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0" r:id="rId1"/>
    <p:sldMasterId id="2147483671" r:id="rId2"/>
  </p:sldMasterIdLst>
  <p:notesMasterIdLst>
    <p:notesMasterId r:id="rId30"/>
  </p:notesMasterIdLst>
  <p:sldIdLst>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Lst>
  <p:sldSz cx="9144000" cy="5143500" type="screen16x9"/>
  <p:notesSz cx="6858000" cy="9144000"/>
  <p:embeddedFontLst>
    <p:embeddedFont>
      <p:font typeface="Georgia" panose="02040502050405020303" pitchFamily="18" charset="0"/>
      <p:regular r:id="rId31"/>
      <p:bold r:id="rId32"/>
      <p:italic r:id="rId33"/>
      <p:boldItalic r:id="rId34"/>
    </p:embeddedFont>
    <p:embeddedFont>
      <p:font typeface="Roboto" panose="02000000000000000000" pitchFamily="2" charset="0"/>
      <p:regular r:id="rId35"/>
      <p:bold r:id="rId36"/>
      <p:italic r:id="rId37"/>
      <p:boldItalic r:id="rId3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p:restoredTop sz="94694"/>
  </p:normalViewPr>
  <p:slideViewPr>
    <p:cSldViewPr snapToGrid="0">
      <p:cViewPr varScale="1">
        <p:scale>
          <a:sx n="161" d="100"/>
          <a:sy n="161" d="100"/>
        </p:scale>
        <p:origin x="784" y="200"/>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presProps" Target="presProps.xml"/><Relationship Id="rId21" Type="http://schemas.openxmlformats.org/officeDocument/2006/relationships/slide" Target="slides/slide19.xml"/><Relationship Id="rId34" Type="http://schemas.openxmlformats.org/officeDocument/2006/relationships/font" Target="fonts/font4.fntdata"/><Relationship Id="rId42" Type="http://schemas.openxmlformats.org/officeDocument/2006/relationships/tableStyles" Target="tableStyle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font" Target="fonts/font2.fntdata"/><Relationship Id="rId37" Type="http://schemas.openxmlformats.org/officeDocument/2006/relationships/font" Target="fonts/font7.fntdata"/><Relationship Id="rId40"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font" Target="fonts/font6.fntdata"/><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font" Target="fonts/font1.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notesMaster" Target="notesMasters/notesMaster1.xml"/><Relationship Id="rId35" Type="http://schemas.openxmlformats.org/officeDocument/2006/relationships/font" Target="fonts/font5.fntdata"/><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font" Target="fonts/font3.fntdata"/><Relationship Id="rId38" Type="http://schemas.openxmlformats.org/officeDocument/2006/relationships/font" Target="fonts/font8.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marR="0" lvl="0" indent="-228600" algn="l" rtl="0">
              <a:spcBef>
                <a:spcPts val="0"/>
              </a:spcBef>
              <a:spcAft>
                <a:spcPts val="0"/>
              </a:spcAft>
              <a:buSzPts val="1400"/>
              <a:buNone/>
              <a:defRPr sz="1100" b="0" i="0" u="none" strike="noStrike" cap="none">
                <a:solidFill>
                  <a:schemeClr val="dk1"/>
                </a:solidFill>
                <a:latin typeface="Arial"/>
                <a:ea typeface="Arial"/>
                <a:cs typeface="Arial"/>
                <a:sym typeface="Arial"/>
              </a:defRPr>
            </a:lvl1pPr>
            <a:lvl2pPr marL="914400" marR="0" lvl="1" indent="-228600" algn="l" rtl="0">
              <a:spcBef>
                <a:spcPts val="0"/>
              </a:spcBef>
              <a:spcAft>
                <a:spcPts val="0"/>
              </a:spcAft>
              <a:buSzPts val="1400"/>
              <a:buNone/>
              <a:defRPr sz="1100" b="0" i="0" u="none" strike="noStrike" cap="none">
                <a:solidFill>
                  <a:schemeClr val="dk1"/>
                </a:solidFill>
                <a:latin typeface="Arial"/>
                <a:ea typeface="Arial"/>
                <a:cs typeface="Arial"/>
                <a:sym typeface="Arial"/>
              </a:defRPr>
            </a:lvl2pPr>
            <a:lvl3pPr marL="1371600" marR="0" lvl="2" indent="-228600" algn="l" rtl="0">
              <a:spcBef>
                <a:spcPts val="0"/>
              </a:spcBef>
              <a:spcAft>
                <a:spcPts val="0"/>
              </a:spcAft>
              <a:buSzPts val="1400"/>
              <a:buNone/>
              <a:defRPr sz="1100" b="0" i="0" u="none" strike="noStrike" cap="none">
                <a:solidFill>
                  <a:schemeClr val="dk1"/>
                </a:solidFill>
                <a:latin typeface="Arial"/>
                <a:ea typeface="Arial"/>
                <a:cs typeface="Arial"/>
                <a:sym typeface="Arial"/>
              </a:defRPr>
            </a:lvl3pPr>
            <a:lvl4pPr marL="1828800" marR="0" lvl="3" indent="-228600" algn="l" rtl="0">
              <a:spcBef>
                <a:spcPts val="0"/>
              </a:spcBef>
              <a:spcAft>
                <a:spcPts val="0"/>
              </a:spcAft>
              <a:buSzPts val="1400"/>
              <a:buNone/>
              <a:defRPr sz="1100" b="0" i="0" u="none" strike="noStrike" cap="none">
                <a:solidFill>
                  <a:schemeClr val="dk1"/>
                </a:solidFill>
                <a:latin typeface="Arial"/>
                <a:ea typeface="Arial"/>
                <a:cs typeface="Arial"/>
                <a:sym typeface="Arial"/>
              </a:defRPr>
            </a:lvl4pPr>
            <a:lvl5pPr marL="2286000" marR="0" lvl="4" indent="-228600" algn="l" rtl="0">
              <a:spcBef>
                <a:spcPts val="0"/>
              </a:spcBef>
              <a:spcAft>
                <a:spcPts val="0"/>
              </a:spcAft>
              <a:buSzPts val="1400"/>
              <a:buNone/>
              <a:defRPr sz="1100" b="0" i="0" u="none" strike="noStrike" cap="none">
                <a:solidFill>
                  <a:schemeClr val="dk1"/>
                </a:solidFill>
                <a:latin typeface="Arial"/>
                <a:ea typeface="Arial"/>
                <a:cs typeface="Arial"/>
                <a:sym typeface="Arial"/>
              </a:defRPr>
            </a:lvl5pPr>
            <a:lvl6pPr marL="2743200" marR="0" lvl="5" indent="-228600" algn="l" rtl="0">
              <a:spcBef>
                <a:spcPts val="0"/>
              </a:spcBef>
              <a:spcAft>
                <a:spcPts val="0"/>
              </a:spcAft>
              <a:buSzPts val="1400"/>
              <a:buNone/>
              <a:defRPr sz="1100" b="0" i="0" u="none" strike="noStrike" cap="none">
                <a:solidFill>
                  <a:schemeClr val="dk1"/>
                </a:solidFill>
                <a:latin typeface="Arial"/>
                <a:ea typeface="Arial"/>
                <a:cs typeface="Arial"/>
                <a:sym typeface="Arial"/>
              </a:defRPr>
            </a:lvl6pPr>
            <a:lvl7pPr marL="3200400" marR="0" lvl="6" indent="-228600" algn="l" rtl="0">
              <a:spcBef>
                <a:spcPts val="0"/>
              </a:spcBef>
              <a:spcAft>
                <a:spcPts val="0"/>
              </a:spcAft>
              <a:buSzPts val="1400"/>
              <a:buNone/>
              <a:defRPr sz="1100" b="0" i="0" u="none" strike="noStrike" cap="none">
                <a:solidFill>
                  <a:schemeClr val="dk1"/>
                </a:solidFill>
                <a:latin typeface="Arial"/>
                <a:ea typeface="Arial"/>
                <a:cs typeface="Arial"/>
                <a:sym typeface="Arial"/>
              </a:defRPr>
            </a:lvl7pPr>
            <a:lvl8pPr marL="3657600" marR="0" lvl="7" indent="-228600" algn="l" rtl="0">
              <a:spcBef>
                <a:spcPts val="0"/>
              </a:spcBef>
              <a:spcAft>
                <a:spcPts val="0"/>
              </a:spcAft>
              <a:buSzPts val="1400"/>
              <a:buNone/>
              <a:defRPr sz="1100" b="0" i="0" u="none" strike="noStrike" cap="none">
                <a:solidFill>
                  <a:schemeClr val="dk1"/>
                </a:solidFill>
                <a:latin typeface="Arial"/>
                <a:ea typeface="Arial"/>
                <a:cs typeface="Arial"/>
                <a:sym typeface="Arial"/>
              </a:defRPr>
            </a:lvl8pPr>
            <a:lvl9pPr marL="4114800" marR="0" lvl="8" indent="-228600" algn="l" rtl="0">
              <a:spcBef>
                <a:spcPts val="0"/>
              </a:spcBef>
              <a:spcAft>
                <a:spcPts val="0"/>
              </a:spcAft>
              <a:buSzPts val="1400"/>
              <a:buNone/>
              <a:defRPr sz="1100" b="0" i="0" u="none" strike="noStrike" cap="none">
                <a:solidFill>
                  <a:schemeClr val="dk1"/>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Google Shape;257;g42c84b8216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58" name="Google Shape;258;g42c84b8216_0_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100"/>
              <a:buFont typeface="Arial"/>
              <a:buNone/>
            </a:pPr>
            <a:endParaRPr sz="11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0"/>
        <p:cNvGrpSpPr/>
        <p:nvPr/>
      </p:nvGrpSpPr>
      <p:grpSpPr>
        <a:xfrm>
          <a:off x="0" y="0"/>
          <a:ext cx="0" cy="0"/>
          <a:chOff x="0" y="0"/>
          <a:chExt cx="0" cy="0"/>
        </a:xfrm>
      </p:grpSpPr>
      <p:sp>
        <p:nvSpPr>
          <p:cNvPr id="311" name="Google Shape;311;g42e7dcd529_0_1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12" name="Google Shape;312;g42e7dcd529_0_12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100"/>
              <a:buFont typeface="Arial"/>
              <a:buNone/>
            </a:pPr>
            <a:r>
              <a:rPr lang="en-IN" sz="1400">
                <a:solidFill>
                  <a:srgbClr val="333333"/>
                </a:solidFill>
                <a:highlight>
                  <a:srgbClr val="FFFFFF"/>
                </a:highlight>
                <a:latin typeface="Georgia"/>
                <a:ea typeface="Georgia"/>
                <a:cs typeface="Georgia"/>
                <a:sym typeface="Georgia"/>
              </a:rPr>
              <a:t>The key thing about pods is that when a pod does contain multiple containers, all of them are always run on a single worker node—it never spans multiple worker nodes.</a:t>
            </a:r>
            <a:endParaRPr sz="11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6"/>
        <p:cNvGrpSpPr/>
        <p:nvPr/>
      </p:nvGrpSpPr>
      <p:grpSpPr>
        <a:xfrm>
          <a:off x="0" y="0"/>
          <a:ext cx="0" cy="0"/>
          <a:chOff x="0" y="0"/>
          <a:chExt cx="0" cy="0"/>
        </a:xfrm>
      </p:grpSpPr>
      <p:sp>
        <p:nvSpPr>
          <p:cNvPr id="317" name="Google Shape;317;g42f4ad6d1b_0_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18" name="Google Shape;318;g42f4ad6d1b_0_8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100"/>
              <a:buFont typeface="Arial"/>
              <a:buNone/>
            </a:pPr>
            <a:endParaRPr sz="11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2"/>
        <p:cNvGrpSpPr/>
        <p:nvPr/>
      </p:nvGrpSpPr>
      <p:grpSpPr>
        <a:xfrm>
          <a:off x="0" y="0"/>
          <a:ext cx="0" cy="0"/>
          <a:chOff x="0" y="0"/>
          <a:chExt cx="0" cy="0"/>
        </a:xfrm>
      </p:grpSpPr>
      <p:sp>
        <p:nvSpPr>
          <p:cNvPr id="323" name="Google Shape;323;g42f4ad6d1b_0_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24" name="Google Shape;324;g42f4ad6d1b_0_7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100"/>
              <a:buFont typeface="Arial"/>
              <a:buNone/>
            </a:pPr>
            <a:endParaRPr sz="11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8"/>
        <p:cNvGrpSpPr/>
        <p:nvPr/>
      </p:nvGrpSpPr>
      <p:grpSpPr>
        <a:xfrm>
          <a:off x="0" y="0"/>
          <a:ext cx="0" cy="0"/>
          <a:chOff x="0" y="0"/>
          <a:chExt cx="0" cy="0"/>
        </a:xfrm>
      </p:grpSpPr>
      <p:sp>
        <p:nvSpPr>
          <p:cNvPr id="329" name="Google Shape;329;g42f4ad6d1b_0_1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30" name="Google Shape;330;g42f4ad6d1b_0_10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100"/>
              <a:buFont typeface="Arial"/>
              <a:buNone/>
            </a:pPr>
            <a:endParaRPr sz="11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4"/>
        <p:cNvGrpSpPr/>
        <p:nvPr/>
      </p:nvGrpSpPr>
      <p:grpSpPr>
        <a:xfrm>
          <a:off x="0" y="0"/>
          <a:ext cx="0" cy="0"/>
          <a:chOff x="0" y="0"/>
          <a:chExt cx="0" cy="0"/>
        </a:xfrm>
      </p:grpSpPr>
      <p:sp>
        <p:nvSpPr>
          <p:cNvPr id="335" name="Google Shape;335;g42e7dcd529_0_1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36" name="Google Shape;336;g42e7dcd529_0_12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100"/>
              <a:buFont typeface="Arial"/>
              <a:buNone/>
            </a:pPr>
            <a:endParaRPr sz="11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0"/>
        <p:cNvGrpSpPr/>
        <p:nvPr/>
      </p:nvGrpSpPr>
      <p:grpSpPr>
        <a:xfrm>
          <a:off x="0" y="0"/>
          <a:ext cx="0" cy="0"/>
          <a:chOff x="0" y="0"/>
          <a:chExt cx="0" cy="0"/>
        </a:xfrm>
      </p:grpSpPr>
      <p:sp>
        <p:nvSpPr>
          <p:cNvPr id="341" name="Google Shape;341;g42e7dcd529_0_1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42" name="Google Shape;342;g42e7dcd529_0_13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100"/>
              <a:buFont typeface="Arial"/>
              <a:buNone/>
            </a:pPr>
            <a:endParaRPr sz="11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6"/>
        <p:cNvGrpSpPr/>
        <p:nvPr/>
      </p:nvGrpSpPr>
      <p:grpSpPr>
        <a:xfrm>
          <a:off x="0" y="0"/>
          <a:ext cx="0" cy="0"/>
          <a:chOff x="0" y="0"/>
          <a:chExt cx="0" cy="0"/>
        </a:xfrm>
      </p:grpSpPr>
      <p:sp>
        <p:nvSpPr>
          <p:cNvPr id="347" name="Google Shape;347;g42f4ad6d1b_0_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48" name="Google Shape;348;g42f4ad6d1b_0_9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100"/>
              <a:buFont typeface="Arial"/>
              <a:buNone/>
            </a:pPr>
            <a:endParaRPr sz="11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2"/>
        <p:cNvGrpSpPr/>
        <p:nvPr/>
      </p:nvGrpSpPr>
      <p:grpSpPr>
        <a:xfrm>
          <a:off x="0" y="0"/>
          <a:ext cx="0" cy="0"/>
          <a:chOff x="0" y="0"/>
          <a:chExt cx="0" cy="0"/>
        </a:xfrm>
      </p:grpSpPr>
      <p:sp>
        <p:nvSpPr>
          <p:cNvPr id="353" name="Google Shape;353;g42f4ad6d1b_0_1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54" name="Google Shape;354;g42f4ad6d1b_0_10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100"/>
              <a:buFont typeface="Arial"/>
              <a:buNone/>
            </a:pPr>
            <a:endParaRPr sz="11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8"/>
        <p:cNvGrpSpPr/>
        <p:nvPr/>
      </p:nvGrpSpPr>
      <p:grpSpPr>
        <a:xfrm>
          <a:off x="0" y="0"/>
          <a:ext cx="0" cy="0"/>
          <a:chOff x="0" y="0"/>
          <a:chExt cx="0" cy="0"/>
        </a:xfrm>
      </p:grpSpPr>
      <p:sp>
        <p:nvSpPr>
          <p:cNvPr id="359" name="Google Shape;359;g42f4ad6d1b_0_1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0" name="Google Shape;360;g42f4ad6d1b_0_1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4"/>
        <p:cNvGrpSpPr/>
        <p:nvPr/>
      </p:nvGrpSpPr>
      <p:grpSpPr>
        <a:xfrm>
          <a:off x="0" y="0"/>
          <a:ext cx="0" cy="0"/>
          <a:chOff x="0" y="0"/>
          <a:chExt cx="0" cy="0"/>
        </a:xfrm>
      </p:grpSpPr>
      <p:sp>
        <p:nvSpPr>
          <p:cNvPr id="365" name="Google Shape;365;g42e7dcd529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66" name="Google Shape;366;g42e7dcd529_0_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100"/>
              <a:buFont typeface="Arial"/>
              <a:buNone/>
            </a:pPr>
            <a:endParaRPr sz="11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Google Shape;262;g42f4ad6d1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3" name="Google Shape;263;g42f4ad6d1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0"/>
        <p:cNvGrpSpPr/>
        <p:nvPr/>
      </p:nvGrpSpPr>
      <p:grpSpPr>
        <a:xfrm>
          <a:off x="0" y="0"/>
          <a:ext cx="0" cy="0"/>
          <a:chOff x="0" y="0"/>
          <a:chExt cx="0" cy="0"/>
        </a:xfrm>
      </p:grpSpPr>
      <p:sp>
        <p:nvSpPr>
          <p:cNvPr id="371" name="Google Shape;371;g42f4ad6d1b_0_1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72" name="Google Shape;372;g42f4ad6d1b_0_13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100"/>
              <a:buFont typeface="Arial"/>
              <a:buNone/>
            </a:pPr>
            <a:endParaRPr sz="11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6"/>
        <p:cNvGrpSpPr/>
        <p:nvPr/>
      </p:nvGrpSpPr>
      <p:grpSpPr>
        <a:xfrm>
          <a:off x="0" y="0"/>
          <a:ext cx="0" cy="0"/>
          <a:chOff x="0" y="0"/>
          <a:chExt cx="0" cy="0"/>
        </a:xfrm>
      </p:grpSpPr>
      <p:sp>
        <p:nvSpPr>
          <p:cNvPr id="377" name="Google Shape;377;g42f4ad6d1b_0_1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78" name="Google Shape;378;g42f4ad6d1b_0_13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100"/>
              <a:buFont typeface="Arial"/>
              <a:buNone/>
            </a:pPr>
            <a:endParaRPr sz="11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
        <p:cNvGrpSpPr/>
        <p:nvPr/>
      </p:nvGrpSpPr>
      <p:grpSpPr>
        <a:xfrm>
          <a:off x="0" y="0"/>
          <a:ext cx="0" cy="0"/>
          <a:chOff x="0" y="0"/>
          <a:chExt cx="0" cy="0"/>
        </a:xfrm>
      </p:grpSpPr>
      <p:sp>
        <p:nvSpPr>
          <p:cNvPr id="384" name="Google Shape;384;g42f4ad6d1b_0_1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85" name="Google Shape;385;g42f4ad6d1b_0_14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100"/>
              <a:buFont typeface="Arial"/>
              <a:buNone/>
            </a:pPr>
            <a:endParaRPr sz="11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0"/>
        <p:cNvGrpSpPr/>
        <p:nvPr/>
      </p:nvGrpSpPr>
      <p:grpSpPr>
        <a:xfrm>
          <a:off x="0" y="0"/>
          <a:ext cx="0" cy="0"/>
          <a:chOff x="0" y="0"/>
          <a:chExt cx="0" cy="0"/>
        </a:xfrm>
      </p:grpSpPr>
      <p:sp>
        <p:nvSpPr>
          <p:cNvPr id="391" name="Google Shape;391;g42f4ad6d1b_0_1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92" name="Google Shape;392;g42f4ad6d1b_0_15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100"/>
              <a:buFont typeface="Arial"/>
              <a:buNone/>
            </a:pPr>
            <a:endParaRPr sz="11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7"/>
        <p:cNvGrpSpPr/>
        <p:nvPr/>
      </p:nvGrpSpPr>
      <p:grpSpPr>
        <a:xfrm>
          <a:off x="0" y="0"/>
          <a:ext cx="0" cy="0"/>
          <a:chOff x="0" y="0"/>
          <a:chExt cx="0" cy="0"/>
        </a:xfrm>
      </p:grpSpPr>
      <p:sp>
        <p:nvSpPr>
          <p:cNvPr id="398" name="Google Shape;398;g42f4ad6d1b_0_1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99" name="Google Shape;399;g42f4ad6d1b_0_16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100"/>
              <a:buFont typeface="Arial"/>
              <a:buNone/>
            </a:pPr>
            <a:endParaRPr sz="11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3"/>
        <p:cNvGrpSpPr/>
        <p:nvPr/>
      </p:nvGrpSpPr>
      <p:grpSpPr>
        <a:xfrm>
          <a:off x="0" y="0"/>
          <a:ext cx="0" cy="0"/>
          <a:chOff x="0" y="0"/>
          <a:chExt cx="0" cy="0"/>
        </a:xfrm>
      </p:grpSpPr>
      <p:sp>
        <p:nvSpPr>
          <p:cNvPr id="404" name="Google Shape;404;g42f4ad6d1b_0_1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05" name="Google Shape;405;g42f4ad6d1b_0_17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100"/>
              <a:buFont typeface="Arial"/>
              <a:buNone/>
            </a:pPr>
            <a:endParaRPr sz="11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9"/>
        <p:cNvGrpSpPr/>
        <p:nvPr/>
      </p:nvGrpSpPr>
      <p:grpSpPr>
        <a:xfrm>
          <a:off x="0" y="0"/>
          <a:ext cx="0" cy="0"/>
          <a:chOff x="0" y="0"/>
          <a:chExt cx="0" cy="0"/>
        </a:xfrm>
      </p:grpSpPr>
      <p:sp>
        <p:nvSpPr>
          <p:cNvPr id="410" name="Google Shape;410;g42f4ad6d1b_0_1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11" name="Google Shape;411;g42f4ad6d1b_0_17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100"/>
              <a:buFont typeface="Arial"/>
              <a:buNone/>
            </a:pPr>
            <a:endParaRPr sz="11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5"/>
        <p:cNvGrpSpPr/>
        <p:nvPr/>
      </p:nvGrpSpPr>
      <p:grpSpPr>
        <a:xfrm>
          <a:off x="0" y="0"/>
          <a:ext cx="0" cy="0"/>
          <a:chOff x="0" y="0"/>
          <a:chExt cx="0" cy="0"/>
        </a:xfrm>
      </p:grpSpPr>
      <p:sp>
        <p:nvSpPr>
          <p:cNvPr id="416" name="Google Shape;416;g42f4ad6d1b_0_2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17" name="Google Shape;417;g42f4ad6d1b_0_20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100"/>
              <a:buFont typeface="Arial"/>
              <a:buNone/>
            </a:pPr>
            <a:endParaRPr sz="11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g42e7dcd529_0_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9" name="Google Shape;269;g42e7dcd529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
        <p:cNvGrpSpPr/>
        <p:nvPr/>
      </p:nvGrpSpPr>
      <p:grpSpPr>
        <a:xfrm>
          <a:off x="0" y="0"/>
          <a:ext cx="0" cy="0"/>
          <a:chOff x="0" y="0"/>
          <a:chExt cx="0" cy="0"/>
        </a:xfrm>
      </p:grpSpPr>
      <p:sp>
        <p:nvSpPr>
          <p:cNvPr id="275" name="Google Shape;275;g42f4ad6d1b_0_1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6" name="Google Shape;276;g42f4ad6d1b_0_1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Google Shape;281;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82" name="Google Shape;282;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100"/>
              <a:buFont typeface="Arial"/>
              <a:buNone/>
            </a:pPr>
            <a:endParaRPr sz="11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Google Shape;287;g42e7dcd529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88" name="Google Shape;288;g42e7dcd529_0_8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100"/>
              <a:buFont typeface="Arial"/>
              <a:buNone/>
            </a:pPr>
            <a:endParaRPr sz="11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Google Shape;293;g42f4ad6d1b_0_1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94" name="Google Shape;294;g42f4ad6d1b_0_19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100"/>
              <a:buFont typeface="Arial"/>
              <a:buNone/>
            </a:pPr>
            <a:endParaRPr sz="11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
        <p:cNvGrpSpPr/>
        <p:nvPr/>
      </p:nvGrpSpPr>
      <p:grpSpPr>
        <a:xfrm>
          <a:off x="0" y="0"/>
          <a:ext cx="0" cy="0"/>
          <a:chOff x="0" y="0"/>
          <a:chExt cx="0" cy="0"/>
        </a:xfrm>
      </p:grpSpPr>
      <p:sp>
        <p:nvSpPr>
          <p:cNvPr id="299" name="Google Shape;299;g42f4ad6d1b_0_2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00" name="Google Shape;300;g42f4ad6d1b_0_20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100"/>
              <a:buFont typeface="Arial"/>
              <a:buNone/>
            </a:pPr>
            <a:endParaRPr sz="11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4"/>
        <p:cNvGrpSpPr/>
        <p:nvPr/>
      </p:nvGrpSpPr>
      <p:grpSpPr>
        <a:xfrm>
          <a:off x="0" y="0"/>
          <a:ext cx="0" cy="0"/>
          <a:chOff x="0" y="0"/>
          <a:chExt cx="0" cy="0"/>
        </a:xfrm>
      </p:grpSpPr>
      <p:sp>
        <p:nvSpPr>
          <p:cNvPr id="305" name="Google Shape;305;g42f4ad6d1b_0_1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06" name="Google Shape;306;g42f4ad6d1b_0_19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100"/>
              <a:buFont typeface="Arial"/>
              <a:buNone/>
            </a:pPr>
            <a:endParaRPr sz="1100" b="0" i="0" u="none" strike="noStrike" cap="none">
              <a:solidFill>
                <a:schemeClr val="dk1"/>
              </a:solidFill>
              <a:latin typeface="Arial"/>
              <a:ea typeface="Arial"/>
              <a:cs typeface="Arial"/>
              <a:sym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40"/>
        <p:cNvGrpSpPr/>
        <p:nvPr/>
      </p:nvGrpSpPr>
      <p:grpSpPr>
        <a:xfrm>
          <a:off x="0" y="0"/>
          <a:ext cx="0" cy="0"/>
          <a:chOff x="0" y="0"/>
          <a:chExt cx="0" cy="0"/>
        </a:xfrm>
      </p:grpSpPr>
      <p:sp>
        <p:nvSpPr>
          <p:cNvPr id="141" name="Google Shape;141;p3"/>
          <p:cNvSpPr/>
          <p:nvPr/>
        </p:nvSpPr>
        <p:spPr>
          <a:xfrm flipH="1">
            <a:off x="8246400" y="4245925"/>
            <a:ext cx="897600" cy="897600"/>
          </a:xfrm>
          <a:prstGeom prst="rtTriangle">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2" name="Google Shape;142;p3"/>
          <p:cNvSpPr/>
          <p:nvPr/>
        </p:nvSpPr>
        <p:spPr>
          <a:xfrm flipH="1">
            <a:off x="8246400" y="4245875"/>
            <a:ext cx="897600" cy="897600"/>
          </a:xfrm>
          <a:prstGeom prst="round1Rect">
            <a:avLst>
              <a:gd name="adj" fmla="val 16667"/>
            </a:avLst>
          </a:prstGeom>
          <a:solidFill>
            <a:schemeClr val="lt1">
              <a:alpha val="67843"/>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3" name="Google Shape;143;p3"/>
          <p:cNvSpPr txBox="1">
            <a:spLocks noGrp="1"/>
          </p:cNvSpPr>
          <p:nvPr>
            <p:ph type="ctrTitle"/>
          </p:nvPr>
        </p:nvSpPr>
        <p:spPr>
          <a:xfrm>
            <a:off x="390525" y="1819275"/>
            <a:ext cx="8222100" cy="933600"/>
          </a:xfrm>
          <a:prstGeom prst="rect">
            <a:avLst/>
          </a:prstGeom>
          <a:noFill/>
          <a:ln>
            <a:noFill/>
          </a:ln>
        </p:spPr>
        <p:txBody>
          <a:bodyPr spcFirstLastPara="1" wrap="square" lIns="91425" tIns="91425" rIns="91425" bIns="91425" anchor="b" anchorCtr="0"/>
          <a:lstStyle>
            <a:lvl1pPr marR="0" lvl="0" algn="l" rtl="0">
              <a:lnSpc>
                <a:spcPct val="100000"/>
              </a:lnSpc>
              <a:spcBef>
                <a:spcPts val="0"/>
              </a:spcBef>
              <a:spcAft>
                <a:spcPts val="0"/>
              </a:spcAft>
              <a:buClr>
                <a:schemeClr val="lt1"/>
              </a:buClr>
              <a:buSzPts val="4800"/>
              <a:buFont typeface="Roboto"/>
              <a:buNone/>
              <a:defRPr sz="4800" b="0" i="0" u="none" strike="noStrike" cap="none">
                <a:solidFill>
                  <a:schemeClr val="lt1"/>
                </a:solidFill>
                <a:latin typeface="Roboto"/>
                <a:ea typeface="Roboto"/>
                <a:cs typeface="Roboto"/>
                <a:sym typeface="Roboto"/>
              </a:defRPr>
            </a:lvl1pPr>
            <a:lvl2pPr lvl="1" rtl="0">
              <a:spcBef>
                <a:spcPts val="0"/>
              </a:spcBef>
              <a:spcAft>
                <a:spcPts val="0"/>
              </a:spcAft>
              <a:buClr>
                <a:schemeClr val="lt1"/>
              </a:buClr>
              <a:buSzPts val="4800"/>
              <a:buFont typeface="Roboto"/>
              <a:buNone/>
              <a:defRPr sz="4800">
                <a:solidFill>
                  <a:schemeClr val="lt1"/>
                </a:solidFill>
                <a:latin typeface="Roboto"/>
                <a:ea typeface="Roboto"/>
                <a:cs typeface="Roboto"/>
                <a:sym typeface="Roboto"/>
              </a:defRPr>
            </a:lvl2pPr>
            <a:lvl3pPr lvl="2" rtl="0">
              <a:spcBef>
                <a:spcPts val="0"/>
              </a:spcBef>
              <a:spcAft>
                <a:spcPts val="0"/>
              </a:spcAft>
              <a:buClr>
                <a:schemeClr val="lt1"/>
              </a:buClr>
              <a:buSzPts val="4800"/>
              <a:buFont typeface="Roboto"/>
              <a:buNone/>
              <a:defRPr sz="4800">
                <a:solidFill>
                  <a:schemeClr val="lt1"/>
                </a:solidFill>
                <a:latin typeface="Roboto"/>
                <a:ea typeface="Roboto"/>
                <a:cs typeface="Roboto"/>
                <a:sym typeface="Roboto"/>
              </a:defRPr>
            </a:lvl3pPr>
            <a:lvl4pPr lvl="3" rtl="0">
              <a:spcBef>
                <a:spcPts val="0"/>
              </a:spcBef>
              <a:spcAft>
                <a:spcPts val="0"/>
              </a:spcAft>
              <a:buClr>
                <a:schemeClr val="lt1"/>
              </a:buClr>
              <a:buSzPts val="4800"/>
              <a:buFont typeface="Roboto"/>
              <a:buNone/>
              <a:defRPr sz="4800">
                <a:solidFill>
                  <a:schemeClr val="lt1"/>
                </a:solidFill>
                <a:latin typeface="Roboto"/>
                <a:ea typeface="Roboto"/>
                <a:cs typeface="Roboto"/>
                <a:sym typeface="Roboto"/>
              </a:defRPr>
            </a:lvl4pPr>
            <a:lvl5pPr lvl="4" rtl="0">
              <a:spcBef>
                <a:spcPts val="0"/>
              </a:spcBef>
              <a:spcAft>
                <a:spcPts val="0"/>
              </a:spcAft>
              <a:buClr>
                <a:schemeClr val="lt1"/>
              </a:buClr>
              <a:buSzPts val="4800"/>
              <a:buFont typeface="Roboto"/>
              <a:buNone/>
              <a:defRPr sz="4800">
                <a:solidFill>
                  <a:schemeClr val="lt1"/>
                </a:solidFill>
                <a:latin typeface="Roboto"/>
                <a:ea typeface="Roboto"/>
                <a:cs typeface="Roboto"/>
                <a:sym typeface="Roboto"/>
              </a:defRPr>
            </a:lvl5pPr>
            <a:lvl6pPr lvl="5" rtl="0">
              <a:spcBef>
                <a:spcPts val="0"/>
              </a:spcBef>
              <a:spcAft>
                <a:spcPts val="0"/>
              </a:spcAft>
              <a:buClr>
                <a:schemeClr val="lt1"/>
              </a:buClr>
              <a:buSzPts val="4800"/>
              <a:buFont typeface="Roboto"/>
              <a:buNone/>
              <a:defRPr sz="4800">
                <a:solidFill>
                  <a:schemeClr val="lt1"/>
                </a:solidFill>
                <a:latin typeface="Roboto"/>
                <a:ea typeface="Roboto"/>
                <a:cs typeface="Roboto"/>
                <a:sym typeface="Roboto"/>
              </a:defRPr>
            </a:lvl6pPr>
            <a:lvl7pPr lvl="6" rtl="0">
              <a:spcBef>
                <a:spcPts val="0"/>
              </a:spcBef>
              <a:spcAft>
                <a:spcPts val="0"/>
              </a:spcAft>
              <a:buClr>
                <a:schemeClr val="lt1"/>
              </a:buClr>
              <a:buSzPts val="4800"/>
              <a:buFont typeface="Roboto"/>
              <a:buNone/>
              <a:defRPr sz="4800">
                <a:solidFill>
                  <a:schemeClr val="lt1"/>
                </a:solidFill>
                <a:latin typeface="Roboto"/>
                <a:ea typeface="Roboto"/>
                <a:cs typeface="Roboto"/>
                <a:sym typeface="Roboto"/>
              </a:defRPr>
            </a:lvl7pPr>
            <a:lvl8pPr lvl="7" rtl="0">
              <a:spcBef>
                <a:spcPts val="0"/>
              </a:spcBef>
              <a:spcAft>
                <a:spcPts val="0"/>
              </a:spcAft>
              <a:buClr>
                <a:schemeClr val="lt1"/>
              </a:buClr>
              <a:buSzPts val="4800"/>
              <a:buFont typeface="Roboto"/>
              <a:buNone/>
              <a:defRPr sz="4800">
                <a:solidFill>
                  <a:schemeClr val="lt1"/>
                </a:solidFill>
                <a:latin typeface="Roboto"/>
                <a:ea typeface="Roboto"/>
                <a:cs typeface="Roboto"/>
                <a:sym typeface="Roboto"/>
              </a:defRPr>
            </a:lvl8pPr>
            <a:lvl9pPr lvl="8" rtl="0">
              <a:spcBef>
                <a:spcPts val="0"/>
              </a:spcBef>
              <a:spcAft>
                <a:spcPts val="0"/>
              </a:spcAft>
              <a:buClr>
                <a:schemeClr val="lt1"/>
              </a:buClr>
              <a:buSzPts val="4800"/>
              <a:buFont typeface="Roboto"/>
              <a:buNone/>
              <a:defRPr sz="4800">
                <a:solidFill>
                  <a:schemeClr val="lt1"/>
                </a:solidFill>
                <a:latin typeface="Roboto"/>
                <a:ea typeface="Roboto"/>
                <a:cs typeface="Roboto"/>
                <a:sym typeface="Roboto"/>
              </a:defRPr>
            </a:lvl9pPr>
          </a:lstStyle>
          <a:p>
            <a:endParaRPr/>
          </a:p>
        </p:txBody>
      </p:sp>
      <p:sp>
        <p:nvSpPr>
          <p:cNvPr id="144" name="Google Shape;144;p3"/>
          <p:cNvSpPr txBox="1">
            <a:spLocks noGrp="1"/>
          </p:cNvSpPr>
          <p:nvPr>
            <p:ph type="subTitle" idx="1"/>
          </p:nvPr>
        </p:nvSpPr>
        <p:spPr>
          <a:xfrm>
            <a:off x="390525" y="2789130"/>
            <a:ext cx="8222100" cy="432900"/>
          </a:xfrm>
          <a:prstGeom prst="rect">
            <a:avLst/>
          </a:prstGeom>
          <a:noFill/>
          <a:ln>
            <a:noFill/>
          </a:ln>
        </p:spPr>
        <p:txBody>
          <a:bodyPr spcFirstLastPara="1" wrap="square" lIns="91425" tIns="91425" rIns="91425" bIns="91425" anchor="t" anchorCtr="0"/>
          <a:lstStyle>
            <a:lvl1pPr marR="0" lvl="0" algn="l" rtl="0">
              <a:lnSpc>
                <a:spcPct val="100000"/>
              </a:lnSpc>
              <a:spcBef>
                <a:spcPts val="0"/>
              </a:spcBef>
              <a:spcAft>
                <a:spcPts val="0"/>
              </a:spcAft>
              <a:buClr>
                <a:schemeClr val="lt1"/>
              </a:buClr>
              <a:buSzPts val="1800"/>
              <a:buFont typeface="Roboto"/>
              <a:buNone/>
              <a:defRPr sz="1800" b="0" i="0" u="none" strike="noStrike" cap="none">
                <a:solidFill>
                  <a:schemeClr val="lt1"/>
                </a:solidFill>
                <a:latin typeface="Roboto"/>
                <a:ea typeface="Roboto"/>
                <a:cs typeface="Roboto"/>
                <a:sym typeface="Roboto"/>
              </a:defRPr>
            </a:lvl1pPr>
            <a:lvl2pPr marR="0" lvl="1" algn="l" rtl="0">
              <a:lnSpc>
                <a:spcPct val="100000"/>
              </a:lnSpc>
              <a:spcBef>
                <a:spcPts val="0"/>
              </a:spcBef>
              <a:spcAft>
                <a:spcPts val="0"/>
              </a:spcAft>
              <a:buClr>
                <a:schemeClr val="lt1"/>
              </a:buClr>
              <a:buSzPts val="1800"/>
              <a:buFont typeface="Roboto"/>
              <a:buNone/>
              <a:defRPr sz="1800" b="0" i="0" u="none" strike="noStrike" cap="none">
                <a:solidFill>
                  <a:schemeClr val="lt1"/>
                </a:solidFill>
                <a:latin typeface="Roboto"/>
                <a:ea typeface="Roboto"/>
                <a:cs typeface="Roboto"/>
                <a:sym typeface="Roboto"/>
              </a:defRPr>
            </a:lvl2pPr>
            <a:lvl3pPr marR="0" lvl="2" algn="l" rtl="0">
              <a:lnSpc>
                <a:spcPct val="100000"/>
              </a:lnSpc>
              <a:spcBef>
                <a:spcPts val="0"/>
              </a:spcBef>
              <a:spcAft>
                <a:spcPts val="0"/>
              </a:spcAft>
              <a:buClr>
                <a:schemeClr val="lt1"/>
              </a:buClr>
              <a:buSzPts val="1800"/>
              <a:buFont typeface="Roboto"/>
              <a:buNone/>
              <a:defRPr sz="1800" b="0" i="0" u="none" strike="noStrike" cap="none">
                <a:solidFill>
                  <a:schemeClr val="lt1"/>
                </a:solidFill>
                <a:latin typeface="Roboto"/>
                <a:ea typeface="Roboto"/>
                <a:cs typeface="Roboto"/>
                <a:sym typeface="Roboto"/>
              </a:defRPr>
            </a:lvl3pPr>
            <a:lvl4pPr marR="0" lvl="3" algn="l" rtl="0">
              <a:lnSpc>
                <a:spcPct val="100000"/>
              </a:lnSpc>
              <a:spcBef>
                <a:spcPts val="0"/>
              </a:spcBef>
              <a:spcAft>
                <a:spcPts val="0"/>
              </a:spcAft>
              <a:buClr>
                <a:schemeClr val="lt1"/>
              </a:buClr>
              <a:buSzPts val="1800"/>
              <a:buFont typeface="Roboto"/>
              <a:buNone/>
              <a:defRPr sz="1800" b="0" i="0" u="none" strike="noStrike" cap="none">
                <a:solidFill>
                  <a:schemeClr val="lt1"/>
                </a:solidFill>
                <a:latin typeface="Roboto"/>
                <a:ea typeface="Roboto"/>
                <a:cs typeface="Roboto"/>
                <a:sym typeface="Roboto"/>
              </a:defRPr>
            </a:lvl4pPr>
            <a:lvl5pPr marR="0" lvl="4" algn="l" rtl="0">
              <a:lnSpc>
                <a:spcPct val="100000"/>
              </a:lnSpc>
              <a:spcBef>
                <a:spcPts val="0"/>
              </a:spcBef>
              <a:spcAft>
                <a:spcPts val="0"/>
              </a:spcAft>
              <a:buClr>
                <a:schemeClr val="lt1"/>
              </a:buClr>
              <a:buSzPts val="1800"/>
              <a:buFont typeface="Roboto"/>
              <a:buNone/>
              <a:defRPr sz="1800" b="0" i="0" u="none" strike="noStrike" cap="none">
                <a:solidFill>
                  <a:schemeClr val="lt1"/>
                </a:solidFill>
                <a:latin typeface="Roboto"/>
                <a:ea typeface="Roboto"/>
                <a:cs typeface="Roboto"/>
                <a:sym typeface="Roboto"/>
              </a:defRPr>
            </a:lvl5pPr>
            <a:lvl6pPr marR="0" lvl="5" algn="l" rtl="0">
              <a:lnSpc>
                <a:spcPct val="100000"/>
              </a:lnSpc>
              <a:spcBef>
                <a:spcPts val="0"/>
              </a:spcBef>
              <a:spcAft>
                <a:spcPts val="0"/>
              </a:spcAft>
              <a:buClr>
                <a:schemeClr val="lt1"/>
              </a:buClr>
              <a:buSzPts val="1800"/>
              <a:buFont typeface="Roboto"/>
              <a:buNone/>
              <a:defRPr sz="1800" b="0" i="0" u="none" strike="noStrike" cap="none">
                <a:solidFill>
                  <a:schemeClr val="lt1"/>
                </a:solidFill>
                <a:latin typeface="Roboto"/>
                <a:ea typeface="Roboto"/>
                <a:cs typeface="Roboto"/>
                <a:sym typeface="Roboto"/>
              </a:defRPr>
            </a:lvl6pPr>
            <a:lvl7pPr marR="0" lvl="6" algn="l" rtl="0">
              <a:lnSpc>
                <a:spcPct val="100000"/>
              </a:lnSpc>
              <a:spcBef>
                <a:spcPts val="0"/>
              </a:spcBef>
              <a:spcAft>
                <a:spcPts val="0"/>
              </a:spcAft>
              <a:buClr>
                <a:schemeClr val="lt1"/>
              </a:buClr>
              <a:buSzPts val="1800"/>
              <a:buFont typeface="Roboto"/>
              <a:buNone/>
              <a:defRPr sz="1800" b="0" i="0" u="none" strike="noStrike" cap="none">
                <a:solidFill>
                  <a:schemeClr val="lt1"/>
                </a:solidFill>
                <a:latin typeface="Roboto"/>
                <a:ea typeface="Roboto"/>
                <a:cs typeface="Roboto"/>
                <a:sym typeface="Roboto"/>
              </a:defRPr>
            </a:lvl7pPr>
            <a:lvl8pPr marR="0" lvl="7" algn="l" rtl="0">
              <a:lnSpc>
                <a:spcPct val="100000"/>
              </a:lnSpc>
              <a:spcBef>
                <a:spcPts val="0"/>
              </a:spcBef>
              <a:spcAft>
                <a:spcPts val="0"/>
              </a:spcAft>
              <a:buClr>
                <a:schemeClr val="lt1"/>
              </a:buClr>
              <a:buSzPts val="1800"/>
              <a:buFont typeface="Roboto"/>
              <a:buNone/>
              <a:defRPr sz="1800" b="0" i="0" u="none" strike="noStrike" cap="none">
                <a:solidFill>
                  <a:schemeClr val="lt1"/>
                </a:solidFill>
                <a:latin typeface="Roboto"/>
                <a:ea typeface="Roboto"/>
                <a:cs typeface="Roboto"/>
                <a:sym typeface="Roboto"/>
              </a:defRPr>
            </a:lvl8pPr>
            <a:lvl9pPr marR="0" lvl="8" algn="l" rtl="0">
              <a:lnSpc>
                <a:spcPct val="100000"/>
              </a:lnSpc>
              <a:spcBef>
                <a:spcPts val="0"/>
              </a:spcBef>
              <a:spcAft>
                <a:spcPts val="0"/>
              </a:spcAft>
              <a:buClr>
                <a:schemeClr val="lt1"/>
              </a:buClr>
              <a:buSzPts val="1800"/>
              <a:buFont typeface="Roboto"/>
              <a:buNone/>
              <a:defRPr sz="1800" b="0" i="0" u="none" strike="noStrike" cap="none">
                <a:solidFill>
                  <a:schemeClr val="lt1"/>
                </a:solidFill>
                <a:latin typeface="Roboto"/>
                <a:ea typeface="Roboto"/>
                <a:cs typeface="Roboto"/>
                <a:sym typeface="Roboto"/>
              </a:defRPr>
            </a:lvl9pPr>
          </a:lstStyle>
          <a:p>
            <a:endParaRPr/>
          </a:p>
        </p:txBody>
      </p:sp>
      <p:sp>
        <p:nvSpPr>
          <p:cNvPr id="145" name="Google Shape;145;p3"/>
          <p:cNvSpPr txBox="1">
            <a:spLocks noGrp="1"/>
          </p:cNvSpPr>
          <p:nvPr>
            <p:ph type="sldNum" idx="12"/>
          </p:nvPr>
        </p:nvSpPr>
        <p:spPr>
          <a:xfrm>
            <a:off x="8523541" y="4695623"/>
            <a:ext cx="548700" cy="393600"/>
          </a:xfrm>
          <a:prstGeom prst="rect">
            <a:avLst/>
          </a:prstGeom>
          <a:noFill/>
          <a:ln>
            <a:noFill/>
          </a:ln>
        </p:spPr>
        <p:txBody>
          <a:bodyPr spcFirstLastPara="1" wrap="square" lIns="91425" tIns="91425" rIns="91425" bIns="91425" anchor="ctr" anchorCtr="0">
            <a:noAutofit/>
          </a:bodyPr>
          <a:lstStyle>
            <a:lvl1pPr marL="0" marR="0" lvl="0"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0" marR="0" lvl="1"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0" marR="0" lvl="2"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0" marR="0" lvl="3"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0" marR="0" lvl="4"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0" marR="0" lvl="5"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0" marR="0" lvl="6"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0" marR="0" lvl="7"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0" marR="0" lvl="8"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95"/>
        <p:cNvGrpSpPr/>
        <p:nvPr/>
      </p:nvGrpSpPr>
      <p:grpSpPr>
        <a:xfrm>
          <a:off x="0" y="0"/>
          <a:ext cx="0" cy="0"/>
          <a:chOff x="0" y="0"/>
          <a:chExt cx="0" cy="0"/>
        </a:xfrm>
      </p:grpSpPr>
      <p:sp>
        <p:nvSpPr>
          <p:cNvPr id="196" name="Google Shape;196;p14"/>
          <p:cNvSpPr txBox="1">
            <a:spLocks noGrp="1"/>
          </p:cNvSpPr>
          <p:nvPr>
            <p:ph type="title"/>
          </p:nvPr>
        </p:nvSpPr>
        <p:spPr>
          <a:xfrm>
            <a:off x="460950" y="2065350"/>
            <a:ext cx="8222100" cy="1012800"/>
          </a:xfrm>
          <a:prstGeom prst="rect">
            <a:avLst/>
          </a:prstGeom>
        </p:spPr>
        <p:txBody>
          <a:bodyPr spcFirstLastPara="1" wrap="square" lIns="91425" tIns="91425" rIns="91425" bIns="91425" anchor="ctr" anchorCtr="0"/>
          <a:lstStyle>
            <a:lvl1pPr lvl="0" rtl="0">
              <a:spcBef>
                <a:spcPts val="0"/>
              </a:spcBef>
              <a:spcAft>
                <a:spcPts val="0"/>
              </a:spcAft>
              <a:buSzPts val="4200"/>
              <a:buNone/>
              <a:defRPr sz="4200"/>
            </a:lvl1pPr>
            <a:lvl2pPr lvl="1" rtl="0">
              <a:spcBef>
                <a:spcPts val="0"/>
              </a:spcBef>
              <a:spcAft>
                <a:spcPts val="0"/>
              </a:spcAft>
              <a:buSzPts val="4200"/>
              <a:buNone/>
              <a:defRPr sz="4200"/>
            </a:lvl2pPr>
            <a:lvl3pPr lvl="2" rtl="0">
              <a:spcBef>
                <a:spcPts val="0"/>
              </a:spcBef>
              <a:spcAft>
                <a:spcPts val="0"/>
              </a:spcAft>
              <a:buSzPts val="4200"/>
              <a:buNone/>
              <a:defRPr sz="4200"/>
            </a:lvl3pPr>
            <a:lvl4pPr lvl="3" rtl="0">
              <a:spcBef>
                <a:spcPts val="0"/>
              </a:spcBef>
              <a:spcAft>
                <a:spcPts val="0"/>
              </a:spcAft>
              <a:buSzPts val="4200"/>
              <a:buNone/>
              <a:defRPr sz="4200"/>
            </a:lvl4pPr>
            <a:lvl5pPr lvl="4" rtl="0">
              <a:spcBef>
                <a:spcPts val="0"/>
              </a:spcBef>
              <a:spcAft>
                <a:spcPts val="0"/>
              </a:spcAft>
              <a:buSzPts val="4200"/>
              <a:buNone/>
              <a:defRPr sz="4200"/>
            </a:lvl5pPr>
            <a:lvl6pPr lvl="5" rtl="0">
              <a:spcBef>
                <a:spcPts val="0"/>
              </a:spcBef>
              <a:spcAft>
                <a:spcPts val="0"/>
              </a:spcAft>
              <a:buSzPts val="4200"/>
              <a:buNone/>
              <a:defRPr sz="4200"/>
            </a:lvl6pPr>
            <a:lvl7pPr lvl="6" rtl="0">
              <a:spcBef>
                <a:spcPts val="0"/>
              </a:spcBef>
              <a:spcAft>
                <a:spcPts val="0"/>
              </a:spcAft>
              <a:buSzPts val="4200"/>
              <a:buNone/>
              <a:defRPr sz="4200"/>
            </a:lvl7pPr>
            <a:lvl8pPr lvl="7" rtl="0">
              <a:spcBef>
                <a:spcPts val="0"/>
              </a:spcBef>
              <a:spcAft>
                <a:spcPts val="0"/>
              </a:spcAft>
              <a:buSzPts val="4200"/>
              <a:buNone/>
              <a:defRPr sz="4200"/>
            </a:lvl8pPr>
            <a:lvl9pPr lvl="8" rtl="0">
              <a:spcBef>
                <a:spcPts val="0"/>
              </a:spcBef>
              <a:spcAft>
                <a:spcPts val="0"/>
              </a:spcAft>
              <a:buSzPts val="4200"/>
              <a:buNone/>
              <a:defRPr sz="4200"/>
            </a:lvl9pPr>
          </a:lstStyle>
          <a:p>
            <a:endParaRPr/>
          </a:p>
        </p:txBody>
      </p:sp>
      <p:sp>
        <p:nvSpPr>
          <p:cNvPr id="197" name="Google Shape;197;p14"/>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98"/>
        <p:cNvGrpSpPr/>
        <p:nvPr/>
      </p:nvGrpSpPr>
      <p:grpSpPr>
        <a:xfrm>
          <a:off x="0" y="0"/>
          <a:ext cx="0" cy="0"/>
          <a:chOff x="0" y="0"/>
          <a:chExt cx="0" cy="0"/>
        </a:xfrm>
      </p:grpSpPr>
      <p:sp>
        <p:nvSpPr>
          <p:cNvPr id="199" name="Google Shape;199;p15"/>
          <p:cNvSpPr/>
          <p:nvPr/>
        </p:nvSpPr>
        <p:spPr>
          <a:xfrm rot="10800000" flipH="1">
            <a:off x="0" y="1686000"/>
            <a:ext cx="9144000" cy="3457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15"/>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15"/>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202" name="Google Shape;202;p15"/>
          <p:cNvSpPr txBox="1">
            <a:spLocks noGrp="1"/>
          </p:cNvSpPr>
          <p:nvPr>
            <p:ph type="body" idx="1"/>
          </p:nvPr>
        </p:nvSpPr>
        <p:spPr>
          <a:xfrm>
            <a:off x="471900" y="1919075"/>
            <a:ext cx="8222100" cy="2710200"/>
          </a:xfrm>
          <a:prstGeom prst="rect">
            <a:avLst/>
          </a:prstGeom>
        </p:spPr>
        <p:txBody>
          <a:bodyPr spcFirstLastPara="1" wrap="square" lIns="91425" tIns="91425" rIns="91425" bIns="91425" anchor="t" anchorCtr="0"/>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203" name="Google Shape;203;p15"/>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4"/>
        <p:cNvGrpSpPr/>
        <p:nvPr/>
      </p:nvGrpSpPr>
      <p:grpSpPr>
        <a:xfrm>
          <a:off x="0" y="0"/>
          <a:ext cx="0" cy="0"/>
          <a:chOff x="0" y="0"/>
          <a:chExt cx="0" cy="0"/>
        </a:xfrm>
      </p:grpSpPr>
      <p:sp>
        <p:nvSpPr>
          <p:cNvPr id="205" name="Google Shape;205;p16"/>
          <p:cNvSpPr/>
          <p:nvPr/>
        </p:nvSpPr>
        <p:spPr>
          <a:xfrm rot="10800000" flipH="1">
            <a:off x="0" y="1686000"/>
            <a:ext cx="9144000" cy="3457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16"/>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16"/>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208" name="Google Shape;208;p16"/>
          <p:cNvSpPr txBox="1">
            <a:spLocks noGrp="1"/>
          </p:cNvSpPr>
          <p:nvPr>
            <p:ph type="body" idx="1"/>
          </p:nvPr>
        </p:nvSpPr>
        <p:spPr>
          <a:xfrm>
            <a:off x="471900" y="1919075"/>
            <a:ext cx="3999900" cy="2710200"/>
          </a:xfrm>
          <a:prstGeom prst="rect">
            <a:avLst/>
          </a:prstGeom>
        </p:spPr>
        <p:txBody>
          <a:bodyPr spcFirstLastPara="1" wrap="square" lIns="91425" tIns="91425" rIns="91425" bIns="91425" anchor="t" anchorCtr="0"/>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209" name="Google Shape;209;p16"/>
          <p:cNvSpPr txBox="1">
            <a:spLocks noGrp="1"/>
          </p:cNvSpPr>
          <p:nvPr>
            <p:ph type="body" idx="2"/>
          </p:nvPr>
        </p:nvSpPr>
        <p:spPr>
          <a:xfrm>
            <a:off x="4694250" y="1919075"/>
            <a:ext cx="3999900" cy="2710200"/>
          </a:xfrm>
          <a:prstGeom prst="rect">
            <a:avLst/>
          </a:prstGeom>
        </p:spPr>
        <p:txBody>
          <a:bodyPr spcFirstLastPara="1" wrap="square" lIns="91425" tIns="91425" rIns="91425" bIns="91425" anchor="t" anchorCtr="0"/>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210" name="Google Shape;210;p16"/>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11"/>
        <p:cNvGrpSpPr/>
        <p:nvPr/>
      </p:nvGrpSpPr>
      <p:grpSpPr>
        <a:xfrm>
          <a:off x="0" y="0"/>
          <a:ext cx="0" cy="0"/>
          <a:chOff x="0" y="0"/>
          <a:chExt cx="0" cy="0"/>
        </a:xfrm>
      </p:grpSpPr>
      <p:sp>
        <p:nvSpPr>
          <p:cNvPr id="212" name="Google Shape;212;p17"/>
          <p:cNvSpPr/>
          <p:nvPr/>
        </p:nvSpPr>
        <p:spPr>
          <a:xfrm rot="10800000" flipH="1">
            <a:off x="0" y="656400"/>
            <a:ext cx="9144000" cy="4487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17"/>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17"/>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lstStyle>
            <a:lvl1pPr lvl="0" rtl="0">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a:endParaRPr/>
          </a:p>
        </p:txBody>
      </p:sp>
      <p:sp>
        <p:nvSpPr>
          <p:cNvPr id="215" name="Google Shape;215;p17"/>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16"/>
        <p:cNvGrpSpPr/>
        <p:nvPr/>
      </p:nvGrpSpPr>
      <p:grpSpPr>
        <a:xfrm>
          <a:off x="0" y="0"/>
          <a:ext cx="0" cy="0"/>
          <a:chOff x="0" y="0"/>
          <a:chExt cx="0" cy="0"/>
        </a:xfrm>
      </p:grpSpPr>
      <p:sp>
        <p:nvSpPr>
          <p:cNvPr id="217" name="Google Shape;217;p18"/>
          <p:cNvSpPr txBox="1"/>
          <p:nvPr/>
        </p:nvSpPr>
        <p:spPr>
          <a:xfrm rot="10800000" flipH="1">
            <a:off x="3276600" y="25"/>
            <a:ext cx="5867400" cy="5143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18"/>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18"/>
          <p:cNvSpPr txBox="1">
            <a:spLocks noGrp="1"/>
          </p:cNvSpPr>
          <p:nvPr>
            <p:ph type="title"/>
          </p:nvPr>
        </p:nvSpPr>
        <p:spPr>
          <a:xfrm>
            <a:off x="226078" y="357800"/>
            <a:ext cx="2808000" cy="953400"/>
          </a:xfrm>
          <a:prstGeom prst="rect">
            <a:avLst/>
          </a:prstGeom>
        </p:spPr>
        <p:txBody>
          <a:bodyPr spcFirstLastPara="1" wrap="square" lIns="91425" tIns="91425" rIns="91425" bIns="91425" anchor="b" anchorCtr="0"/>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220" name="Google Shape;220;p18"/>
          <p:cNvSpPr txBox="1">
            <a:spLocks noGrp="1"/>
          </p:cNvSpPr>
          <p:nvPr>
            <p:ph type="body" idx="1"/>
          </p:nvPr>
        </p:nvSpPr>
        <p:spPr>
          <a:xfrm>
            <a:off x="226075" y="1465800"/>
            <a:ext cx="2808000" cy="3163500"/>
          </a:xfrm>
          <a:prstGeom prst="rect">
            <a:avLst/>
          </a:prstGeom>
        </p:spPr>
        <p:txBody>
          <a:bodyPr spcFirstLastPara="1" wrap="square" lIns="91425" tIns="91425" rIns="91425" bIns="91425" anchor="t" anchorCtr="0"/>
          <a:lstStyle>
            <a:lvl1pPr marL="457200" lvl="0" indent="-304800" rtl="0">
              <a:spcBef>
                <a:spcPts val="0"/>
              </a:spcBef>
              <a:spcAft>
                <a:spcPts val="0"/>
              </a:spcAft>
              <a:buClr>
                <a:schemeClr val="lt1"/>
              </a:buClr>
              <a:buSzPts val="1200"/>
              <a:buChar char="●"/>
              <a:defRPr sz="1200">
                <a:solidFill>
                  <a:schemeClr val="lt1"/>
                </a:solidFill>
              </a:defRPr>
            </a:lvl1pPr>
            <a:lvl2pPr marL="914400" lvl="1" indent="-304800" rtl="0">
              <a:spcBef>
                <a:spcPts val="1600"/>
              </a:spcBef>
              <a:spcAft>
                <a:spcPts val="0"/>
              </a:spcAft>
              <a:buClr>
                <a:schemeClr val="lt1"/>
              </a:buClr>
              <a:buSzPts val="1200"/>
              <a:buChar char="○"/>
              <a:defRPr sz="1200">
                <a:solidFill>
                  <a:schemeClr val="lt1"/>
                </a:solidFill>
              </a:defRPr>
            </a:lvl2pPr>
            <a:lvl3pPr marL="1371600" lvl="2" indent="-304800" rtl="0">
              <a:spcBef>
                <a:spcPts val="1600"/>
              </a:spcBef>
              <a:spcAft>
                <a:spcPts val="0"/>
              </a:spcAft>
              <a:buClr>
                <a:schemeClr val="lt1"/>
              </a:buClr>
              <a:buSzPts val="1200"/>
              <a:buChar char="■"/>
              <a:defRPr sz="1200">
                <a:solidFill>
                  <a:schemeClr val="lt1"/>
                </a:solidFill>
              </a:defRPr>
            </a:lvl3pPr>
            <a:lvl4pPr marL="1828800" lvl="3" indent="-304800" rtl="0">
              <a:spcBef>
                <a:spcPts val="1600"/>
              </a:spcBef>
              <a:spcAft>
                <a:spcPts val="0"/>
              </a:spcAft>
              <a:buClr>
                <a:schemeClr val="lt1"/>
              </a:buClr>
              <a:buSzPts val="1200"/>
              <a:buChar char="●"/>
              <a:defRPr sz="1200">
                <a:solidFill>
                  <a:schemeClr val="lt1"/>
                </a:solidFill>
              </a:defRPr>
            </a:lvl4pPr>
            <a:lvl5pPr marL="2286000" lvl="4" indent="-304800" rtl="0">
              <a:spcBef>
                <a:spcPts val="1600"/>
              </a:spcBef>
              <a:spcAft>
                <a:spcPts val="0"/>
              </a:spcAft>
              <a:buClr>
                <a:schemeClr val="lt1"/>
              </a:buClr>
              <a:buSzPts val="1200"/>
              <a:buChar char="○"/>
              <a:defRPr sz="1200">
                <a:solidFill>
                  <a:schemeClr val="lt1"/>
                </a:solidFill>
              </a:defRPr>
            </a:lvl5pPr>
            <a:lvl6pPr marL="2743200" lvl="5" indent="-304800" rtl="0">
              <a:spcBef>
                <a:spcPts val="1600"/>
              </a:spcBef>
              <a:spcAft>
                <a:spcPts val="0"/>
              </a:spcAft>
              <a:buClr>
                <a:schemeClr val="lt1"/>
              </a:buClr>
              <a:buSzPts val="1200"/>
              <a:buChar char="■"/>
              <a:defRPr sz="1200">
                <a:solidFill>
                  <a:schemeClr val="lt1"/>
                </a:solidFill>
              </a:defRPr>
            </a:lvl6pPr>
            <a:lvl7pPr marL="3200400" lvl="6" indent="-304800" rtl="0">
              <a:spcBef>
                <a:spcPts val="1600"/>
              </a:spcBef>
              <a:spcAft>
                <a:spcPts val="0"/>
              </a:spcAft>
              <a:buClr>
                <a:schemeClr val="lt1"/>
              </a:buClr>
              <a:buSzPts val="1200"/>
              <a:buChar char="●"/>
              <a:defRPr sz="1200">
                <a:solidFill>
                  <a:schemeClr val="lt1"/>
                </a:solidFill>
              </a:defRPr>
            </a:lvl7pPr>
            <a:lvl8pPr marL="3657600" lvl="7" indent="-304800" rtl="0">
              <a:spcBef>
                <a:spcPts val="1600"/>
              </a:spcBef>
              <a:spcAft>
                <a:spcPts val="0"/>
              </a:spcAft>
              <a:buClr>
                <a:schemeClr val="lt1"/>
              </a:buClr>
              <a:buSzPts val="1200"/>
              <a:buChar char="○"/>
              <a:defRPr sz="1200">
                <a:solidFill>
                  <a:schemeClr val="lt1"/>
                </a:solidFill>
              </a:defRPr>
            </a:lvl8pPr>
            <a:lvl9pPr marL="4114800" lvl="8" indent="-304800" rtl="0">
              <a:spcBef>
                <a:spcPts val="1600"/>
              </a:spcBef>
              <a:spcAft>
                <a:spcPts val="1600"/>
              </a:spcAft>
              <a:buClr>
                <a:schemeClr val="lt1"/>
              </a:buClr>
              <a:buSzPts val="1200"/>
              <a:buChar char="■"/>
              <a:defRPr sz="1200">
                <a:solidFill>
                  <a:schemeClr val="lt1"/>
                </a:solidFill>
              </a:defRPr>
            </a:lvl9pPr>
          </a:lstStyle>
          <a:p>
            <a:endParaRPr/>
          </a:p>
        </p:txBody>
      </p:sp>
      <p:sp>
        <p:nvSpPr>
          <p:cNvPr id="221" name="Google Shape;221;p18"/>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222"/>
        <p:cNvGrpSpPr/>
        <p:nvPr/>
      </p:nvGrpSpPr>
      <p:grpSpPr>
        <a:xfrm>
          <a:off x="0" y="0"/>
          <a:ext cx="0" cy="0"/>
          <a:chOff x="0" y="0"/>
          <a:chExt cx="0" cy="0"/>
        </a:xfrm>
      </p:grpSpPr>
      <p:sp>
        <p:nvSpPr>
          <p:cNvPr id="223" name="Google Shape;223;p19"/>
          <p:cNvSpPr txBox="1">
            <a:spLocks noGrp="1"/>
          </p:cNvSpPr>
          <p:nvPr>
            <p:ph type="title"/>
          </p:nvPr>
        </p:nvSpPr>
        <p:spPr>
          <a:xfrm>
            <a:off x="490250" y="488250"/>
            <a:ext cx="6227100" cy="4090800"/>
          </a:xfrm>
          <a:prstGeom prst="rect">
            <a:avLst/>
          </a:prstGeom>
        </p:spPr>
        <p:txBody>
          <a:bodyPr spcFirstLastPara="1" wrap="square" lIns="91425" tIns="91425" rIns="91425" bIns="91425" anchor="ctr" anchorCtr="0"/>
          <a:lstStyle>
            <a:lvl1pPr lvl="0" rtl="0">
              <a:spcBef>
                <a:spcPts val="0"/>
              </a:spcBef>
              <a:spcAft>
                <a:spcPts val="0"/>
              </a:spcAft>
              <a:buSzPts val="6000"/>
              <a:buNone/>
              <a:defRPr sz="6000"/>
            </a:lvl1pPr>
            <a:lvl2pPr lvl="1" rtl="0">
              <a:spcBef>
                <a:spcPts val="0"/>
              </a:spcBef>
              <a:spcAft>
                <a:spcPts val="0"/>
              </a:spcAft>
              <a:buSzPts val="6000"/>
              <a:buNone/>
              <a:defRPr sz="6000"/>
            </a:lvl2pPr>
            <a:lvl3pPr lvl="2" rtl="0">
              <a:spcBef>
                <a:spcPts val="0"/>
              </a:spcBef>
              <a:spcAft>
                <a:spcPts val="0"/>
              </a:spcAft>
              <a:buSzPts val="6000"/>
              <a:buNone/>
              <a:defRPr sz="6000"/>
            </a:lvl3pPr>
            <a:lvl4pPr lvl="3" rtl="0">
              <a:spcBef>
                <a:spcPts val="0"/>
              </a:spcBef>
              <a:spcAft>
                <a:spcPts val="0"/>
              </a:spcAft>
              <a:buSzPts val="6000"/>
              <a:buNone/>
              <a:defRPr sz="6000"/>
            </a:lvl4pPr>
            <a:lvl5pPr lvl="4" rtl="0">
              <a:spcBef>
                <a:spcPts val="0"/>
              </a:spcBef>
              <a:spcAft>
                <a:spcPts val="0"/>
              </a:spcAft>
              <a:buSzPts val="6000"/>
              <a:buNone/>
              <a:defRPr sz="6000"/>
            </a:lvl5pPr>
            <a:lvl6pPr lvl="5" rtl="0">
              <a:spcBef>
                <a:spcPts val="0"/>
              </a:spcBef>
              <a:spcAft>
                <a:spcPts val="0"/>
              </a:spcAft>
              <a:buSzPts val="6000"/>
              <a:buNone/>
              <a:defRPr sz="6000"/>
            </a:lvl6pPr>
            <a:lvl7pPr lvl="6" rtl="0">
              <a:spcBef>
                <a:spcPts val="0"/>
              </a:spcBef>
              <a:spcAft>
                <a:spcPts val="0"/>
              </a:spcAft>
              <a:buSzPts val="6000"/>
              <a:buNone/>
              <a:defRPr sz="6000"/>
            </a:lvl7pPr>
            <a:lvl8pPr lvl="7" rtl="0">
              <a:spcBef>
                <a:spcPts val="0"/>
              </a:spcBef>
              <a:spcAft>
                <a:spcPts val="0"/>
              </a:spcAft>
              <a:buSzPts val="6000"/>
              <a:buNone/>
              <a:defRPr sz="6000"/>
            </a:lvl8pPr>
            <a:lvl9pPr lvl="8" rtl="0">
              <a:spcBef>
                <a:spcPts val="0"/>
              </a:spcBef>
              <a:spcAft>
                <a:spcPts val="0"/>
              </a:spcAft>
              <a:buSzPts val="6000"/>
              <a:buNone/>
              <a:defRPr sz="6000"/>
            </a:lvl9pPr>
          </a:lstStyle>
          <a:p>
            <a:endParaRPr/>
          </a:p>
        </p:txBody>
      </p:sp>
      <p:sp>
        <p:nvSpPr>
          <p:cNvPr id="224" name="Google Shape;224;p19"/>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225"/>
        <p:cNvGrpSpPr/>
        <p:nvPr/>
      </p:nvGrpSpPr>
      <p:grpSpPr>
        <a:xfrm>
          <a:off x="0" y="0"/>
          <a:ext cx="0" cy="0"/>
          <a:chOff x="0" y="0"/>
          <a:chExt cx="0" cy="0"/>
        </a:xfrm>
      </p:grpSpPr>
      <p:sp>
        <p:nvSpPr>
          <p:cNvPr id="226" name="Google Shape;226;p20"/>
          <p:cNvSpPr/>
          <p:nvPr/>
        </p:nvSpPr>
        <p:spPr>
          <a:xfrm flipH="1">
            <a:off x="0" y="0"/>
            <a:ext cx="4572000" cy="5143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20"/>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20"/>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lstStyle>
            <a:lvl1pPr lvl="0" algn="ctr" rtl="0">
              <a:spcBef>
                <a:spcPts val="0"/>
              </a:spcBef>
              <a:spcAft>
                <a:spcPts val="0"/>
              </a:spcAft>
              <a:buClr>
                <a:schemeClr val="dk2"/>
              </a:buClr>
              <a:buSzPts val="4200"/>
              <a:buNone/>
              <a:defRPr sz="4200">
                <a:solidFill>
                  <a:schemeClr val="dk2"/>
                </a:solidFill>
              </a:defRPr>
            </a:lvl1pPr>
            <a:lvl2pPr lvl="1" algn="ctr" rtl="0">
              <a:spcBef>
                <a:spcPts val="0"/>
              </a:spcBef>
              <a:spcAft>
                <a:spcPts val="0"/>
              </a:spcAft>
              <a:buClr>
                <a:schemeClr val="dk2"/>
              </a:buClr>
              <a:buSzPts val="4200"/>
              <a:buNone/>
              <a:defRPr sz="4200">
                <a:solidFill>
                  <a:schemeClr val="dk2"/>
                </a:solidFill>
              </a:defRPr>
            </a:lvl2pPr>
            <a:lvl3pPr lvl="2" algn="ctr" rtl="0">
              <a:spcBef>
                <a:spcPts val="0"/>
              </a:spcBef>
              <a:spcAft>
                <a:spcPts val="0"/>
              </a:spcAft>
              <a:buClr>
                <a:schemeClr val="dk2"/>
              </a:buClr>
              <a:buSzPts val="4200"/>
              <a:buNone/>
              <a:defRPr sz="4200">
                <a:solidFill>
                  <a:schemeClr val="dk2"/>
                </a:solidFill>
              </a:defRPr>
            </a:lvl3pPr>
            <a:lvl4pPr lvl="3" algn="ctr" rtl="0">
              <a:spcBef>
                <a:spcPts val="0"/>
              </a:spcBef>
              <a:spcAft>
                <a:spcPts val="0"/>
              </a:spcAft>
              <a:buClr>
                <a:schemeClr val="dk2"/>
              </a:buClr>
              <a:buSzPts val="4200"/>
              <a:buNone/>
              <a:defRPr sz="4200">
                <a:solidFill>
                  <a:schemeClr val="dk2"/>
                </a:solidFill>
              </a:defRPr>
            </a:lvl4pPr>
            <a:lvl5pPr lvl="4" algn="ctr" rtl="0">
              <a:spcBef>
                <a:spcPts val="0"/>
              </a:spcBef>
              <a:spcAft>
                <a:spcPts val="0"/>
              </a:spcAft>
              <a:buClr>
                <a:schemeClr val="dk2"/>
              </a:buClr>
              <a:buSzPts val="4200"/>
              <a:buNone/>
              <a:defRPr sz="4200">
                <a:solidFill>
                  <a:schemeClr val="dk2"/>
                </a:solidFill>
              </a:defRPr>
            </a:lvl5pPr>
            <a:lvl6pPr lvl="5" algn="ctr" rtl="0">
              <a:spcBef>
                <a:spcPts val="0"/>
              </a:spcBef>
              <a:spcAft>
                <a:spcPts val="0"/>
              </a:spcAft>
              <a:buClr>
                <a:schemeClr val="dk2"/>
              </a:buClr>
              <a:buSzPts val="4200"/>
              <a:buNone/>
              <a:defRPr sz="4200">
                <a:solidFill>
                  <a:schemeClr val="dk2"/>
                </a:solidFill>
              </a:defRPr>
            </a:lvl6pPr>
            <a:lvl7pPr lvl="6" algn="ctr" rtl="0">
              <a:spcBef>
                <a:spcPts val="0"/>
              </a:spcBef>
              <a:spcAft>
                <a:spcPts val="0"/>
              </a:spcAft>
              <a:buClr>
                <a:schemeClr val="dk2"/>
              </a:buClr>
              <a:buSzPts val="4200"/>
              <a:buNone/>
              <a:defRPr sz="4200">
                <a:solidFill>
                  <a:schemeClr val="dk2"/>
                </a:solidFill>
              </a:defRPr>
            </a:lvl7pPr>
            <a:lvl8pPr lvl="7" algn="ctr" rtl="0">
              <a:spcBef>
                <a:spcPts val="0"/>
              </a:spcBef>
              <a:spcAft>
                <a:spcPts val="0"/>
              </a:spcAft>
              <a:buClr>
                <a:schemeClr val="dk2"/>
              </a:buClr>
              <a:buSzPts val="4200"/>
              <a:buNone/>
              <a:defRPr sz="4200">
                <a:solidFill>
                  <a:schemeClr val="dk2"/>
                </a:solidFill>
              </a:defRPr>
            </a:lvl8pPr>
            <a:lvl9pPr lvl="8" algn="ctr" rtl="0">
              <a:spcBef>
                <a:spcPts val="0"/>
              </a:spcBef>
              <a:spcAft>
                <a:spcPts val="0"/>
              </a:spcAft>
              <a:buClr>
                <a:schemeClr val="dk2"/>
              </a:buClr>
              <a:buSzPts val="4200"/>
              <a:buNone/>
              <a:defRPr sz="4200">
                <a:solidFill>
                  <a:schemeClr val="dk2"/>
                </a:solidFill>
              </a:defRPr>
            </a:lvl9pPr>
          </a:lstStyle>
          <a:p>
            <a:endParaRPr/>
          </a:p>
        </p:txBody>
      </p:sp>
      <p:sp>
        <p:nvSpPr>
          <p:cNvPr id="229" name="Google Shape;229;p20"/>
          <p:cNvSpPr txBox="1">
            <a:spLocks noGrp="1"/>
          </p:cNvSpPr>
          <p:nvPr>
            <p:ph type="subTitle" idx="1"/>
          </p:nvPr>
        </p:nvSpPr>
        <p:spPr>
          <a:xfrm>
            <a:off x="265500" y="2779467"/>
            <a:ext cx="4045200" cy="1235100"/>
          </a:xfrm>
          <a:prstGeom prst="rect">
            <a:avLst/>
          </a:prstGeom>
        </p:spPr>
        <p:txBody>
          <a:bodyPr spcFirstLastPara="1" wrap="square" lIns="91425" tIns="91425" rIns="91425" bIns="91425" anchor="t" anchorCtr="0"/>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230" name="Google Shape;230;p20"/>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lstStyle>
            <a:lvl1pPr marL="457200" lvl="0" indent="-342900" rtl="0">
              <a:spcBef>
                <a:spcPts val="0"/>
              </a:spcBef>
              <a:spcAft>
                <a:spcPts val="0"/>
              </a:spcAft>
              <a:buClr>
                <a:schemeClr val="lt1"/>
              </a:buClr>
              <a:buSzPts val="1800"/>
              <a:buChar char="●"/>
              <a:defRPr>
                <a:solidFill>
                  <a:schemeClr val="lt1"/>
                </a:solidFill>
              </a:defRPr>
            </a:lvl1pPr>
            <a:lvl2pPr marL="914400" lvl="1" indent="-317500" rtl="0">
              <a:spcBef>
                <a:spcPts val="1600"/>
              </a:spcBef>
              <a:spcAft>
                <a:spcPts val="0"/>
              </a:spcAft>
              <a:buClr>
                <a:schemeClr val="lt1"/>
              </a:buClr>
              <a:buSzPts val="1400"/>
              <a:buChar char="○"/>
              <a:defRPr>
                <a:solidFill>
                  <a:schemeClr val="lt1"/>
                </a:solidFill>
              </a:defRPr>
            </a:lvl2pPr>
            <a:lvl3pPr marL="1371600" lvl="2" indent="-317500" rtl="0">
              <a:spcBef>
                <a:spcPts val="1600"/>
              </a:spcBef>
              <a:spcAft>
                <a:spcPts val="0"/>
              </a:spcAft>
              <a:buClr>
                <a:schemeClr val="lt1"/>
              </a:buClr>
              <a:buSzPts val="1400"/>
              <a:buChar char="■"/>
              <a:defRPr>
                <a:solidFill>
                  <a:schemeClr val="lt1"/>
                </a:solidFill>
              </a:defRPr>
            </a:lvl3pPr>
            <a:lvl4pPr marL="1828800" lvl="3" indent="-317500" rtl="0">
              <a:spcBef>
                <a:spcPts val="1600"/>
              </a:spcBef>
              <a:spcAft>
                <a:spcPts val="0"/>
              </a:spcAft>
              <a:buClr>
                <a:schemeClr val="lt1"/>
              </a:buClr>
              <a:buSzPts val="1400"/>
              <a:buChar char="●"/>
              <a:defRPr>
                <a:solidFill>
                  <a:schemeClr val="lt1"/>
                </a:solidFill>
              </a:defRPr>
            </a:lvl4pPr>
            <a:lvl5pPr marL="2286000" lvl="4" indent="-317500" rtl="0">
              <a:spcBef>
                <a:spcPts val="1600"/>
              </a:spcBef>
              <a:spcAft>
                <a:spcPts val="0"/>
              </a:spcAft>
              <a:buClr>
                <a:schemeClr val="lt1"/>
              </a:buClr>
              <a:buSzPts val="1400"/>
              <a:buChar char="○"/>
              <a:defRPr>
                <a:solidFill>
                  <a:schemeClr val="lt1"/>
                </a:solidFill>
              </a:defRPr>
            </a:lvl5pPr>
            <a:lvl6pPr marL="2743200" lvl="5" indent="-317500" rtl="0">
              <a:spcBef>
                <a:spcPts val="1600"/>
              </a:spcBef>
              <a:spcAft>
                <a:spcPts val="0"/>
              </a:spcAft>
              <a:buClr>
                <a:schemeClr val="lt1"/>
              </a:buClr>
              <a:buSzPts val="1400"/>
              <a:buChar char="■"/>
              <a:defRPr>
                <a:solidFill>
                  <a:schemeClr val="lt1"/>
                </a:solidFill>
              </a:defRPr>
            </a:lvl6pPr>
            <a:lvl7pPr marL="3200400" lvl="6" indent="-317500" rtl="0">
              <a:spcBef>
                <a:spcPts val="1600"/>
              </a:spcBef>
              <a:spcAft>
                <a:spcPts val="0"/>
              </a:spcAft>
              <a:buClr>
                <a:schemeClr val="lt1"/>
              </a:buClr>
              <a:buSzPts val="1400"/>
              <a:buChar char="●"/>
              <a:defRPr>
                <a:solidFill>
                  <a:schemeClr val="lt1"/>
                </a:solidFill>
              </a:defRPr>
            </a:lvl7pPr>
            <a:lvl8pPr marL="3657600" lvl="7" indent="-317500" rtl="0">
              <a:spcBef>
                <a:spcPts val="1600"/>
              </a:spcBef>
              <a:spcAft>
                <a:spcPts val="0"/>
              </a:spcAft>
              <a:buClr>
                <a:schemeClr val="lt1"/>
              </a:buClr>
              <a:buSzPts val="1400"/>
              <a:buChar char="○"/>
              <a:defRPr>
                <a:solidFill>
                  <a:schemeClr val="lt1"/>
                </a:solidFill>
              </a:defRPr>
            </a:lvl8pPr>
            <a:lvl9pPr marL="4114800" lvl="8" indent="-317500" rtl="0">
              <a:spcBef>
                <a:spcPts val="1600"/>
              </a:spcBef>
              <a:spcAft>
                <a:spcPts val="1600"/>
              </a:spcAft>
              <a:buClr>
                <a:schemeClr val="lt1"/>
              </a:buClr>
              <a:buSzPts val="1400"/>
              <a:buChar char="■"/>
              <a:defRPr>
                <a:solidFill>
                  <a:schemeClr val="lt1"/>
                </a:solidFill>
              </a:defRPr>
            </a:lvl9pPr>
          </a:lstStyle>
          <a:p>
            <a:endParaRPr/>
          </a:p>
        </p:txBody>
      </p:sp>
      <p:sp>
        <p:nvSpPr>
          <p:cNvPr id="231" name="Google Shape;231;p20"/>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232"/>
        <p:cNvGrpSpPr/>
        <p:nvPr/>
      </p:nvGrpSpPr>
      <p:grpSpPr>
        <a:xfrm>
          <a:off x="0" y="0"/>
          <a:ext cx="0" cy="0"/>
          <a:chOff x="0" y="0"/>
          <a:chExt cx="0" cy="0"/>
        </a:xfrm>
      </p:grpSpPr>
      <p:sp>
        <p:nvSpPr>
          <p:cNvPr id="233" name="Google Shape;233;p21"/>
          <p:cNvSpPr txBox="1"/>
          <p:nvPr/>
        </p:nvSpPr>
        <p:spPr>
          <a:xfrm rot="10800000" flipH="1">
            <a:off x="0" y="0"/>
            <a:ext cx="9144000" cy="46959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21"/>
          <p:cNvSpPr/>
          <p:nvPr/>
        </p:nvSpPr>
        <p:spPr>
          <a:xfrm rot="10800000" flipH="1">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21"/>
          <p:cNvSpPr txBox="1">
            <a:spLocks noGrp="1"/>
          </p:cNvSpPr>
          <p:nvPr>
            <p:ph type="body" idx="1"/>
          </p:nvPr>
        </p:nvSpPr>
        <p:spPr>
          <a:xfrm>
            <a:off x="57150" y="4696825"/>
            <a:ext cx="8382000" cy="446700"/>
          </a:xfrm>
          <a:prstGeom prst="rect">
            <a:avLst/>
          </a:prstGeom>
        </p:spPr>
        <p:txBody>
          <a:bodyPr spcFirstLastPara="1" wrap="square" lIns="91425" tIns="91425" rIns="91425" bIns="91425" anchor="ctr" anchorCtr="0"/>
          <a:lstStyle>
            <a:lvl1pPr marL="457200" lvl="0" indent="-228600" rtl="0">
              <a:lnSpc>
                <a:spcPct val="100000"/>
              </a:lnSpc>
              <a:spcBef>
                <a:spcPts val="0"/>
              </a:spcBef>
              <a:spcAft>
                <a:spcPts val="0"/>
              </a:spcAft>
              <a:buClr>
                <a:schemeClr val="lt1"/>
              </a:buClr>
              <a:buSzPts val="1200"/>
              <a:buNone/>
              <a:defRPr sz="1200">
                <a:solidFill>
                  <a:schemeClr val="lt1"/>
                </a:solidFill>
              </a:defRPr>
            </a:lvl1pPr>
          </a:lstStyle>
          <a:p>
            <a:endParaRPr/>
          </a:p>
        </p:txBody>
      </p:sp>
      <p:sp>
        <p:nvSpPr>
          <p:cNvPr id="236" name="Google Shape;236;p21"/>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4"/>
        </a:solidFill>
        <a:effectLst/>
      </p:bgPr>
    </p:bg>
    <p:spTree>
      <p:nvGrpSpPr>
        <p:cNvPr id="1" name="Shape 237"/>
        <p:cNvGrpSpPr/>
        <p:nvPr/>
      </p:nvGrpSpPr>
      <p:grpSpPr>
        <a:xfrm>
          <a:off x="0" y="0"/>
          <a:ext cx="0" cy="0"/>
          <a:chOff x="0" y="0"/>
          <a:chExt cx="0" cy="0"/>
        </a:xfrm>
      </p:grpSpPr>
      <p:sp>
        <p:nvSpPr>
          <p:cNvPr id="238" name="Google Shape;238;p22"/>
          <p:cNvSpPr txBox="1">
            <a:spLocks noGrp="1"/>
          </p:cNvSpPr>
          <p:nvPr>
            <p:ph type="title" hasCustomPrompt="1"/>
          </p:nvPr>
        </p:nvSpPr>
        <p:spPr>
          <a:xfrm>
            <a:off x="475500" y="1258525"/>
            <a:ext cx="8222100" cy="1963500"/>
          </a:xfrm>
          <a:prstGeom prst="rect">
            <a:avLst/>
          </a:prstGeom>
        </p:spPr>
        <p:txBody>
          <a:bodyPr spcFirstLastPara="1" wrap="square" lIns="91425" tIns="91425" rIns="91425" bIns="91425" anchor="b" anchorCtr="0"/>
          <a:lstStyle>
            <a:lvl1pPr lvl="0" algn="ctr" rtl="0">
              <a:spcBef>
                <a:spcPts val="0"/>
              </a:spcBef>
              <a:spcAft>
                <a:spcPts val="0"/>
              </a:spcAft>
              <a:buClr>
                <a:schemeClr val="dk2"/>
              </a:buClr>
              <a:buSzPts val="12000"/>
              <a:buNone/>
              <a:defRPr sz="12000">
                <a:solidFill>
                  <a:schemeClr val="dk2"/>
                </a:solidFill>
              </a:defRPr>
            </a:lvl1pPr>
            <a:lvl2pPr lvl="1" algn="ctr" rtl="0">
              <a:spcBef>
                <a:spcPts val="0"/>
              </a:spcBef>
              <a:spcAft>
                <a:spcPts val="0"/>
              </a:spcAft>
              <a:buClr>
                <a:schemeClr val="dk2"/>
              </a:buClr>
              <a:buSzPts val="12000"/>
              <a:buNone/>
              <a:defRPr sz="12000">
                <a:solidFill>
                  <a:schemeClr val="dk2"/>
                </a:solidFill>
              </a:defRPr>
            </a:lvl2pPr>
            <a:lvl3pPr lvl="2" algn="ctr" rtl="0">
              <a:spcBef>
                <a:spcPts val="0"/>
              </a:spcBef>
              <a:spcAft>
                <a:spcPts val="0"/>
              </a:spcAft>
              <a:buClr>
                <a:schemeClr val="dk2"/>
              </a:buClr>
              <a:buSzPts val="12000"/>
              <a:buNone/>
              <a:defRPr sz="12000">
                <a:solidFill>
                  <a:schemeClr val="dk2"/>
                </a:solidFill>
              </a:defRPr>
            </a:lvl3pPr>
            <a:lvl4pPr lvl="3" algn="ctr" rtl="0">
              <a:spcBef>
                <a:spcPts val="0"/>
              </a:spcBef>
              <a:spcAft>
                <a:spcPts val="0"/>
              </a:spcAft>
              <a:buClr>
                <a:schemeClr val="dk2"/>
              </a:buClr>
              <a:buSzPts val="12000"/>
              <a:buNone/>
              <a:defRPr sz="12000">
                <a:solidFill>
                  <a:schemeClr val="dk2"/>
                </a:solidFill>
              </a:defRPr>
            </a:lvl4pPr>
            <a:lvl5pPr lvl="4" algn="ctr" rtl="0">
              <a:spcBef>
                <a:spcPts val="0"/>
              </a:spcBef>
              <a:spcAft>
                <a:spcPts val="0"/>
              </a:spcAft>
              <a:buClr>
                <a:schemeClr val="dk2"/>
              </a:buClr>
              <a:buSzPts val="12000"/>
              <a:buNone/>
              <a:defRPr sz="12000">
                <a:solidFill>
                  <a:schemeClr val="dk2"/>
                </a:solidFill>
              </a:defRPr>
            </a:lvl5pPr>
            <a:lvl6pPr lvl="5" algn="ctr" rtl="0">
              <a:spcBef>
                <a:spcPts val="0"/>
              </a:spcBef>
              <a:spcAft>
                <a:spcPts val="0"/>
              </a:spcAft>
              <a:buClr>
                <a:schemeClr val="dk2"/>
              </a:buClr>
              <a:buSzPts val="12000"/>
              <a:buNone/>
              <a:defRPr sz="12000">
                <a:solidFill>
                  <a:schemeClr val="dk2"/>
                </a:solidFill>
              </a:defRPr>
            </a:lvl6pPr>
            <a:lvl7pPr lvl="6" algn="ctr" rtl="0">
              <a:spcBef>
                <a:spcPts val="0"/>
              </a:spcBef>
              <a:spcAft>
                <a:spcPts val="0"/>
              </a:spcAft>
              <a:buClr>
                <a:schemeClr val="dk2"/>
              </a:buClr>
              <a:buSzPts val="12000"/>
              <a:buNone/>
              <a:defRPr sz="12000">
                <a:solidFill>
                  <a:schemeClr val="dk2"/>
                </a:solidFill>
              </a:defRPr>
            </a:lvl7pPr>
            <a:lvl8pPr lvl="7" algn="ctr" rtl="0">
              <a:spcBef>
                <a:spcPts val="0"/>
              </a:spcBef>
              <a:spcAft>
                <a:spcPts val="0"/>
              </a:spcAft>
              <a:buClr>
                <a:schemeClr val="dk2"/>
              </a:buClr>
              <a:buSzPts val="12000"/>
              <a:buNone/>
              <a:defRPr sz="12000">
                <a:solidFill>
                  <a:schemeClr val="dk2"/>
                </a:solidFill>
              </a:defRPr>
            </a:lvl8pPr>
            <a:lvl9pPr lvl="8" algn="ctr" rtl="0">
              <a:spcBef>
                <a:spcPts val="0"/>
              </a:spcBef>
              <a:spcAft>
                <a:spcPts val="0"/>
              </a:spcAft>
              <a:buClr>
                <a:schemeClr val="dk2"/>
              </a:buClr>
              <a:buSzPts val="12000"/>
              <a:buNone/>
              <a:defRPr sz="12000">
                <a:solidFill>
                  <a:schemeClr val="dk2"/>
                </a:solidFill>
              </a:defRPr>
            </a:lvl9pPr>
          </a:lstStyle>
          <a:p>
            <a:r>
              <a:t>xx%</a:t>
            </a:r>
          </a:p>
        </p:txBody>
      </p:sp>
      <p:sp>
        <p:nvSpPr>
          <p:cNvPr id="239" name="Google Shape;239;p22"/>
          <p:cNvSpPr txBox="1">
            <a:spLocks noGrp="1"/>
          </p:cNvSpPr>
          <p:nvPr>
            <p:ph type="body" idx="1"/>
          </p:nvPr>
        </p:nvSpPr>
        <p:spPr>
          <a:xfrm>
            <a:off x="475500" y="3304625"/>
            <a:ext cx="8222100" cy="1300800"/>
          </a:xfrm>
          <a:prstGeom prst="rect">
            <a:avLst/>
          </a:prstGeom>
        </p:spPr>
        <p:txBody>
          <a:bodyPr spcFirstLastPara="1" wrap="square" lIns="91425" tIns="91425" rIns="91425" bIns="91425" anchor="t" anchorCtr="0"/>
          <a:lstStyle>
            <a:lvl1pPr marL="457200" lvl="0" indent="-342900" algn="ctr" rtl="0">
              <a:spcBef>
                <a:spcPts val="0"/>
              </a:spcBef>
              <a:spcAft>
                <a:spcPts val="0"/>
              </a:spcAft>
              <a:buSzPts val="1800"/>
              <a:buChar char="●"/>
              <a:defRPr/>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240" name="Google Shape;240;p22"/>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accent4"/>
        </a:solidFill>
        <a:effectLst/>
      </p:bgPr>
    </p:bg>
    <p:spTree>
      <p:nvGrpSpPr>
        <p:cNvPr id="1" name="Shape 241"/>
        <p:cNvGrpSpPr/>
        <p:nvPr/>
      </p:nvGrpSpPr>
      <p:grpSpPr>
        <a:xfrm>
          <a:off x="0" y="0"/>
          <a:ext cx="0" cy="0"/>
          <a:chOff x="0" y="0"/>
          <a:chExt cx="0" cy="0"/>
        </a:xfrm>
      </p:grpSpPr>
      <p:sp>
        <p:nvSpPr>
          <p:cNvPr id="242" name="Google Shape;242;p23"/>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46"/>
        <p:cNvGrpSpPr/>
        <p:nvPr/>
      </p:nvGrpSpPr>
      <p:grpSpPr>
        <a:xfrm>
          <a:off x="0" y="0"/>
          <a:ext cx="0" cy="0"/>
          <a:chOff x="0" y="0"/>
          <a:chExt cx="0" cy="0"/>
        </a:xfrm>
      </p:grpSpPr>
      <p:sp>
        <p:nvSpPr>
          <p:cNvPr id="147" name="Google Shape;147;p4"/>
          <p:cNvSpPr/>
          <p:nvPr/>
        </p:nvSpPr>
        <p:spPr>
          <a:xfrm rot="10800000" flipH="1">
            <a:off x="0" y="656400"/>
            <a:ext cx="9144000" cy="4487100"/>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8" name="Google Shape;148;p4"/>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9" name="Google Shape;149;p4"/>
          <p:cNvSpPr txBox="1">
            <a:spLocks noGrp="1"/>
          </p:cNvSpPr>
          <p:nvPr>
            <p:ph type="title"/>
          </p:nvPr>
        </p:nvSpPr>
        <p:spPr>
          <a:xfrm>
            <a:off x="98250" y="16350"/>
            <a:ext cx="8826600" cy="602700"/>
          </a:xfrm>
          <a:prstGeom prst="rect">
            <a:avLst/>
          </a:prstGeom>
          <a:noFill/>
          <a:ln>
            <a:noFill/>
          </a:ln>
        </p:spPr>
        <p:txBody>
          <a:bodyPr spcFirstLastPara="1" wrap="square" lIns="91425" tIns="91425" rIns="91425" bIns="91425" anchor="ctr" anchorCtr="0"/>
          <a:lstStyle>
            <a:lvl1pPr marR="0" lvl="0" algn="l" rtl="0">
              <a:lnSpc>
                <a:spcPct val="100000"/>
              </a:lnSpc>
              <a:spcBef>
                <a:spcPts val="0"/>
              </a:spcBef>
              <a:spcAft>
                <a:spcPts val="0"/>
              </a:spcAft>
              <a:buClr>
                <a:schemeClr val="lt1"/>
              </a:buClr>
              <a:buSzPts val="1800"/>
              <a:buFont typeface="Roboto"/>
              <a:buNone/>
              <a:defRPr sz="1800" b="0" i="0" u="none" strike="noStrike" cap="none">
                <a:solidFill>
                  <a:schemeClr val="lt1"/>
                </a:solidFill>
                <a:latin typeface="Roboto"/>
                <a:ea typeface="Roboto"/>
                <a:cs typeface="Roboto"/>
                <a:sym typeface="Roboto"/>
              </a:defRPr>
            </a:lvl1pPr>
            <a:lvl2pPr lvl="1" rtl="0">
              <a:spcBef>
                <a:spcPts val="0"/>
              </a:spcBef>
              <a:spcAft>
                <a:spcPts val="0"/>
              </a:spcAft>
              <a:buClr>
                <a:schemeClr val="lt1"/>
              </a:buClr>
              <a:buSzPts val="1800"/>
              <a:buFont typeface="Roboto"/>
              <a:buNone/>
              <a:defRPr sz="1800">
                <a:solidFill>
                  <a:schemeClr val="lt1"/>
                </a:solidFill>
                <a:latin typeface="Roboto"/>
                <a:ea typeface="Roboto"/>
                <a:cs typeface="Roboto"/>
                <a:sym typeface="Roboto"/>
              </a:defRPr>
            </a:lvl2pPr>
            <a:lvl3pPr lvl="2" rtl="0">
              <a:spcBef>
                <a:spcPts val="0"/>
              </a:spcBef>
              <a:spcAft>
                <a:spcPts val="0"/>
              </a:spcAft>
              <a:buClr>
                <a:schemeClr val="lt1"/>
              </a:buClr>
              <a:buSzPts val="1800"/>
              <a:buFont typeface="Roboto"/>
              <a:buNone/>
              <a:defRPr sz="1800">
                <a:solidFill>
                  <a:schemeClr val="lt1"/>
                </a:solidFill>
                <a:latin typeface="Roboto"/>
                <a:ea typeface="Roboto"/>
                <a:cs typeface="Roboto"/>
                <a:sym typeface="Roboto"/>
              </a:defRPr>
            </a:lvl3pPr>
            <a:lvl4pPr lvl="3" rtl="0">
              <a:spcBef>
                <a:spcPts val="0"/>
              </a:spcBef>
              <a:spcAft>
                <a:spcPts val="0"/>
              </a:spcAft>
              <a:buClr>
                <a:schemeClr val="lt1"/>
              </a:buClr>
              <a:buSzPts val="1800"/>
              <a:buFont typeface="Roboto"/>
              <a:buNone/>
              <a:defRPr sz="1800">
                <a:solidFill>
                  <a:schemeClr val="lt1"/>
                </a:solidFill>
                <a:latin typeface="Roboto"/>
                <a:ea typeface="Roboto"/>
                <a:cs typeface="Roboto"/>
                <a:sym typeface="Roboto"/>
              </a:defRPr>
            </a:lvl4pPr>
            <a:lvl5pPr lvl="4" rtl="0">
              <a:spcBef>
                <a:spcPts val="0"/>
              </a:spcBef>
              <a:spcAft>
                <a:spcPts val="0"/>
              </a:spcAft>
              <a:buClr>
                <a:schemeClr val="lt1"/>
              </a:buClr>
              <a:buSzPts val="1800"/>
              <a:buFont typeface="Roboto"/>
              <a:buNone/>
              <a:defRPr sz="1800">
                <a:solidFill>
                  <a:schemeClr val="lt1"/>
                </a:solidFill>
                <a:latin typeface="Roboto"/>
                <a:ea typeface="Roboto"/>
                <a:cs typeface="Roboto"/>
                <a:sym typeface="Roboto"/>
              </a:defRPr>
            </a:lvl5pPr>
            <a:lvl6pPr lvl="5" rtl="0">
              <a:spcBef>
                <a:spcPts val="0"/>
              </a:spcBef>
              <a:spcAft>
                <a:spcPts val="0"/>
              </a:spcAft>
              <a:buClr>
                <a:schemeClr val="lt1"/>
              </a:buClr>
              <a:buSzPts val="1800"/>
              <a:buFont typeface="Roboto"/>
              <a:buNone/>
              <a:defRPr sz="1800">
                <a:solidFill>
                  <a:schemeClr val="lt1"/>
                </a:solidFill>
                <a:latin typeface="Roboto"/>
                <a:ea typeface="Roboto"/>
                <a:cs typeface="Roboto"/>
                <a:sym typeface="Roboto"/>
              </a:defRPr>
            </a:lvl6pPr>
            <a:lvl7pPr lvl="6" rtl="0">
              <a:spcBef>
                <a:spcPts val="0"/>
              </a:spcBef>
              <a:spcAft>
                <a:spcPts val="0"/>
              </a:spcAft>
              <a:buClr>
                <a:schemeClr val="lt1"/>
              </a:buClr>
              <a:buSzPts val="1800"/>
              <a:buFont typeface="Roboto"/>
              <a:buNone/>
              <a:defRPr sz="1800">
                <a:solidFill>
                  <a:schemeClr val="lt1"/>
                </a:solidFill>
                <a:latin typeface="Roboto"/>
                <a:ea typeface="Roboto"/>
                <a:cs typeface="Roboto"/>
                <a:sym typeface="Roboto"/>
              </a:defRPr>
            </a:lvl7pPr>
            <a:lvl8pPr lvl="7" rtl="0">
              <a:spcBef>
                <a:spcPts val="0"/>
              </a:spcBef>
              <a:spcAft>
                <a:spcPts val="0"/>
              </a:spcAft>
              <a:buClr>
                <a:schemeClr val="lt1"/>
              </a:buClr>
              <a:buSzPts val="1800"/>
              <a:buFont typeface="Roboto"/>
              <a:buNone/>
              <a:defRPr sz="1800">
                <a:solidFill>
                  <a:schemeClr val="lt1"/>
                </a:solidFill>
                <a:latin typeface="Roboto"/>
                <a:ea typeface="Roboto"/>
                <a:cs typeface="Roboto"/>
                <a:sym typeface="Roboto"/>
              </a:defRPr>
            </a:lvl8pPr>
            <a:lvl9pPr lvl="8" rtl="0">
              <a:spcBef>
                <a:spcPts val="0"/>
              </a:spcBef>
              <a:spcAft>
                <a:spcPts val="0"/>
              </a:spcAft>
              <a:buClr>
                <a:schemeClr val="lt1"/>
              </a:buClr>
              <a:buSzPts val="1800"/>
              <a:buFont typeface="Roboto"/>
              <a:buNone/>
              <a:defRPr sz="1800">
                <a:solidFill>
                  <a:schemeClr val="lt1"/>
                </a:solidFill>
                <a:latin typeface="Roboto"/>
                <a:ea typeface="Roboto"/>
                <a:cs typeface="Roboto"/>
                <a:sym typeface="Roboto"/>
              </a:defRPr>
            </a:lvl9pPr>
          </a:lstStyle>
          <a:p>
            <a:endParaRPr/>
          </a:p>
        </p:txBody>
      </p:sp>
      <p:sp>
        <p:nvSpPr>
          <p:cNvPr id="150" name="Google Shape;150;p4"/>
          <p:cNvSpPr txBox="1">
            <a:spLocks noGrp="1"/>
          </p:cNvSpPr>
          <p:nvPr>
            <p:ph type="sldNum" idx="12"/>
          </p:nvPr>
        </p:nvSpPr>
        <p:spPr>
          <a:xfrm>
            <a:off x="8523541" y="4695623"/>
            <a:ext cx="548700" cy="393600"/>
          </a:xfrm>
          <a:prstGeom prst="rect">
            <a:avLst/>
          </a:prstGeom>
          <a:noFill/>
          <a:ln>
            <a:noFill/>
          </a:ln>
        </p:spPr>
        <p:txBody>
          <a:bodyPr spcFirstLastPara="1" wrap="square" lIns="91425" tIns="91425" rIns="91425" bIns="91425" anchor="ctr" anchorCtr="0">
            <a:noAutofit/>
          </a:bodyPr>
          <a:lstStyle>
            <a:lvl1pPr marL="0" marR="0" lvl="0"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0" marR="0" lvl="1"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0" marR="0" lvl="2"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0" marR="0" lvl="3"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0" marR="0" lvl="4"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0" marR="0" lvl="5"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0" marR="0" lvl="6"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0" marR="0" lvl="7"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0" marR="0" lvl="8"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Custom layout">
  <p:cSld name="AUTOLAYOUT">
    <p:bg>
      <p:bgPr>
        <a:solidFill>
          <a:srgbClr val="FFFFFF"/>
        </a:solidFill>
        <a:effectLst/>
      </p:bgPr>
    </p:bg>
    <p:spTree>
      <p:nvGrpSpPr>
        <p:cNvPr id="1" name="Shape 243"/>
        <p:cNvGrpSpPr/>
        <p:nvPr/>
      </p:nvGrpSpPr>
      <p:grpSpPr>
        <a:xfrm>
          <a:off x="0" y="0"/>
          <a:ext cx="0" cy="0"/>
          <a:chOff x="0" y="0"/>
          <a:chExt cx="0" cy="0"/>
        </a:xfrm>
      </p:grpSpPr>
      <p:sp>
        <p:nvSpPr>
          <p:cNvPr id="244" name="Google Shape;244;p24"/>
          <p:cNvSpPr/>
          <p:nvPr/>
        </p:nvSpPr>
        <p:spPr>
          <a:xfrm>
            <a:off x="0" y="0"/>
            <a:ext cx="9144000" cy="5143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24"/>
          <p:cNvSpPr/>
          <p:nvPr/>
        </p:nvSpPr>
        <p:spPr>
          <a:xfrm>
            <a:off x="0" y="4665575"/>
            <a:ext cx="9144000" cy="477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24"/>
          <p:cNvSpPr txBox="1">
            <a:spLocks noGrp="1"/>
          </p:cNvSpPr>
          <p:nvPr>
            <p:ph type="title"/>
          </p:nvPr>
        </p:nvSpPr>
        <p:spPr>
          <a:xfrm>
            <a:off x="349300" y="334525"/>
            <a:ext cx="7407000" cy="663000"/>
          </a:xfrm>
          <a:prstGeom prst="rect">
            <a:avLst/>
          </a:prstGeom>
          <a:noFill/>
        </p:spPr>
        <p:txBody>
          <a:bodyPr spcFirstLastPara="1" wrap="square" lIns="91425" tIns="91425" rIns="91425" bIns="91425" anchor="b" anchorCtr="0"/>
          <a:lstStyle>
            <a:lvl1pPr lvl="0" algn="l" rtl="0">
              <a:lnSpc>
                <a:spcPct val="100000"/>
              </a:lnSpc>
              <a:spcBef>
                <a:spcPts val="0"/>
              </a:spcBef>
              <a:spcAft>
                <a:spcPts val="0"/>
              </a:spcAft>
              <a:buClr>
                <a:schemeClr val="dk1"/>
              </a:buClr>
              <a:buSzPts val="3200"/>
              <a:buNone/>
              <a:defRPr sz="3200" b="1">
                <a:solidFill>
                  <a:schemeClr val="dk1"/>
                </a:solidFill>
              </a:defRPr>
            </a:lvl1pPr>
            <a:lvl2pPr lvl="1" algn="l" rtl="0">
              <a:lnSpc>
                <a:spcPct val="100000"/>
              </a:lnSpc>
              <a:spcBef>
                <a:spcPts val="0"/>
              </a:spcBef>
              <a:spcAft>
                <a:spcPts val="0"/>
              </a:spcAft>
              <a:buClr>
                <a:schemeClr val="dk1"/>
              </a:buClr>
              <a:buSzPts val="3200"/>
              <a:buNone/>
              <a:defRPr sz="3200" b="1">
                <a:solidFill>
                  <a:schemeClr val="dk1"/>
                </a:solidFill>
              </a:defRPr>
            </a:lvl2pPr>
            <a:lvl3pPr lvl="2" algn="l" rtl="0">
              <a:lnSpc>
                <a:spcPct val="100000"/>
              </a:lnSpc>
              <a:spcBef>
                <a:spcPts val="0"/>
              </a:spcBef>
              <a:spcAft>
                <a:spcPts val="0"/>
              </a:spcAft>
              <a:buClr>
                <a:schemeClr val="dk1"/>
              </a:buClr>
              <a:buSzPts val="3200"/>
              <a:buNone/>
              <a:defRPr sz="3200" b="1">
                <a:solidFill>
                  <a:schemeClr val="dk1"/>
                </a:solidFill>
              </a:defRPr>
            </a:lvl3pPr>
            <a:lvl4pPr lvl="3" algn="l" rtl="0">
              <a:lnSpc>
                <a:spcPct val="100000"/>
              </a:lnSpc>
              <a:spcBef>
                <a:spcPts val="0"/>
              </a:spcBef>
              <a:spcAft>
                <a:spcPts val="0"/>
              </a:spcAft>
              <a:buClr>
                <a:schemeClr val="dk1"/>
              </a:buClr>
              <a:buSzPts val="3200"/>
              <a:buNone/>
              <a:defRPr sz="3200" b="1">
                <a:solidFill>
                  <a:schemeClr val="dk1"/>
                </a:solidFill>
              </a:defRPr>
            </a:lvl4pPr>
            <a:lvl5pPr lvl="4" algn="l" rtl="0">
              <a:lnSpc>
                <a:spcPct val="100000"/>
              </a:lnSpc>
              <a:spcBef>
                <a:spcPts val="0"/>
              </a:spcBef>
              <a:spcAft>
                <a:spcPts val="0"/>
              </a:spcAft>
              <a:buClr>
                <a:schemeClr val="dk1"/>
              </a:buClr>
              <a:buSzPts val="3200"/>
              <a:buNone/>
              <a:defRPr sz="3200" b="1">
                <a:solidFill>
                  <a:schemeClr val="dk1"/>
                </a:solidFill>
              </a:defRPr>
            </a:lvl5pPr>
            <a:lvl6pPr lvl="5" algn="l" rtl="0">
              <a:lnSpc>
                <a:spcPct val="100000"/>
              </a:lnSpc>
              <a:spcBef>
                <a:spcPts val="0"/>
              </a:spcBef>
              <a:spcAft>
                <a:spcPts val="0"/>
              </a:spcAft>
              <a:buClr>
                <a:schemeClr val="dk1"/>
              </a:buClr>
              <a:buSzPts val="3200"/>
              <a:buNone/>
              <a:defRPr sz="3200" b="1">
                <a:solidFill>
                  <a:schemeClr val="dk1"/>
                </a:solidFill>
              </a:defRPr>
            </a:lvl6pPr>
            <a:lvl7pPr lvl="6" algn="l" rtl="0">
              <a:lnSpc>
                <a:spcPct val="100000"/>
              </a:lnSpc>
              <a:spcBef>
                <a:spcPts val="0"/>
              </a:spcBef>
              <a:spcAft>
                <a:spcPts val="0"/>
              </a:spcAft>
              <a:buClr>
                <a:schemeClr val="dk1"/>
              </a:buClr>
              <a:buSzPts val="3200"/>
              <a:buNone/>
              <a:defRPr sz="3200" b="1">
                <a:solidFill>
                  <a:schemeClr val="dk1"/>
                </a:solidFill>
              </a:defRPr>
            </a:lvl7pPr>
            <a:lvl8pPr lvl="7" algn="l" rtl="0">
              <a:lnSpc>
                <a:spcPct val="100000"/>
              </a:lnSpc>
              <a:spcBef>
                <a:spcPts val="0"/>
              </a:spcBef>
              <a:spcAft>
                <a:spcPts val="0"/>
              </a:spcAft>
              <a:buClr>
                <a:schemeClr val="dk1"/>
              </a:buClr>
              <a:buSzPts val="3200"/>
              <a:buNone/>
              <a:defRPr sz="3200" b="1">
                <a:solidFill>
                  <a:schemeClr val="dk1"/>
                </a:solidFill>
              </a:defRPr>
            </a:lvl8pPr>
            <a:lvl9pPr lvl="8" algn="l" rtl="0">
              <a:lnSpc>
                <a:spcPct val="100000"/>
              </a:lnSpc>
              <a:spcBef>
                <a:spcPts val="0"/>
              </a:spcBef>
              <a:spcAft>
                <a:spcPts val="0"/>
              </a:spcAft>
              <a:buClr>
                <a:schemeClr val="dk1"/>
              </a:buClr>
              <a:buSzPts val="3200"/>
              <a:buNone/>
              <a:defRPr sz="3200" b="1">
                <a:solidFill>
                  <a:schemeClr val="dk1"/>
                </a:solidFill>
              </a:defRPr>
            </a:lvl9pPr>
          </a:lstStyle>
          <a:p>
            <a:endParaRPr/>
          </a:p>
        </p:txBody>
      </p:sp>
      <p:sp>
        <p:nvSpPr>
          <p:cNvPr id="247" name="Google Shape;247;p24"/>
          <p:cNvSpPr txBox="1">
            <a:spLocks noGrp="1"/>
          </p:cNvSpPr>
          <p:nvPr>
            <p:ph type="body" idx="1"/>
          </p:nvPr>
        </p:nvSpPr>
        <p:spPr>
          <a:xfrm>
            <a:off x="349300" y="1147425"/>
            <a:ext cx="7407000" cy="3172500"/>
          </a:xfrm>
          <a:prstGeom prst="rect">
            <a:avLst/>
          </a:prstGeom>
          <a:noFill/>
        </p:spPr>
        <p:txBody>
          <a:bodyPr spcFirstLastPara="1" wrap="square" lIns="91425" tIns="91425" rIns="91425" bIns="91425" anchor="t" anchorCtr="0"/>
          <a:lstStyle>
            <a:lvl1pPr marL="457200" lvl="0" indent="-330200" algn="l" rtl="0">
              <a:lnSpc>
                <a:spcPct val="115000"/>
              </a:lnSpc>
              <a:spcBef>
                <a:spcPts val="0"/>
              </a:spcBef>
              <a:spcAft>
                <a:spcPts val="0"/>
              </a:spcAft>
              <a:buClr>
                <a:schemeClr val="dk2"/>
              </a:buClr>
              <a:buSzPts val="1600"/>
              <a:buChar char="●"/>
              <a:defRPr sz="1600">
                <a:solidFill>
                  <a:schemeClr val="dk2"/>
                </a:solidFill>
              </a:defRPr>
            </a:lvl1pPr>
            <a:lvl2pPr marL="914400" lvl="1" indent="-317500" algn="l" rtl="0">
              <a:lnSpc>
                <a:spcPct val="115000"/>
              </a:lnSpc>
              <a:spcBef>
                <a:spcPts val="1600"/>
              </a:spcBef>
              <a:spcAft>
                <a:spcPts val="0"/>
              </a:spcAft>
              <a:buClr>
                <a:schemeClr val="dk2"/>
              </a:buClr>
              <a:buSzPts val="1400"/>
              <a:buChar char="○"/>
              <a:defRPr sz="1400">
                <a:solidFill>
                  <a:schemeClr val="dk2"/>
                </a:solidFill>
              </a:defRPr>
            </a:lvl2pPr>
            <a:lvl3pPr marL="1371600" lvl="2" indent="-317500" algn="l" rtl="0">
              <a:lnSpc>
                <a:spcPct val="115000"/>
              </a:lnSpc>
              <a:spcBef>
                <a:spcPts val="1600"/>
              </a:spcBef>
              <a:spcAft>
                <a:spcPts val="0"/>
              </a:spcAft>
              <a:buClr>
                <a:schemeClr val="dk2"/>
              </a:buClr>
              <a:buSzPts val="1400"/>
              <a:buChar char="■"/>
              <a:defRPr sz="1400">
                <a:solidFill>
                  <a:schemeClr val="dk2"/>
                </a:solidFill>
              </a:defRPr>
            </a:lvl3pPr>
            <a:lvl4pPr marL="1828800" lvl="3" indent="-317500" algn="l" rtl="0">
              <a:lnSpc>
                <a:spcPct val="115000"/>
              </a:lnSpc>
              <a:spcBef>
                <a:spcPts val="1600"/>
              </a:spcBef>
              <a:spcAft>
                <a:spcPts val="0"/>
              </a:spcAft>
              <a:buClr>
                <a:schemeClr val="dk2"/>
              </a:buClr>
              <a:buSzPts val="1400"/>
              <a:buChar char="●"/>
              <a:defRPr sz="1400">
                <a:solidFill>
                  <a:schemeClr val="dk2"/>
                </a:solidFill>
              </a:defRPr>
            </a:lvl4pPr>
            <a:lvl5pPr marL="2286000" lvl="4" indent="-317500" algn="l" rtl="0">
              <a:lnSpc>
                <a:spcPct val="115000"/>
              </a:lnSpc>
              <a:spcBef>
                <a:spcPts val="1600"/>
              </a:spcBef>
              <a:spcAft>
                <a:spcPts val="0"/>
              </a:spcAft>
              <a:buClr>
                <a:schemeClr val="dk2"/>
              </a:buClr>
              <a:buSzPts val="1400"/>
              <a:buChar char="○"/>
              <a:defRPr sz="1400">
                <a:solidFill>
                  <a:schemeClr val="dk2"/>
                </a:solidFill>
              </a:defRPr>
            </a:lvl5pPr>
            <a:lvl6pPr marL="2743200" lvl="5" indent="-317500" algn="l" rtl="0">
              <a:lnSpc>
                <a:spcPct val="115000"/>
              </a:lnSpc>
              <a:spcBef>
                <a:spcPts val="1600"/>
              </a:spcBef>
              <a:spcAft>
                <a:spcPts val="0"/>
              </a:spcAft>
              <a:buClr>
                <a:schemeClr val="dk2"/>
              </a:buClr>
              <a:buSzPts val="1400"/>
              <a:buChar char="■"/>
              <a:defRPr sz="1400">
                <a:solidFill>
                  <a:schemeClr val="dk2"/>
                </a:solidFill>
              </a:defRPr>
            </a:lvl6pPr>
            <a:lvl7pPr marL="3200400" lvl="6" indent="-317500" algn="l" rtl="0">
              <a:lnSpc>
                <a:spcPct val="115000"/>
              </a:lnSpc>
              <a:spcBef>
                <a:spcPts val="1600"/>
              </a:spcBef>
              <a:spcAft>
                <a:spcPts val="0"/>
              </a:spcAft>
              <a:buClr>
                <a:schemeClr val="dk2"/>
              </a:buClr>
              <a:buSzPts val="1400"/>
              <a:buChar char="●"/>
              <a:defRPr sz="1400">
                <a:solidFill>
                  <a:schemeClr val="dk2"/>
                </a:solidFill>
              </a:defRPr>
            </a:lvl7pPr>
            <a:lvl8pPr marL="3657600" lvl="7" indent="-317500" algn="l" rtl="0">
              <a:lnSpc>
                <a:spcPct val="115000"/>
              </a:lnSpc>
              <a:spcBef>
                <a:spcPts val="1600"/>
              </a:spcBef>
              <a:spcAft>
                <a:spcPts val="0"/>
              </a:spcAft>
              <a:buClr>
                <a:schemeClr val="dk2"/>
              </a:buClr>
              <a:buSzPts val="1400"/>
              <a:buChar char="○"/>
              <a:defRPr sz="1400">
                <a:solidFill>
                  <a:schemeClr val="dk2"/>
                </a:solidFill>
              </a:defRPr>
            </a:lvl8pPr>
            <a:lvl9pPr marL="4114800" lvl="8" indent="-317500" algn="l" rtl="0">
              <a:lnSpc>
                <a:spcPct val="115000"/>
              </a:lnSpc>
              <a:spcBef>
                <a:spcPts val="1600"/>
              </a:spcBef>
              <a:spcAft>
                <a:spcPts val="1600"/>
              </a:spcAft>
              <a:buClr>
                <a:schemeClr val="dk2"/>
              </a:buClr>
              <a:buSzPts val="1400"/>
              <a:buChar char="■"/>
              <a:defRPr sz="1400">
                <a:solidFill>
                  <a:schemeClr val="dk2"/>
                </a:solidFill>
              </a:defRPr>
            </a:lvl9pPr>
          </a:lstStyle>
          <a:p>
            <a:endParaRPr/>
          </a:p>
        </p:txBody>
      </p:sp>
      <p:sp>
        <p:nvSpPr>
          <p:cNvPr id="248" name="Google Shape;248;p24"/>
          <p:cNvSpPr txBox="1">
            <a:spLocks noGrp="1"/>
          </p:cNvSpPr>
          <p:nvPr>
            <p:ph type="sldNum" idx="12"/>
          </p:nvPr>
        </p:nvSpPr>
        <p:spPr>
          <a:xfrm>
            <a:off x="8472458" y="4663217"/>
            <a:ext cx="548700" cy="393600"/>
          </a:xfrm>
          <a:prstGeom prst="rect">
            <a:avLst/>
          </a:prstGeom>
          <a:noFill/>
        </p:spPr>
        <p:txBody>
          <a:bodyPr spcFirstLastPara="1" wrap="square" lIns="91425" tIns="91425" rIns="91425" bIns="91425" anchor="ctr" anchorCtr="0">
            <a:noAutofit/>
          </a:bodyPr>
          <a:lstStyle>
            <a:lvl1pPr lvl="0" algn="r" rtl="0">
              <a:lnSpc>
                <a:spcPct val="100000"/>
              </a:lnSpc>
              <a:spcAft>
                <a:spcPts val="0"/>
              </a:spcAft>
              <a:buNone/>
              <a:defRPr sz="1000">
                <a:solidFill>
                  <a:schemeClr val="lt1"/>
                </a:solidFill>
              </a:defRPr>
            </a:lvl1pPr>
            <a:lvl2pPr lvl="1" algn="r" rtl="0">
              <a:lnSpc>
                <a:spcPct val="100000"/>
              </a:lnSpc>
              <a:spcAft>
                <a:spcPts val="0"/>
              </a:spcAft>
              <a:buNone/>
              <a:defRPr sz="1000">
                <a:solidFill>
                  <a:schemeClr val="lt1"/>
                </a:solidFill>
              </a:defRPr>
            </a:lvl2pPr>
            <a:lvl3pPr lvl="2" algn="r" rtl="0">
              <a:lnSpc>
                <a:spcPct val="100000"/>
              </a:lnSpc>
              <a:spcAft>
                <a:spcPts val="0"/>
              </a:spcAft>
              <a:buNone/>
              <a:defRPr sz="1000">
                <a:solidFill>
                  <a:schemeClr val="lt1"/>
                </a:solidFill>
              </a:defRPr>
            </a:lvl3pPr>
            <a:lvl4pPr lvl="3" algn="r" rtl="0">
              <a:lnSpc>
                <a:spcPct val="100000"/>
              </a:lnSpc>
              <a:spcAft>
                <a:spcPts val="0"/>
              </a:spcAft>
              <a:buNone/>
              <a:defRPr sz="1000">
                <a:solidFill>
                  <a:schemeClr val="lt1"/>
                </a:solidFill>
              </a:defRPr>
            </a:lvl4pPr>
            <a:lvl5pPr lvl="4" algn="r" rtl="0">
              <a:lnSpc>
                <a:spcPct val="100000"/>
              </a:lnSpc>
              <a:spcAft>
                <a:spcPts val="0"/>
              </a:spcAft>
              <a:buNone/>
              <a:defRPr sz="1000">
                <a:solidFill>
                  <a:schemeClr val="lt1"/>
                </a:solidFill>
              </a:defRPr>
            </a:lvl5pPr>
            <a:lvl6pPr lvl="5" algn="r" rtl="0">
              <a:lnSpc>
                <a:spcPct val="100000"/>
              </a:lnSpc>
              <a:spcAft>
                <a:spcPts val="0"/>
              </a:spcAft>
              <a:buNone/>
              <a:defRPr sz="1000">
                <a:solidFill>
                  <a:schemeClr val="lt1"/>
                </a:solidFill>
              </a:defRPr>
            </a:lvl6pPr>
            <a:lvl7pPr lvl="6" algn="r" rtl="0">
              <a:lnSpc>
                <a:spcPct val="100000"/>
              </a:lnSpc>
              <a:spcAft>
                <a:spcPts val="0"/>
              </a:spcAft>
              <a:buNone/>
              <a:defRPr sz="1000">
                <a:solidFill>
                  <a:schemeClr val="lt1"/>
                </a:solidFill>
              </a:defRPr>
            </a:lvl7pPr>
            <a:lvl8pPr lvl="7" algn="r" rtl="0">
              <a:lnSpc>
                <a:spcPct val="100000"/>
              </a:lnSpc>
              <a:spcAft>
                <a:spcPts val="0"/>
              </a:spcAft>
              <a:buNone/>
              <a:defRPr sz="1000">
                <a:solidFill>
                  <a:schemeClr val="lt1"/>
                </a:solidFill>
              </a:defRPr>
            </a:lvl8pPr>
            <a:lvl9pPr lvl="8" algn="r" rtl="0">
              <a:lnSpc>
                <a:spcPct val="100000"/>
              </a:lnSpc>
              <a:spcAft>
                <a:spcPts val="0"/>
              </a:spcAft>
              <a:buNone/>
              <a:defRPr sz="1000">
                <a:solidFill>
                  <a:schemeClr val="lt1"/>
                </a:solidFill>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56"/>
        <p:cNvGrpSpPr/>
        <p:nvPr/>
      </p:nvGrpSpPr>
      <p:grpSpPr>
        <a:xfrm>
          <a:off x="0" y="0"/>
          <a:ext cx="0" cy="0"/>
          <a:chOff x="0" y="0"/>
          <a:chExt cx="0" cy="0"/>
        </a:xfrm>
      </p:grpSpPr>
      <p:sp>
        <p:nvSpPr>
          <p:cNvPr id="157" name="Google Shape;157;p6"/>
          <p:cNvSpPr txBox="1">
            <a:spLocks noGrp="1"/>
          </p:cNvSpPr>
          <p:nvPr>
            <p:ph type="title"/>
          </p:nvPr>
        </p:nvSpPr>
        <p:spPr>
          <a:xfrm>
            <a:off x="460950" y="2065350"/>
            <a:ext cx="8222100" cy="1012800"/>
          </a:xfrm>
          <a:prstGeom prst="rect">
            <a:avLst/>
          </a:prstGeom>
          <a:noFill/>
          <a:ln>
            <a:noFill/>
          </a:ln>
        </p:spPr>
        <p:txBody>
          <a:bodyPr spcFirstLastPara="1" wrap="square" lIns="91425" tIns="91425" rIns="91425" bIns="91425" anchor="ctr" anchorCtr="0"/>
          <a:lstStyle>
            <a:lvl1pPr marR="0" lvl="0" algn="l" rtl="0">
              <a:lnSpc>
                <a:spcPct val="100000"/>
              </a:lnSpc>
              <a:spcBef>
                <a:spcPts val="0"/>
              </a:spcBef>
              <a:spcAft>
                <a:spcPts val="0"/>
              </a:spcAft>
              <a:buClr>
                <a:schemeClr val="lt1"/>
              </a:buClr>
              <a:buSzPts val="4200"/>
              <a:buFont typeface="Roboto"/>
              <a:buNone/>
              <a:defRPr sz="4200" b="0" i="0" u="none" strike="noStrike" cap="none">
                <a:solidFill>
                  <a:schemeClr val="lt1"/>
                </a:solidFill>
                <a:latin typeface="Roboto"/>
                <a:ea typeface="Roboto"/>
                <a:cs typeface="Roboto"/>
                <a:sym typeface="Roboto"/>
              </a:defRPr>
            </a:lvl1pPr>
            <a:lvl2pPr lvl="1" rtl="0">
              <a:spcBef>
                <a:spcPts val="0"/>
              </a:spcBef>
              <a:spcAft>
                <a:spcPts val="0"/>
              </a:spcAft>
              <a:buClr>
                <a:schemeClr val="lt1"/>
              </a:buClr>
              <a:buSzPts val="4200"/>
              <a:buFont typeface="Roboto"/>
              <a:buNone/>
              <a:defRPr sz="4200">
                <a:solidFill>
                  <a:schemeClr val="lt1"/>
                </a:solidFill>
                <a:latin typeface="Roboto"/>
                <a:ea typeface="Roboto"/>
                <a:cs typeface="Roboto"/>
                <a:sym typeface="Roboto"/>
              </a:defRPr>
            </a:lvl2pPr>
            <a:lvl3pPr lvl="2" rtl="0">
              <a:spcBef>
                <a:spcPts val="0"/>
              </a:spcBef>
              <a:spcAft>
                <a:spcPts val="0"/>
              </a:spcAft>
              <a:buClr>
                <a:schemeClr val="lt1"/>
              </a:buClr>
              <a:buSzPts val="4200"/>
              <a:buFont typeface="Roboto"/>
              <a:buNone/>
              <a:defRPr sz="4200">
                <a:solidFill>
                  <a:schemeClr val="lt1"/>
                </a:solidFill>
                <a:latin typeface="Roboto"/>
                <a:ea typeface="Roboto"/>
                <a:cs typeface="Roboto"/>
                <a:sym typeface="Roboto"/>
              </a:defRPr>
            </a:lvl3pPr>
            <a:lvl4pPr lvl="3" rtl="0">
              <a:spcBef>
                <a:spcPts val="0"/>
              </a:spcBef>
              <a:spcAft>
                <a:spcPts val="0"/>
              </a:spcAft>
              <a:buClr>
                <a:schemeClr val="lt1"/>
              </a:buClr>
              <a:buSzPts val="4200"/>
              <a:buFont typeface="Roboto"/>
              <a:buNone/>
              <a:defRPr sz="4200">
                <a:solidFill>
                  <a:schemeClr val="lt1"/>
                </a:solidFill>
                <a:latin typeface="Roboto"/>
                <a:ea typeface="Roboto"/>
                <a:cs typeface="Roboto"/>
                <a:sym typeface="Roboto"/>
              </a:defRPr>
            </a:lvl4pPr>
            <a:lvl5pPr lvl="4" rtl="0">
              <a:spcBef>
                <a:spcPts val="0"/>
              </a:spcBef>
              <a:spcAft>
                <a:spcPts val="0"/>
              </a:spcAft>
              <a:buClr>
                <a:schemeClr val="lt1"/>
              </a:buClr>
              <a:buSzPts val="4200"/>
              <a:buFont typeface="Roboto"/>
              <a:buNone/>
              <a:defRPr sz="4200">
                <a:solidFill>
                  <a:schemeClr val="lt1"/>
                </a:solidFill>
                <a:latin typeface="Roboto"/>
                <a:ea typeface="Roboto"/>
                <a:cs typeface="Roboto"/>
                <a:sym typeface="Roboto"/>
              </a:defRPr>
            </a:lvl5pPr>
            <a:lvl6pPr lvl="5" rtl="0">
              <a:spcBef>
                <a:spcPts val="0"/>
              </a:spcBef>
              <a:spcAft>
                <a:spcPts val="0"/>
              </a:spcAft>
              <a:buClr>
                <a:schemeClr val="lt1"/>
              </a:buClr>
              <a:buSzPts val="4200"/>
              <a:buFont typeface="Roboto"/>
              <a:buNone/>
              <a:defRPr sz="4200">
                <a:solidFill>
                  <a:schemeClr val="lt1"/>
                </a:solidFill>
                <a:latin typeface="Roboto"/>
                <a:ea typeface="Roboto"/>
                <a:cs typeface="Roboto"/>
                <a:sym typeface="Roboto"/>
              </a:defRPr>
            </a:lvl6pPr>
            <a:lvl7pPr lvl="6" rtl="0">
              <a:spcBef>
                <a:spcPts val="0"/>
              </a:spcBef>
              <a:spcAft>
                <a:spcPts val="0"/>
              </a:spcAft>
              <a:buClr>
                <a:schemeClr val="lt1"/>
              </a:buClr>
              <a:buSzPts val="4200"/>
              <a:buFont typeface="Roboto"/>
              <a:buNone/>
              <a:defRPr sz="4200">
                <a:solidFill>
                  <a:schemeClr val="lt1"/>
                </a:solidFill>
                <a:latin typeface="Roboto"/>
                <a:ea typeface="Roboto"/>
                <a:cs typeface="Roboto"/>
                <a:sym typeface="Roboto"/>
              </a:defRPr>
            </a:lvl7pPr>
            <a:lvl8pPr lvl="7" rtl="0">
              <a:spcBef>
                <a:spcPts val="0"/>
              </a:spcBef>
              <a:spcAft>
                <a:spcPts val="0"/>
              </a:spcAft>
              <a:buClr>
                <a:schemeClr val="lt1"/>
              </a:buClr>
              <a:buSzPts val="4200"/>
              <a:buFont typeface="Roboto"/>
              <a:buNone/>
              <a:defRPr sz="4200">
                <a:solidFill>
                  <a:schemeClr val="lt1"/>
                </a:solidFill>
                <a:latin typeface="Roboto"/>
                <a:ea typeface="Roboto"/>
                <a:cs typeface="Roboto"/>
                <a:sym typeface="Roboto"/>
              </a:defRPr>
            </a:lvl8pPr>
            <a:lvl9pPr lvl="8" rtl="0">
              <a:spcBef>
                <a:spcPts val="0"/>
              </a:spcBef>
              <a:spcAft>
                <a:spcPts val="0"/>
              </a:spcAft>
              <a:buClr>
                <a:schemeClr val="lt1"/>
              </a:buClr>
              <a:buSzPts val="4200"/>
              <a:buFont typeface="Roboto"/>
              <a:buNone/>
              <a:defRPr sz="4200">
                <a:solidFill>
                  <a:schemeClr val="lt1"/>
                </a:solidFill>
                <a:latin typeface="Roboto"/>
                <a:ea typeface="Roboto"/>
                <a:cs typeface="Roboto"/>
                <a:sym typeface="Roboto"/>
              </a:defRPr>
            </a:lvl9pPr>
          </a:lstStyle>
          <a:p>
            <a:endParaRPr/>
          </a:p>
        </p:txBody>
      </p:sp>
      <p:sp>
        <p:nvSpPr>
          <p:cNvPr id="158" name="Google Shape;158;p6"/>
          <p:cNvSpPr txBox="1">
            <a:spLocks noGrp="1"/>
          </p:cNvSpPr>
          <p:nvPr>
            <p:ph type="sldNum" idx="12"/>
          </p:nvPr>
        </p:nvSpPr>
        <p:spPr>
          <a:xfrm>
            <a:off x="8523541" y="4695623"/>
            <a:ext cx="548700" cy="393600"/>
          </a:xfrm>
          <a:prstGeom prst="rect">
            <a:avLst/>
          </a:prstGeom>
          <a:noFill/>
          <a:ln>
            <a:noFill/>
          </a:ln>
        </p:spPr>
        <p:txBody>
          <a:bodyPr spcFirstLastPara="1" wrap="square" lIns="91425" tIns="91425" rIns="91425" bIns="91425" anchor="ctr" anchorCtr="0">
            <a:noAutofit/>
          </a:bodyPr>
          <a:lstStyle>
            <a:lvl1pPr marL="0" marR="0" lvl="0" indent="0" algn="l" rtl="0">
              <a:lnSpc>
                <a:spcPct val="100000"/>
              </a:lnSpc>
              <a:spcBef>
                <a:spcPts val="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1pPr>
            <a:lvl2pPr marL="0" marR="0" lvl="1" indent="0" algn="l" rtl="0">
              <a:lnSpc>
                <a:spcPct val="100000"/>
              </a:lnSpc>
              <a:spcBef>
                <a:spcPts val="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2pPr>
            <a:lvl3pPr marL="0" marR="0" lvl="2" indent="0" algn="l" rtl="0">
              <a:lnSpc>
                <a:spcPct val="100000"/>
              </a:lnSpc>
              <a:spcBef>
                <a:spcPts val="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3pPr>
            <a:lvl4pPr marL="0" marR="0" lvl="3" indent="0" algn="l" rtl="0">
              <a:lnSpc>
                <a:spcPct val="100000"/>
              </a:lnSpc>
              <a:spcBef>
                <a:spcPts val="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4pPr>
            <a:lvl5pPr marL="0" marR="0" lvl="4" indent="0" algn="l" rtl="0">
              <a:lnSpc>
                <a:spcPct val="100000"/>
              </a:lnSpc>
              <a:spcBef>
                <a:spcPts val="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5pPr>
            <a:lvl6pPr marL="0" marR="0" lvl="5" indent="0" algn="l" rtl="0">
              <a:lnSpc>
                <a:spcPct val="100000"/>
              </a:lnSpc>
              <a:spcBef>
                <a:spcPts val="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6pPr>
            <a:lvl7pPr marL="0" marR="0" lvl="6" indent="0" algn="l" rtl="0">
              <a:lnSpc>
                <a:spcPct val="100000"/>
              </a:lnSpc>
              <a:spcBef>
                <a:spcPts val="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7pPr>
            <a:lvl8pPr marL="0" marR="0" lvl="7" indent="0" algn="l" rtl="0">
              <a:lnSpc>
                <a:spcPct val="100000"/>
              </a:lnSpc>
              <a:spcBef>
                <a:spcPts val="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8pPr>
            <a:lvl9pPr marL="0" marR="0" lvl="8" indent="0" algn="l" rtl="0">
              <a:lnSpc>
                <a:spcPct val="100000"/>
              </a:lnSpc>
              <a:spcBef>
                <a:spcPts val="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59"/>
        <p:cNvGrpSpPr/>
        <p:nvPr/>
      </p:nvGrpSpPr>
      <p:grpSpPr>
        <a:xfrm>
          <a:off x="0" y="0"/>
          <a:ext cx="0" cy="0"/>
          <a:chOff x="0" y="0"/>
          <a:chExt cx="0" cy="0"/>
        </a:xfrm>
      </p:grpSpPr>
      <p:sp>
        <p:nvSpPr>
          <p:cNvPr id="160" name="Google Shape;160;p7"/>
          <p:cNvSpPr/>
          <p:nvPr/>
        </p:nvSpPr>
        <p:spPr>
          <a:xfrm rot="10800000" flipH="1">
            <a:off x="0" y="1686000"/>
            <a:ext cx="9144000" cy="3457500"/>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1" name="Google Shape;161;p7"/>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2" name="Google Shape;162;p7"/>
          <p:cNvSpPr txBox="1">
            <a:spLocks noGrp="1"/>
          </p:cNvSpPr>
          <p:nvPr>
            <p:ph type="title"/>
          </p:nvPr>
        </p:nvSpPr>
        <p:spPr>
          <a:xfrm>
            <a:off x="471900" y="738725"/>
            <a:ext cx="8222100" cy="767700"/>
          </a:xfrm>
          <a:prstGeom prst="rect">
            <a:avLst/>
          </a:prstGeom>
          <a:noFill/>
          <a:ln>
            <a:noFill/>
          </a:ln>
        </p:spPr>
        <p:txBody>
          <a:bodyPr spcFirstLastPara="1" wrap="square" lIns="91425" tIns="91425" rIns="91425" bIns="91425" anchor="b" anchorCtr="0"/>
          <a:lstStyle>
            <a:lvl1pPr marR="0" lvl="0"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1pPr>
            <a:lvl2pPr lvl="1"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a:endParaRPr/>
          </a:p>
        </p:txBody>
      </p:sp>
      <p:sp>
        <p:nvSpPr>
          <p:cNvPr id="163" name="Google Shape;163;p7"/>
          <p:cNvSpPr txBox="1">
            <a:spLocks noGrp="1"/>
          </p:cNvSpPr>
          <p:nvPr>
            <p:ph type="body" idx="1"/>
          </p:nvPr>
        </p:nvSpPr>
        <p:spPr>
          <a:xfrm>
            <a:off x="471900" y="1919075"/>
            <a:ext cx="8222100" cy="2710200"/>
          </a:xfrm>
          <a:prstGeom prst="rect">
            <a:avLst/>
          </a:prstGeom>
          <a:noFill/>
          <a:ln>
            <a:noFill/>
          </a:ln>
        </p:spPr>
        <p:txBody>
          <a:bodyPr spcFirstLastPara="1" wrap="square" lIns="91425" tIns="91425" rIns="91425" bIns="91425" anchor="t" anchorCtr="0"/>
          <a:lstStyle>
            <a:lvl1pPr marL="457200" marR="0" lvl="0" indent="-228600" algn="l" rtl="0">
              <a:lnSpc>
                <a:spcPct val="115000"/>
              </a:lnSpc>
              <a:spcBef>
                <a:spcPts val="0"/>
              </a:spcBef>
              <a:spcAft>
                <a:spcPts val="0"/>
              </a:spcAft>
              <a:buClr>
                <a:schemeClr val="lt2"/>
              </a:buClr>
              <a:buSzPts val="1800"/>
              <a:buFont typeface="Roboto"/>
              <a:buNone/>
              <a:defRPr sz="1800" b="0" i="0" u="none" strike="noStrike" cap="none">
                <a:solidFill>
                  <a:schemeClr val="lt2"/>
                </a:solidFill>
                <a:latin typeface="Roboto"/>
                <a:ea typeface="Roboto"/>
                <a:cs typeface="Roboto"/>
                <a:sym typeface="Roboto"/>
              </a:defRPr>
            </a:lvl1pPr>
            <a:lvl2pPr marL="914400" marR="0" lvl="1" indent="-228600" algn="l" rtl="0">
              <a:lnSpc>
                <a:spcPct val="115000"/>
              </a:lnSpc>
              <a:spcBef>
                <a:spcPts val="1600"/>
              </a:spcBef>
              <a:spcAft>
                <a:spcPts val="0"/>
              </a:spcAft>
              <a:buClr>
                <a:schemeClr val="lt2"/>
              </a:buClr>
              <a:buSzPts val="1400"/>
              <a:buFont typeface="Roboto"/>
              <a:buNone/>
              <a:defRPr sz="1400" b="0" i="0" u="none" strike="noStrike" cap="none">
                <a:solidFill>
                  <a:schemeClr val="lt2"/>
                </a:solidFill>
                <a:latin typeface="Roboto"/>
                <a:ea typeface="Roboto"/>
                <a:cs typeface="Roboto"/>
                <a:sym typeface="Roboto"/>
              </a:defRPr>
            </a:lvl2pPr>
            <a:lvl3pPr marL="1371600" marR="0" lvl="2" indent="-228600" algn="l" rtl="0">
              <a:lnSpc>
                <a:spcPct val="115000"/>
              </a:lnSpc>
              <a:spcBef>
                <a:spcPts val="1600"/>
              </a:spcBef>
              <a:spcAft>
                <a:spcPts val="0"/>
              </a:spcAft>
              <a:buClr>
                <a:schemeClr val="lt2"/>
              </a:buClr>
              <a:buSzPts val="1400"/>
              <a:buFont typeface="Roboto"/>
              <a:buNone/>
              <a:defRPr sz="1400" b="0" i="0" u="none" strike="noStrike" cap="none">
                <a:solidFill>
                  <a:schemeClr val="lt2"/>
                </a:solidFill>
                <a:latin typeface="Roboto"/>
                <a:ea typeface="Roboto"/>
                <a:cs typeface="Roboto"/>
                <a:sym typeface="Roboto"/>
              </a:defRPr>
            </a:lvl3pPr>
            <a:lvl4pPr marL="1828800" marR="0" lvl="3" indent="-228600" algn="l" rtl="0">
              <a:lnSpc>
                <a:spcPct val="115000"/>
              </a:lnSpc>
              <a:spcBef>
                <a:spcPts val="1600"/>
              </a:spcBef>
              <a:spcAft>
                <a:spcPts val="0"/>
              </a:spcAft>
              <a:buClr>
                <a:schemeClr val="lt2"/>
              </a:buClr>
              <a:buSzPts val="1400"/>
              <a:buFont typeface="Roboto"/>
              <a:buNone/>
              <a:defRPr sz="1400" b="0" i="0" u="none" strike="noStrike" cap="none">
                <a:solidFill>
                  <a:schemeClr val="lt2"/>
                </a:solidFill>
                <a:latin typeface="Roboto"/>
                <a:ea typeface="Roboto"/>
                <a:cs typeface="Roboto"/>
                <a:sym typeface="Roboto"/>
              </a:defRPr>
            </a:lvl4pPr>
            <a:lvl5pPr marL="2286000" marR="0" lvl="4" indent="-228600" algn="l" rtl="0">
              <a:lnSpc>
                <a:spcPct val="115000"/>
              </a:lnSpc>
              <a:spcBef>
                <a:spcPts val="1600"/>
              </a:spcBef>
              <a:spcAft>
                <a:spcPts val="0"/>
              </a:spcAft>
              <a:buClr>
                <a:schemeClr val="lt2"/>
              </a:buClr>
              <a:buSzPts val="1400"/>
              <a:buFont typeface="Roboto"/>
              <a:buNone/>
              <a:defRPr sz="1400" b="0" i="0" u="none" strike="noStrike" cap="none">
                <a:solidFill>
                  <a:schemeClr val="lt2"/>
                </a:solidFill>
                <a:latin typeface="Roboto"/>
                <a:ea typeface="Roboto"/>
                <a:cs typeface="Roboto"/>
                <a:sym typeface="Roboto"/>
              </a:defRPr>
            </a:lvl5pPr>
            <a:lvl6pPr marL="2743200" marR="0" lvl="5" indent="-228600" algn="l" rtl="0">
              <a:lnSpc>
                <a:spcPct val="115000"/>
              </a:lnSpc>
              <a:spcBef>
                <a:spcPts val="1600"/>
              </a:spcBef>
              <a:spcAft>
                <a:spcPts val="0"/>
              </a:spcAft>
              <a:buClr>
                <a:schemeClr val="lt2"/>
              </a:buClr>
              <a:buSzPts val="1400"/>
              <a:buFont typeface="Roboto"/>
              <a:buNone/>
              <a:defRPr sz="1400" b="0" i="0" u="none" strike="noStrike" cap="none">
                <a:solidFill>
                  <a:schemeClr val="lt2"/>
                </a:solidFill>
                <a:latin typeface="Roboto"/>
                <a:ea typeface="Roboto"/>
                <a:cs typeface="Roboto"/>
                <a:sym typeface="Roboto"/>
              </a:defRPr>
            </a:lvl6pPr>
            <a:lvl7pPr marL="3200400" marR="0" lvl="6" indent="-228600" algn="l" rtl="0">
              <a:lnSpc>
                <a:spcPct val="115000"/>
              </a:lnSpc>
              <a:spcBef>
                <a:spcPts val="1600"/>
              </a:spcBef>
              <a:spcAft>
                <a:spcPts val="0"/>
              </a:spcAft>
              <a:buClr>
                <a:schemeClr val="lt2"/>
              </a:buClr>
              <a:buSzPts val="1400"/>
              <a:buFont typeface="Roboto"/>
              <a:buNone/>
              <a:defRPr sz="1400" b="0" i="0" u="none" strike="noStrike" cap="none">
                <a:solidFill>
                  <a:schemeClr val="lt2"/>
                </a:solidFill>
                <a:latin typeface="Roboto"/>
                <a:ea typeface="Roboto"/>
                <a:cs typeface="Roboto"/>
                <a:sym typeface="Roboto"/>
              </a:defRPr>
            </a:lvl7pPr>
            <a:lvl8pPr marL="3657600" marR="0" lvl="7" indent="-228600" algn="l" rtl="0">
              <a:lnSpc>
                <a:spcPct val="115000"/>
              </a:lnSpc>
              <a:spcBef>
                <a:spcPts val="1600"/>
              </a:spcBef>
              <a:spcAft>
                <a:spcPts val="0"/>
              </a:spcAft>
              <a:buClr>
                <a:schemeClr val="lt2"/>
              </a:buClr>
              <a:buSzPts val="1400"/>
              <a:buFont typeface="Roboto"/>
              <a:buNone/>
              <a:defRPr sz="1400" b="0" i="0" u="none" strike="noStrike" cap="none">
                <a:solidFill>
                  <a:schemeClr val="lt2"/>
                </a:solidFill>
                <a:latin typeface="Roboto"/>
                <a:ea typeface="Roboto"/>
                <a:cs typeface="Roboto"/>
                <a:sym typeface="Roboto"/>
              </a:defRPr>
            </a:lvl8pPr>
            <a:lvl9pPr marL="4114800" marR="0" lvl="8" indent="-228600" algn="l" rtl="0">
              <a:lnSpc>
                <a:spcPct val="115000"/>
              </a:lnSpc>
              <a:spcBef>
                <a:spcPts val="1600"/>
              </a:spcBef>
              <a:spcAft>
                <a:spcPts val="1600"/>
              </a:spcAft>
              <a:buClr>
                <a:schemeClr val="lt2"/>
              </a:buClr>
              <a:buSzPts val="1400"/>
              <a:buFont typeface="Roboto"/>
              <a:buNone/>
              <a:defRPr sz="1400" b="0" i="0" u="none" strike="noStrike" cap="none">
                <a:solidFill>
                  <a:schemeClr val="lt2"/>
                </a:solidFill>
                <a:latin typeface="Roboto"/>
                <a:ea typeface="Roboto"/>
                <a:cs typeface="Roboto"/>
                <a:sym typeface="Roboto"/>
              </a:defRPr>
            </a:lvl9pPr>
          </a:lstStyle>
          <a:p>
            <a:endParaRPr/>
          </a:p>
        </p:txBody>
      </p:sp>
      <p:sp>
        <p:nvSpPr>
          <p:cNvPr id="164" name="Google Shape;164;p7"/>
          <p:cNvSpPr txBox="1">
            <a:spLocks noGrp="1"/>
          </p:cNvSpPr>
          <p:nvPr>
            <p:ph type="sldNum" idx="12"/>
          </p:nvPr>
        </p:nvSpPr>
        <p:spPr>
          <a:xfrm>
            <a:off x="8523541" y="4695623"/>
            <a:ext cx="548700" cy="393600"/>
          </a:xfrm>
          <a:prstGeom prst="rect">
            <a:avLst/>
          </a:prstGeom>
          <a:noFill/>
          <a:ln>
            <a:noFill/>
          </a:ln>
        </p:spPr>
        <p:txBody>
          <a:bodyPr spcFirstLastPara="1" wrap="square" lIns="91425" tIns="91425" rIns="91425" bIns="91425" anchor="ctr" anchorCtr="0">
            <a:noAutofit/>
          </a:bodyPr>
          <a:lstStyle>
            <a:lvl1pPr marL="0" marR="0" lvl="0"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0" marR="0" lvl="1"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0" marR="0" lvl="2"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0" marR="0" lvl="3"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0" marR="0" lvl="4"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0" marR="0" lvl="5"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0" marR="0" lvl="6"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0" marR="0" lvl="7"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0" marR="0" lvl="8"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65"/>
        <p:cNvGrpSpPr/>
        <p:nvPr/>
      </p:nvGrpSpPr>
      <p:grpSpPr>
        <a:xfrm>
          <a:off x="0" y="0"/>
          <a:ext cx="0" cy="0"/>
          <a:chOff x="0" y="0"/>
          <a:chExt cx="0" cy="0"/>
        </a:xfrm>
      </p:grpSpPr>
      <p:sp>
        <p:nvSpPr>
          <p:cNvPr id="166" name="Google Shape;166;p8"/>
          <p:cNvSpPr/>
          <p:nvPr/>
        </p:nvSpPr>
        <p:spPr>
          <a:xfrm rot="10800000" flipH="1">
            <a:off x="0" y="1686000"/>
            <a:ext cx="9144000" cy="3457500"/>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7" name="Google Shape;167;p8"/>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8" name="Google Shape;168;p8"/>
          <p:cNvSpPr txBox="1">
            <a:spLocks noGrp="1"/>
          </p:cNvSpPr>
          <p:nvPr>
            <p:ph type="title"/>
          </p:nvPr>
        </p:nvSpPr>
        <p:spPr>
          <a:xfrm>
            <a:off x="471900" y="738725"/>
            <a:ext cx="8222100" cy="767700"/>
          </a:xfrm>
          <a:prstGeom prst="rect">
            <a:avLst/>
          </a:prstGeom>
          <a:noFill/>
          <a:ln>
            <a:noFill/>
          </a:ln>
        </p:spPr>
        <p:txBody>
          <a:bodyPr spcFirstLastPara="1" wrap="square" lIns="91425" tIns="91425" rIns="91425" bIns="91425" anchor="b" anchorCtr="0"/>
          <a:lstStyle>
            <a:lvl1pPr marR="0" lvl="0"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1pPr>
            <a:lvl2pPr lvl="1"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a:endParaRPr/>
          </a:p>
        </p:txBody>
      </p:sp>
      <p:sp>
        <p:nvSpPr>
          <p:cNvPr id="169" name="Google Shape;169;p8"/>
          <p:cNvSpPr txBox="1">
            <a:spLocks noGrp="1"/>
          </p:cNvSpPr>
          <p:nvPr>
            <p:ph type="body" idx="1"/>
          </p:nvPr>
        </p:nvSpPr>
        <p:spPr>
          <a:xfrm>
            <a:off x="471900" y="1919075"/>
            <a:ext cx="3999900" cy="2710199"/>
          </a:xfrm>
          <a:prstGeom prst="rect">
            <a:avLst/>
          </a:prstGeom>
          <a:noFill/>
          <a:ln>
            <a:noFill/>
          </a:ln>
        </p:spPr>
        <p:txBody>
          <a:bodyPr spcFirstLastPara="1" wrap="square" lIns="91425" tIns="91425" rIns="91425" bIns="91425" anchor="t" anchorCtr="0"/>
          <a:lstStyle>
            <a:lvl1pPr marL="457200" marR="0" lvl="0" indent="-228600" algn="l" rtl="0">
              <a:lnSpc>
                <a:spcPct val="115000"/>
              </a:lnSpc>
              <a:spcBef>
                <a:spcPts val="0"/>
              </a:spcBef>
              <a:spcAft>
                <a:spcPts val="0"/>
              </a:spcAft>
              <a:buClr>
                <a:schemeClr val="lt2"/>
              </a:buClr>
              <a:buSzPts val="1400"/>
              <a:buFont typeface="Roboto"/>
              <a:buNone/>
              <a:defRPr sz="1400" b="0" i="0" u="none" strike="noStrike" cap="none">
                <a:solidFill>
                  <a:schemeClr val="lt2"/>
                </a:solidFill>
                <a:latin typeface="Roboto"/>
                <a:ea typeface="Roboto"/>
                <a:cs typeface="Roboto"/>
                <a:sym typeface="Roboto"/>
              </a:defRPr>
            </a:lvl1pPr>
            <a:lvl2pPr marL="914400" marR="0" lvl="1" indent="-228600" algn="l" rtl="0">
              <a:lnSpc>
                <a:spcPct val="115000"/>
              </a:lnSpc>
              <a:spcBef>
                <a:spcPts val="1600"/>
              </a:spcBef>
              <a:spcAft>
                <a:spcPts val="0"/>
              </a:spcAft>
              <a:buClr>
                <a:schemeClr val="lt2"/>
              </a:buClr>
              <a:buSzPts val="1200"/>
              <a:buFont typeface="Roboto"/>
              <a:buNone/>
              <a:defRPr sz="1200" b="0" i="0" u="none" strike="noStrike" cap="none">
                <a:solidFill>
                  <a:schemeClr val="lt2"/>
                </a:solidFill>
                <a:latin typeface="Roboto"/>
                <a:ea typeface="Roboto"/>
                <a:cs typeface="Roboto"/>
                <a:sym typeface="Roboto"/>
              </a:defRPr>
            </a:lvl2pPr>
            <a:lvl3pPr marL="1371600" marR="0" lvl="2" indent="-228600" algn="l" rtl="0">
              <a:lnSpc>
                <a:spcPct val="115000"/>
              </a:lnSpc>
              <a:spcBef>
                <a:spcPts val="1600"/>
              </a:spcBef>
              <a:spcAft>
                <a:spcPts val="0"/>
              </a:spcAft>
              <a:buClr>
                <a:schemeClr val="lt2"/>
              </a:buClr>
              <a:buSzPts val="1200"/>
              <a:buFont typeface="Roboto"/>
              <a:buNone/>
              <a:defRPr sz="1200" b="0" i="0" u="none" strike="noStrike" cap="none">
                <a:solidFill>
                  <a:schemeClr val="lt2"/>
                </a:solidFill>
                <a:latin typeface="Roboto"/>
                <a:ea typeface="Roboto"/>
                <a:cs typeface="Roboto"/>
                <a:sym typeface="Roboto"/>
              </a:defRPr>
            </a:lvl3pPr>
            <a:lvl4pPr marL="1828800" marR="0" lvl="3" indent="-228600" algn="l" rtl="0">
              <a:lnSpc>
                <a:spcPct val="115000"/>
              </a:lnSpc>
              <a:spcBef>
                <a:spcPts val="1600"/>
              </a:spcBef>
              <a:spcAft>
                <a:spcPts val="0"/>
              </a:spcAft>
              <a:buClr>
                <a:schemeClr val="lt2"/>
              </a:buClr>
              <a:buSzPts val="1200"/>
              <a:buFont typeface="Roboto"/>
              <a:buNone/>
              <a:defRPr sz="1200" b="0" i="0" u="none" strike="noStrike" cap="none">
                <a:solidFill>
                  <a:schemeClr val="lt2"/>
                </a:solidFill>
                <a:latin typeface="Roboto"/>
                <a:ea typeface="Roboto"/>
                <a:cs typeface="Roboto"/>
                <a:sym typeface="Roboto"/>
              </a:defRPr>
            </a:lvl4pPr>
            <a:lvl5pPr marL="2286000" marR="0" lvl="4" indent="-228600" algn="l" rtl="0">
              <a:lnSpc>
                <a:spcPct val="115000"/>
              </a:lnSpc>
              <a:spcBef>
                <a:spcPts val="1600"/>
              </a:spcBef>
              <a:spcAft>
                <a:spcPts val="0"/>
              </a:spcAft>
              <a:buClr>
                <a:schemeClr val="lt2"/>
              </a:buClr>
              <a:buSzPts val="1200"/>
              <a:buFont typeface="Roboto"/>
              <a:buNone/>
              <a:defRPr sz="1200" b="0" i="0" u="none" strike="noStrike" cap="none">
                <a:solidFill>
                  <a:schemeClr val="lt2"/>
                </a:solidFill>
                <a:latin typeface="Roboto"/>
                <a:ea typeface="Roboto"/>
                <a:cs typeface="Roboto"/>
                <a:sym typeface="Roboto"/>
              </a:defRPr>
            </a:lvl5pPr>
            <a:lvl6pPr marL="2743200" marR="0" lvl="5" indent="-228600" algn="l" rtl="0">
              <a:lnSpc>
                <a:spcPct val="115000"/>
              </a:lnSpc>
              <a:spcBef>
                <a:spcPts val="1600"/>
              </a:spcBef>
              <a:spcAft>
                <a:spcPts val="0"/>
              </a:spcAft>
              <a:buClr>
                <a:schemeClr val="lt2"/>
              </a:buClr>
              <a:buSzPts val="1200"/>
              <a:buFont typeface="Roboto"/>
              <a:buNone/>
              <a:defRPr sz="1200" b="0" i="0" u="none" strike="noStrike" cap="none">
                <a:solidFill>
                  <a:schemeClr val="lt2"/>
                </a:solidFill>
                <a:latin typeface="Roboto"/>
                <a:ea typeface="Roboto"/>
                <a:cs typeface="Roboto"/>
                <a:sym typeface="Roboto"/>
              </a:defRPr>
            </a:lvl6pPr>
            <a:lvl7pPr marL="3200400" marR="0" lvl="6" indent="-228600" algn="l" rtl="0">
              <a:lnSpc>
                <a:spcPct val="115000"/>
              </a:lnSpc>
              <a:spcBef>
                <a:spcPts val="1600"/>
              </a:spcBef>
              <a:spcAft>
                <a:spcPts val="0"/>
              </a:spcAft>
              <a:buClr>
                <a:schemeClr val="lt2"/>
              </a:buClr>
              <a:buSzPts val="1200"/>
              <a:buFont typeface="Roboto"/>
              <a:buNone/>
              <a:defRPr sz="1200" b="0" i="0" u="none" strike="noStrike" cap="none">
                <a:solidFill>
                  <a:schemeClr val="lt2"/>
                </a:solidFill>
                <a:latin typeface="Roboto"/>
                <a:ea typeface="Roboto"/>
                <a:cs typeface="Roboto"/>
                <a:sym typeface="Roboto"/>
              </a:defRPr>
            </a:lvl7pPr>
            <a:lvl8pPr marL="3657600" marR="0" lvl="7" indent="-228600" algn="l" rtl="0">
              <a:lnSpc>
                <a:spcPct val="115000"/>
              </a:lnSpc>
              <a:spcBef>
                <a:spcPts val="1600"/>
              </a:spcBef>
              <a:spcAft>
                <a:spcPts val="0"/>
              </a:spcAft>
              <a:buClr>
                <a:schemeClr val="lt2"/>
              </a:buClr>
              <a:buSzPts val="1200"/>
              <a:buFont typeface="Roboto"/>
              <a:buNone/>
              <a:defRPr sz="1200" b="0" i="0" u="none" strike="noStrike" cap="none">
                <a:solidFill>
                  <a:schemeClr val="lt2"/>
                </a:solidFill>
                <a:latin typeface="Roboto"/>
                <a:ea typeface="Roboto"/>
                <a:cs typeface="Roboto"/>
                <a:sym typeface="Roboto"/>
              </a:defRPr>
            </a:lvl8pPr>
            <a:lvl9pPr marL="4114800" marR="0" lvl="8" indent="-228600" algn="l" rtl="0">
              <a:lnSpc>
                <a:spcPct val="115000"/>
              </a:lnSpc>
              <a:spcBef>
                <a:spcPts val="1600"/>
              </a:spcBef>
              <a:spcAft>
                <a:spcPts val="1600"/>
              </a:spcAft>
              <a:buClr>
                <a:schemeClr val="lt2"/>
              </a:buClr>
              <a:buSzPts val="1200"/>
              <a:buFont typeface="Roboto"/>
              <a:buNone/>
              <a:defRPr sz="1200" b="0" i="0" u="none" strike="noStrike" cap="none">
                <a:solidFill>
                  <a:schemeClr val="lt2"/>
                </a:solidFill>
                <a:latin typeface="Roboto"/>
                <a:ea typeface="Roboto"/>
                <a:cs typeface="Roboto"/>
                <a:sym typeface="Roboto"/>
              </a:defRPr>
            </a:lvl9pPr>
          </a:lstStyle>
          <a:p>
            <a:endParaRPr/>
          </a:p>
        </p:txBody>
      </p:sp>
      <p:sp>
        <p:nvSpPr>
          <p:cNvPr id="170" name="Google Shape;170;p8"/>
          <p:cNvSpPr txBox="1">
            <a:spLocks noGrp="1"/>
          </p:cNvSpPr>
          <p:nvPr>
            <p:ph type="body" idx="2"/>
          </p:nvPr>
        </p:nvSpPr>
        <p:spPr>
          <a:xfrm>
            <a:off x="4694250" y="1919075"/>
            <a:ext cx="3999900" cy="2710199"/>
          </a:xfrm>
          <a:prstGeom prst="rect">
            <a:avLst/>
          </a:prstGeom>
          <a:noFill/>
          <a:ln>
            <a:noFill/>
          </a:ln>
        </p:spPr>
        <p:txBody>
          <a:bodyPr spcFirstLastPara="1" wrap="square" lIns="91425" tIns="91425" rIns="91425" bIns="91425" anchor="t" anchorCtr="0"/>
          <a:lstStyle>
            <a:lvl1pPr marL="457200" marR="0" lvl="0" indent="-228600" algn="l" rtl="0">
              <a:lnSpc>
                <a:spcPct val="115000"/>
              </a:lnSpc>
              <a:spcBef>
                <a:spcPts val="0"/>
              </a:spcBef>
              <a:spcAft>
                <a:spcPts val="0"/>
              </a:spcAft>
              <a:buClr>
                <a:schemeClr val="lt2"/>
              </a:buClr>
              <a:buSzPts val="1400"/>
              <a:buFont typeface="Roboto"/>
              <a:buNone/>
              <a:defRPr sz="1400" b="0" i="0" u="none" strike="noStrike" cap="none">
                <a:solidFill>
                  <a:schemeClr val="lt2"/>
                </a:solidFill>
                <a:latin typeface="Roboto"/>
                <a:ea typeface="Roboto"/>
                <a:cs typeface="Roboto"/>
                <a:sym typeface="Roboto"/>
              </a:defRPr>
            </a:lvl1pPr>
            <a:lvl2pPr marL="914400" marR="0" lvl="1" indent="-228600" algn="l" rtl="0">
              <a:lnSpc>
                <a:spcPct val="115000"/>
              </a:lnSpc>
              <a:spcBef>
                <a:spcPts val="1600"/>
              </a:spcBef>
              <a:spcAft>
                <a:spcPts val="0"/>
              </a:spcAft>
              <a:buClr>
                <a:schemeClr val="lt2"/>
              </a:buClr>
              <a:buSzPts val="1200"/>
              <a:buFont typeface="Roboto"/>
              <a:buNone/>
              <a:defRPr sz="1200" b="0" i="0" u="none" strike="noStrike" cap="none">
                <a:solidFill>
                  <a:schemeClr val="lt2"/>
                </a:solidFill>
                <a:latin typeface="Roboto"/>
                <a:ea typeface="Roboto"/>
                <a:cs typeface="Roboto"/>
                <a:sym typeface="Roboto"/>
              </a:defRPr>
            </a:lvl2pPr>
            <a:lvl3pPr marL="1371600" marR="0" lvl="2" indent="-228600" algn="l" rtl="0">
              <a:lnSpc>
                <a:spcPct val="115000"/>
              </a:lnSpc>
              <a:spcBef>
                <a:spcPts val="1600"/>
              </a:spcBef>
              <a:spcAft>
                <a:spcPts val="0"/>
              </a:spcAft>
              <a:buClr>
                <a:schemeClr val="lt2"/>
              </a:buClr>
              <a:buSzPts val="1200"/>
              <a:buFont typeface="Roboto"/>
              <a:buNone/>
              <a:defRPr sz="1200" b="0" i="0" u="none" strike="noStrike" cap="none">
                <a:solidFill>
                  <a:schemeClr val="lt2"/>
                </a:solidFill>
                <a:latin typeface="Roboto"/>
                <a:ea typeface="Roboto"/>
                <a:cs typeface="Roboto"/>
                <a:sym typeface="Roboto"/>
              </a:defRPr>
            </a:lvl3pPr>
            <a:lvl4pPr marL="1828800" marR="0" lvl="3" indent="-228600" algn="l" rtl="0">
              <a:lnSpc>
                <a:spcPct val="115000"/>
              </a:lnSpc>
              <a:spcBef>
                <a:spcPts val="1600"/>
              </a:spcBef>
              <a:spcAft>
                <a:spcPts val="0"/>
              </a:spcAft>
              <a:buClr>
                <a:schemeClr val="lt2"/>
              </a:buClr>
              <a:buSzPts val="1200"/>
              <a:buFont typeface="Roboto"/>
              <a:buNone/>
              <a:defRPr sz="1200" b="0" i="0" u="none" strike="noStrike" cap="none">
                <a:solidFill>
                  <a:schemeClr val="lt2"/>
                </a:solidFill>
                <a:latin typeface="Roboto"/>
                <a:ea typeface="Roboto"/>
                <a:cs typeface="Roboto"/>
                <a:sym typeface="Roboto"/>
              </a:defRPr>
            </a:lvl4pPr>
            <a:lvl5pPr marL="2286000" marR="0" lvl="4" indent="-228600" algn="l" rtl="0">
              <a:lnSpc>
                <a:spcPct val="115000"/>
              </a:lnSpc>
              <a:spcBef>
                <a:spcPts val="1600"/>
              </a:spcBef>
              <a:spcAft>
                <a:spcPts val="0"/>
              </a:spcAft>
              <a:buClr>
                <a:schemeClr val="lt2"/>
              </a:buClr>
              <a:buSzPts val="1200"/>
              <a:buFont typeface="Roboto"/>
              <a:buNone/>
              <a:defRPr sz="1200" b="0" i="0" u="none" strike="noStrike" cap="none">
                <a:solidFill>
                  <a:schemeClr val="lt2"/>
                </a:solidFill>
                <a:latin typeface="Roboto"/>
                <a:ea typeface="Roboto"/>
                <a:cs typeface="Roboto"/>
                <a:sym typeface="Roboto"/>
              </a:defRPr>
            </a:lvl5pPr>
            <a:lvl6pPr marL="2743200" marR="0" lvl="5" indent="-228600" algn="l" rtl="0">
              <a:lnSpc>
                <a:spcPct val="115000"/>
              </a:lnSpc>
              <a:spcBef>
                <a:spcPts val="1600"/>
              </a:spcBef>
              <a:spcAft>
                <a:spcPts val="0"/>
              </a:spcAft>
              <a:buClr>
                <a:schemeClr val="lt2"/>
              </a:buClr>
              <a:buSzPts val="1200"/>
              <a:buFont typeface="Roboto"/>
              <a:buNone/>
              <a:defRPr sz="1200" b="0" i="0" u="none" strike="noStrike" cap="none">
                <a:solidFill>
                  <a:schemeClr val="lt2"/>
                </a:solidFill>
                <a:latin typeface="Roboto"/>
                <a:ea typeface="Roboto"/>
                <a:cs typeface="Roboto"/>
                <a:sym typeface="Roboto"/>
              </a:defRPr>
            </a:lvl6pPr>
            <a:lvl7pPr marL="3200400" marR="0" lvl="6" indent="-228600" algn="l" rtl="0">
              <a:lnSpc>
                <a:spcPct val="115000"/>
              </a:lnSpc>
              <a:spcBef>
                <a:spcPts val="1600"/>
              </a:spcBef>
              <a:spcAft>
                <a:spcPts val="0"/>
              </a:spcAft>
              <a:buClr>
                <a:schemeClr val="lt2"/>
              </a:buClr>
              <a:buSzPts val="1200"/>
              <a:buFont typeface="Roboto"/>
              <a:buNone/>
              <a:defRPr sz="1200" b="0" i="0" u="none" strike="noStrike" cap="none">
                <a:solidFill>
                  <a:schemeClr val="lt2"/>
                </a:solidFill>
                <a:latin typeface="Roboto"/>
                <a:ea typeface="Roboto"/>
                <a:cs typeface="Roboto"/>
                <a:sym typeface="Roboto"/>
              </a:defRPr>
            </a:lvl7pPr>
            <a:lvl8pPr marL="3657600" marR="0" lvl="7" indent="-228600" algn="l" rtl="0">
              <a:lnSpc>
                <a:spcPct val="115000"/>
              </a:lnSpc>
              <a:spcBef>
                <a:spcPts val="1600"/>
              </a:spcBef>
              <a:spcAft>
                <a:spcPts val="0"/>
              </a:spcAft>
              <a:buClr>
                <a:schemeClr val="lt2"/>
              </a:buClr>
              <a:buSzPts val="1200"/>
              <a:buFont typeface="Roboto"/>
              <a:buNone/>
              <a:defRPr sz="1200" b="0" i="0" u="none" strike="noStrike" cap="none">
                <a:solidFill>
                  <a:schemeClr val="lt2"/>
                </a:solidFill>
                <a:latin typeface="Roboto"/>
                <a:ea typeface="Roboto"/>
                <a:cs typeface="Roboto"/>
                <a:sym typeface="Roboto"/>
              </a:defRPr>
            </a:lvl8pPr>
            <a:lvl9pPr marL="4114800" marR="0" lvl="8" indent="-228600" algn="l" rtl="0">
              <a:lnSpc>
                <a:spcPct val="115000"/>
              </a:lnSpc>
              <a:spcBef>
                <a:spcPts val="1600"/>
              </a:spcBef>
              <a:spcAft>
                <a:spcPts val="1600"/>
              </a:spcAft>
              <a:buClr>
                <a:schemeClr val="lt2"/>
              </a:buClr>
              <a:buSzPts val="1200"/>
              <a:buFont typeface="Roboto"/>
              <a:buNone/>
              <a:defRPr sz="1200" b="0" i="0" u="none" strike="noStrike" cap="none">
                <a:solidFill>
                  <a:schemeClr val="lt2"/>
                </a:solidFill>
                <a:latin typeface="Roboto"/>
                <a:ea typeface="Roboto"/>
                <a:cs typeface="Roboto"/>
                <a:sym typeface="Roboto"/>
              </a:defRPr>
            </a:lvl9pPr>
          </a:lstStyle>
          <a:p>
            <a:endParaRPr/>
          </a:p>
        </p:txBody>
      </p:sp>
      <p:sp>
        <p:nvSpPr>
          <p:cNvPr id="171" name="Google Shape;171;p8"/>
          <p:cNvSpPr txBox="1">
            <a:spLocks noGrp="1"/>
          </p:cNvSpPr>
          <p:nvPr>
            <p:ph type="sldNum" idx="12"/>
          </p:nvPr>
        </p:nvSpPr>
        <p:spPr>
          <a:xfrm>
            <a:off x="8523541" y="4695623"/>
            <a:ext cx="548700" cy="393600"/>
          </a:xfrm>
          <a:prstGeom prst="rect">
            <a:avLst/>
          </a:prstGeom>
          <a:noFill/>
          <a:ln>
            <a:noFill/>
          </a:ln>
        </p:spPr>
        <p:txBody>
          <a:bodyPr spcFirstLastPara="1" wrap="square" lIns="91425" tIns="91425" rIns="91425" bIns="91425" anchor="ctr" anchorCtr="0">
            <a:noAutofit/>
          </a:bodyPr>
          <a:lstStyle>
            <a:lvl1pPr marL="0" marR="0" lvl="0"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0" marR="0" lvl="1"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0" marR="0" lvl="2"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0" marR="0" lvl="3"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0" marR="0" lvl="4"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0" marR="0" lvl="5"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0" marR="0" lvl="6"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0" marR="0" lvl="7"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0" marR="0" lvl="8"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172"/>
        <p:cNvGrpSpPr/>
        <p:nvPr/>
      </p:nvGrpSpPr>
      <p:grpSpPr>
        <a:xfrm>
          <a:off x="0" y="0"/>
          <a:ext cx="0" cy="0"/>
          <a:chOff x="0" y="0"/>
          <a:chExt cx="0" cy="0"/>
        </a:xfrm>
      </p:grpSpPr>
      <p:sp>
        <p:nvSpPr>
          <p:cNvPr id="173" name="Google Shape;173;p9"/>
          <p:cNvSpPr/>
          <p:nvPr/>
        </p:nvSpPr>
        <p:spPr>
          <a:xfrm flipH="1">
            <a:off x="0" y="0"/>
            <a:ext cx="4572000" cy="5143500"/>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4" name="Google Shape;174;p9"/>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5" name="Google Shape;175;p9"/>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lstStyle>
            <a:lvl1pPr marR="0" lvl="0" algn="ctr" rtl="0">
              <a:lnSpc>
                <a:spcPct val="100000"/>
              </a:lnSpc>
              <a:spcBef>
                <a:spcPts val="0"/>
              </a:spcBef>
              <a:spcAft>
                <a:spcPts val="0"/>
              </a:spcAft>
              <a:buClr>
                <a:schemeClr val="dk2"/>
              </a:buClr>
              <a:buSzPts val="4200"/>
              <a:buFont typeface="Roboto"/>
              <a:buNone/>
              <a:defRPr sz="4200" b="0" i="0" u="none" strike="noStrike" cap="none">
                <a:solidFill>
                  <a:schemeClr val="dk2"/>
                </a:solidFill>
                <a:latin typeface="Roboto"/>
                <a:ea typeface="Roboto"/>
                <a:cs typeface="Roboto"/>
                <a:sym typeface="Roboto"/>
              </a:defRPr>
            </a:lvl1pPr>
            <a:lvl2pPr lvl="1" algn="ctr" rtl="0">
              <a:spcBef>
                <a:spcPts val="0"/>
              </a:spcBef>
              <a:spcAft>
                <a:spcPts val="0"/>
              </a:spcAft>
              <a:buClr>
                <a:schemeClr val="dk2"/>
              </a:buClr>
              <a:buSzPts val="4200"/>
              <a:buFont typeface="Roboto"/>
              <a:buNone/>
              <a:defRPr sz="4200">
                <a:solidFill>
                  <a:schemeClr val="dk2"/>
                </a:solidFill>
                <a:latin typeface="Roboto"/>
                <a:ea typeface="Roboto"/>
                <a:cs typeface="Roboto"/>
                <a:sym typeface="Roboto"/>
              </a:defRPr>
            </a:lvl2pPr>
            <a:lvl3pPr lvl="2" algn="ctr" rtl="0">
              <a:spcBef>
                <a:spcPts val="0"/>
              </a:spcBef>
              <a:spcAft>
                <a:spcPts val="0"/>
              </a:spcAft>
              <a:buClr>
                <a:schemeClr val="dk2"/>
              </a:buClr>
              <a:buSzPts val="4200"/>
              <a:buFont typeface="Roboto"/>
              <a:buNone/>
              <a:defRPr sz="4200">
                <a:solidFill>
                  <a:schemeClr val="dk2"/>
                </a:solidFill>
                <a:latin typeface="Roboto"/>
                <a:ea typeface="Roboto"/>
                <a:cs typeface="Roboto"/>
                <a:sym typeface="Roboto"/>
              </a:defRPr>
            </a:lvl3pPr>
            <a:lvl4pPr lvl="3" algn="ctr" rtl="0">
              <a:spcBef>
                <a:spcPts val="0"/>
              </a:spcBef>
              <a:spcAft>
                <a:spcPts val="0"/>
              </a:spcAft>
              <a:buClr>
                <a:schemeClr val="dk2"/>
              </a:buClr>
              <a:buSzPts val="4200"/>
              <a:buFont typeface="Roboto"/>
              <a:buNone/>
              <a:defRPr sz="4200">
                <a:solidFill>
                  <a:schemeClr val="dk2"/>
                </a:solidFill>
                <a:latin typeface="Roboto"/>
                <a:ea typeface="Roboto"/>
                <a:cs typeface="Roboto"/>
                <a:sym typeface="Roboto"/>
              </a:defRPr>
            </a:lvl4pPr>
            <a:lvl5pPr lvl="4" algn="ctr" rtl="0">
              <a:spcBef>
                <a:spcPts val="0"/>
              </a:spcBef>
              <a:spcAft>
                <a:spcPts val="0"/>
              </a:spcAft>
              <a:buClr>
                <a:schemeClr val="dk2"/>
              </a:buClr>
              <a:buSzPts val="4200"/>
              <a:buFont typeface="Roboto"/>
              <a:buNone/>
              <a:defRPr sz="4200">
                <a:solidFill>
                  <a:schemeClr val="dk2"/>
                </a:solidFill>
                <a:latin typeface="Roboto"/>
                <a:ea typeface="Roboto"/>
                <a:cs typeface="Roboto"/>
                <a:sym typeface="Roboto"/>
              </a:defRPr>
            </a:lvl5pPr>
            <a:lvl6pPr lvl="5" algn="ctr" rtl="0">
              <a:spcBef>
                <a:spcPts val="0"/>
              </a:spcBef>
              <a:spcAft>
                <a:spcPts val="0"/>
              </a:spcAft>
              <a:buClr>
                <a:schemeClr val="dk2"/>
              </a:buClr>
              <a:buSzPts val="4200"/>
              <a:buFont typeface="Roboto"/>
              <a:buNone/>
              <a:defRPr sz="4200">
                <a:solidFill>
                  <a:schemeClr val="dk2"/>
                </a:solidFill>
                <a:latin typeface="Roboto"/>
                <a:ea typeface="Roboto"/>
                <a:cs typeface="Roboto"/>
                <a:sym typeface="Roboto"/>
              </a:defRPr>
            </a:lvl6pPr>
            <a:lvl7pPr lvl="6" algn="ctr" rtl="0">
              <a:spcBef>
                <a:spcPts val="0"/>
              </a:spcBef>
              <a:spcAft>
                <a:spcPts val="0"/>
              </a:spcAft>
              <a:buClr>
                <a:schemeClr val="dk2"/>
              </a:buClr>
              <a:buSzPts val="4200"/>
              <a:buFont typeface="Roboto"/>
              <a:buNone/>
              <a:defRPr sz="4200">
                <a:solidFill>
                  <a:schemeClr val="dk2"/>
                </a:solidFill>
                <a:latin typeface="Roboto"/>
                <a:ea typeface="Roboto"/>
                <a:cs typeface="Roboto"/>
                <a:sym typeface="Roboto"/>
              </a:defRPr>
            </a:lvl7pPr>
            <a:lvl8pPr lvl="7" algn="ctr" rtl="0">
              <a:spcBef>
                <a:spcPts val="0"/>
              </a:spcBef>
              <a:spcAft>
                <a:spcPts val="0"/>
              </a:spcAft>
              <a:buClr>
                <a:schemeClr val="dk2"/>
              </a:buClr>
              <a:buSzPts val="4200"/>
              <a:buFont typeface="Roboto"/>
              <a:buNone/>
              <a:defRPr sz="4200">
                <a:solidFill>
                  <a:schemeClr val="dk2"/>
                </a:solidFill>
                <a:latin typeface="Roboto"/>
                <a:ea typeface="Roboto"/>
                <a:cs typeface="Roboto"/>
                <a:sym typeface="Roboto"/>
              </a:defRPr>
            </a:lvl8pPr>
            <a:lvl9pPr lvl="8" algn="ctr" rtl="0">
              <a:spcBef>
                <a:spcPts val="0"/>
              </a:spcBef>
              <a:spcAft>
                <a:spcPts val="0"/>
              </a:spcAft>
              <a:buClr>
                <a:schemeClr val="dk2"/>
              </a:buClr>
              <a:buSzPts val="4200"/>
              <a:buFont typeface="Roboto"/>
              <a:buNone/>
              <a:defRPr sz="4200">
                <a:solidFill>
                  <a:schemeClr val="dk2"/>
                </a:solidFill>
                <a:latin typeface="Roboto"/>
                <a:ea typeface="Roboto"/>
                <a:cs typeface="Roboto"/>
                <a:sym typeface="Roboto"/>
              </a:defRPr>
            </a:lvl9pPr>
          </a:lstStyle>
          <a:p>
            <a:endParaRPr/>
          </a:p>
        </p:txBody>
      </p:sp>
      <p:sp>
        <p:nvSpPr>
          <p:cNvPr id="176" name="Google Shape;176;p9"/>
          <p:cNvSpPr txBox="1">
            <a:spLocks noGrp="1"/>
          </p:cNvSpPr>
          <p:nvPr>
            <p:ph type="subTitle" idx="1"/>
          </p:nvPr>
        </p:nvSpPr>
        <p:spPr>
          <a:xfrm>
            <a:off x="265500" y="2779466"/>
            <a:ext cx="4045200" cy="1235099"/>
          </a:xfrm>
          <a:prstGeom prst="rect">
            <a:avLst/>
          </a:prstGeom>
          <a:noFill/>
          <a:ln>
            <a:noFill/>
          </a:ln>
        </p:spPr>
        <p:txBody>
          <a:bodyPr spcFirstLastPara="1" wrap="square" lIns="91425" tIns="91425" rIns="91425" bIns="91425" anchor="t" anchorCtr="0"/>
          <a:lstStyle>
            <a:lvl1pPr marR="0" lvl="0" algn="ctr" rtl="0">
              <a:lnSpc>
                <a:spcPct val="100000"/>
              </a:lnSpc>
              <a:spcBef>
                <a:spcPts val="0"/>
              </a:spcBef>
              <a:spcAft>
                <a:spcPts val="0"/>
              </a:spcAft>
              <a:buClr>
                <a:schemeClr val="lt2"/>
              </a:buClr>
              <a:buSzPts val="2100"/>
              <a:buFont typeface="Roboto"/>
              <a:buNone/>
              <a:defRPr sz="2100" b="0" i="0" u="none" strike="noStrike" cap="none">
                <a:solidFill>
                  <a:schemeClr val="lt2"/>
                </a:solidFill>
                <a:latin typeface="Roboto"/>
                <a:ea typeface="Roboto"/>
                <a:cs typeface="Roboto"/>
                <a:sym typeface="Roboto"/>
              </a:defRPr>
            </a:lvl1pPr>
            <a:lvl2pPr marR="0" lvl="1" algn="ctr" rtl="0">
              <a:lnSpc>
                <a:spcPct val="100000"/>
              </a:lnSpc>
              <a:spcBef>
                <a:spcPts val="0"/>
              </a:spcBef>
              <a:spcAft>
                <a:spcPts val="0"/>
              </a:spcAft>
              <a:buClr>
                <a:schemeClr val="lt2"/>
              </a:buClr>
              <a:buSzPts val="2100"/>
              <a:buFont typeface="Roboto"/>
              <a:buNone/>
              <a:defRPr sz="2100" b="0" i="0" u="none" strike="noStrike" cap="none">
                <a:solidFill>
                  <a:schemeClr val="lt2"/>
                </a:solidFill>
                <a:latin typeface="Roboto"/>
                <a:ea typeface="Roboto"/>
                <a:cs typeface="Roboto"/>
                <a:sym typeface="Roboto"/>
              </a:defRPr>
            </a:lvl2pPr>
            <a:lvl3pPr marR="0" lvl="2" algn="ctr" rtl="0">
              <a:lnSpc>
                <a:spcPct val="100000"/>
              </a:lnSpc>
              <a:spcBef>
                <a:spcPts val="0"/>
              </a:spcBef>
              <a:spcAft>
                <a:spcPts val="0"/>
              </a:spcAft>
              <a:buClr>
                <a:schemeClr val="lt2"/>
              </a:buClr>
              <a:buSzPts val="2100"/>
              <a:buFont typeface="Roboto"/>
              <a:buNone/>
              <a:defRPr sz="2100" b="0" i="0" u="none" strike="noStrike" cap="none">
                <a:solidFill>
                  <a:schemeClr val="lt2"/>
                </a:solidFill>
                <a:latin typeface="Roboto"/>
                <a:ea typeface="Roboto"/>
                <a:cs typeface="Roboto"/>
                <a:sym typeface="Roboto"/>
              </a:defRPr>
            </a:lvl3pPr>
            <a:lvl4pPr marR="0" lvl="3" algn="ctr" rtl="0">
              <a:lnSpc>
                <a:spcPct val="100000"/>
              </a:lnSpc>
              <a:spcBef>
                <a:spcPts val="0"/>
              </a:spcBef>
              <a:spcAft>
                <a:spcPts val="0"/>
              </a:spcAft>
              <a:buClr>
                <a:schemeClr val="lt2"/>
              </a:buClr>
              <a:buSzPts val="2100"/>
              <a:buFont typeface="Roboto"/>
              <a:buNone/>
              <a:defRPr sz="2100" b="0" i="0" u="none" strike="noStrike" cap="none">
                <a:solidFill>
                  <a:schemeClr val="lt2"/>
                </a:solidFill>
                <a:latin typeface="Roboto"/>
                <a:ea typeface="Roboto"/>
                <a:cs typeface="Roboto"/>
                <a:sym typeface="Roboto"/>
              </a:defRPr>
            </a:lvl4pPr>
            <a:lvl5pPr marR="0" lvl="4" algn="ctr" rtl="0">
              <a:lnSpc>
                <a:spcPct val="100000"/>
              </a:lnSpc>
              <a:spcBef>
                <a:spcPts val="0"/>
              </a:spcBef>
              <a:spcAft>
                <a:spcPts val="0"/>
              </a:spcAft>
              <a:buClr>
                <a:schemeClr val="lt2"/>
              </a:buClr>
              <a:buSzPts val="2100"/>
              <a:buFont typeface="Roboto"/>
              <a:buNone/>
              <a:defRPr sz="2100" b="0" i="0" u="none" strike="noStrike" cap="none">
                <a:solidFill>
                  <a:schemeClr val="lt2"/>
                </a:solidFill>
                <a:latin typeface="Roboto"/>
                <a:ea typeface="Roboto"/>
                <a:cs typeface="Roboto"/>
                <a:sym typeface="Roboto"/>
              </a:defRPr>
            </a:lvl5pPr>
            <a:lvl6pPr marR="0" lvl="5" algn="ctr" rtl="0">
              <a:lnSpc>
                <a:spcPct val="100000"/>
              </a:lnSpc>
              <a:spcBef>
                <a:spcPts val="0"/>
              </a:spcBef>
              <a:spcAft>
                <a:spcPts val="0"/>
              </a:spcAft>
              <a:buClr>
                <a:schemeClr val="lt2"/>
              </a:buClr>
              <a:buSzPts val="2100"/>
              <a:buFont typeface="Roboto"/>
              <a:buNone/>
              <a:defRPr sz="2100" b="0" i="0" u="none" strike="noStrike" cap="none">
                <a:solidFill>
                  <a:schemeClr val="lt2"/>
                </a:solidFill>
                <a:latin typeface="Roboto"/>
                <a:ea typeface="Roboto"/>
                <a:cs typeface="Roboto"/>
                <a:sym typeface="Roboto"/>
              </a:defRPr>
            </a:lvl6pPr>
            <a:lvl7pPr marR="0" lvl="6" algn="ctr" rtl="0">
              <a:lnSpc>
                <a:spcPct val="100000"/>
              </a:lnSpc>
              <a:spcBef>
                <a:spcPts val="0"/>
              </a:spcBef>
              <a:spcAft>
                <a:spcPts val="0"/>
              </a:spcAft>
              <a:buClr>
                <a:schemeClr val="lt2"/>
              </a:buClr>
              <a:buSzPts val="2100"/>
              <a:buFont typeface="Roboto"/>
              <a:buNone/>
              <a:defRPr sz="2100" b="0" i="0" u="none" strike="noStrike" cap="none">
                <a:solidFill>
                  <a:schemeClr val="lt2"/>
                </a:solidFill>
                <a:latin typeface="Roboto"/>
                <a:ea typeface="Roboto"/>
                <a:cs typeface="Roboto"/>
                <a:sym typeface="Roboto"/>
              </a:defRPr>
            </a:lvl7pPr>
            <a:lvl8pPr marR="0" lvl="7" algn="ctr" rtl="0">
              <a:lnSpc>
                <a:spcPct val="100000"/>
              </a:lnSpc>
              <a:spcBef>
                <a:spcPts val="0"/>
              </a:spcBef>
              <a:spcAft>
                <a:spcPts val="0"/>
              </a:spcAft>
              <a:buClr>
                <a:schemeClr val="lt2"/>
              </a:buClr>
              <a:buSzPts val="2100"/>
              <a:buFont typeface="Roboto"/>
              <a:buNone/>
              <a:defRPr sz="2100" b="0" i="0" u="none" strike="noStrike" cap="none">
                <a:solidFill>
                  <a:schemeClr val="lt2"/>
                </a:solidFill>
                <a:latin typeface="Roboto"/>
                <a:ea typeface="Roboto"/>
                <a:cs typeface="Roboto"/>
                <a:sym typeface="Roboto"/>
              </a:defRPr>
            </a:lvl8pPr>
            <a:lvl9pPr marR="0" lvl="8" algn="ctr" rtl="0">
              <a:lnSpc>
                <a:spcPct val="100000"/>
              </a:lnSpc>
              <a:spcBef>
                <a:spcPts val="0"/>
              </a:spcBef>
              <a:spcAft>
                <a:spcPts val="0"/>
              </a:spcAft>
              <a:buClr>
                <a:schemeClr val="lt2"/>
              </a:buClr>
              <a:buSzPts val="2100"/>
              <a:buFont typeface="Roboto"/>
              <a:buNone/>
              <a:defRPr sz="2100" b="0" i="0" u="none" strike="noStrike" cap="none">
                <a:solidFill>
                  <a:schemeClr val="lt2"/>
                </a:solidFill>
                <a:latin typeface="Roboto"/>
                <a:ea typeface="Roboto"/>
                <a:cs typeface="Roboto"/>
                <a:sym typeface="Roboto"/>
              </a:defRPr>
            </a:lvl9pPr>
          </a:lstStyle>
          <a:p>
            <a:endParaRPr/>
          </a:p>
        </p:txBody>
      </p:sp>
      <p:sp>
        <p:nvSpPr>
          <p:cNvPr id="177" name="Google Shape;177;p9"/>
          <p:cNvSpPr txBox="1">
            <a:spLocks noGrp="1"/>
          </p:cNvSpPr>
          <p:nvPr>
            <p:ph type="body" idx="2"/>
          </p:nvPr>
        </p:nvSpPr>
        <p:spPr>
          <a:xfrm>
            <a:off x="4939500" y="724200"/>
            <a:ext cx="3837000" cy="3695100"/>
          </a:xfrm>
          <a:prstGeom prst="rect">
            <a:avLst/>
          </a:prstGeom>
          <a:noFill/>
          <a:ln>
            <a:noFill/>
          </a:ln>
        </p:spPr>
        <p:txBody>
          <a:bodyPr spcFirstLastPara="1" wrap="square" lIns="91425" tIns="91425" rIns="91425" bIns="91425" anchor="ctr" anchorCtr="0"/>
          <a:lstStyle>
            <a:lvl1pPr marL="457200" marR="0" lvl="0" indent="-228600" algn="l" rtl="0">
              <a:lnSpc>
                <a:spcPct val="115000"/>
              </a:lnSpc>
              <a:spcBef>
                <a:spcPts val="0"/>
              </a:spcBef>
              <a:spcAft>
                <a:spcPts val="0"/>
              </a:spcAft>
              <a:buClr>
                <a:schemeClr val="lt1"/>
              </a:buClr>
              <a:buSzPts val="1800"/>
              <a:buFont typeface="Roboto"/>
              <a:buNone/>
              <a:defRPr sz="1800" b="0" i="0" u="none" strike="noStrike" cap="none">
                <a:solidFill>
                  <a:schemeClr val="lt1"/>
                </a:solidFill>
                <a:latin typeface="Roboto"/>
                <a:ea typeface="Roboto"/>
                <a:cs typeface="Roboto"/>
                <a:sym typeface="Roboto"/>
              </a:defRPr>
            </a:lvl1pPr>
            <a:lvl2pPr marL="914400" marR="0" lvl="1" indent="-228600" algn="l" rtl="0">
              <a:lnSpc>
                <a:spcPct val="115000"/>
              </a:lnSpc>
              <a:spcBef>
                <a:spcPts val="1600"/>
              </a:spcBef>
              <a:spcAft>
                <a:spcPts val="0"/>
              </a:spcAft>
              <a:buClr>
                <a:schemeClr val="lt1"/>
              </a:buClr>
              <a:buSzPts val="1400"/>
              <a:buFont typeface="Roboto"/>
              <a:buNone/>
              <a:defRPr sz="1400" b="0" i="0" u="none" strike="noStrike" cap="none">
                <a:solidFill>
                  <a:schemeClr val="lt1"/>
                </a:solidFill>
                <a:latin typeface="Roboto"/>
                <a:ea typeface="Roboto"/>
                <a:cs typeface="Roboto"/>
                <a:sym typeface="Roboto"/>
              </a:defRPr>
            </a:lvl2pPr>
            <a:lvl3pPr marL="1371600" marR="0" lvl="2" indent="-228600" algn="l" rtl="0">
              <a:lnSpc>
                <a:spcPct val="115000"/>
              </a:lnSpc>
              <a:spcBef>
                <a:spcPts val="1600"/>
              </a:spcBef>
              <a:spcAft>
                <a:spcPts val="0"/>
              </a:spcAft>
              <a:buClr>
                <a:schemeClr val="lt1"/>
              </a:buClr>
              <a:buSzPts val="1400"/>
              <a:buFont typeface="Roboto"/>
              <a:buNone/>
              <a:defRPr sz="1400" b="0" i="0" u="none" strike="noStrike" cap="none">
                <a:solidFill>
                  <a:schemeClr val="lt1"/>
                </a:solidFill>
                <a:latin typeface="Roboto"/>
                <a:ea typeface="Roboto"/>
                <a:cs typeface="Roboto"/>
                <a:sym typeface="Roboto"/>
              </a:defRPr>
            </a:lvl3pPr>
            <a:lvl4pPr marL="1828800" marR="0" lvl="3" indent="-228600" algn="l" rtl="0">
              <a:lnSpc>
                <a:spcPct val="115000"/>
              </a:lnSpc>
              <a:spcBef>
                <a:spcPts val="1600"/>
              </a:spcBef>
              <a:spcAft>
                <a:spcPts val="0"/>
              </a:spcAft>
              <a:buClr>
                <a:schemeClr val="lt1"/>
              </a:buClr>
              <a:buSzPts val="1400"/>
              <a:buFont typeface="Roboto"/>
              <a:buNone/>
              <a:defRPr sz="1400" b="0" i="0" u="none" strike="noStrike" cap="none">
                <a:solidFill>
                  <a:schemeClr val="lt1"/>
                </a:solidFill>
                <a:latin typeface="Roboto"/>
                <a:ea typeface="Roboto"/>
                <a:cs typeface="Roboto"/>
                <a:sym typeface="Roboto"/>
              </a:defRPr>
            </a:lvl4pPr>
            <a:lvl5pPr marL="2286000" marR="0" lvl="4" indent="-228600" algn="l" rtl="0">
              <a:lnSpc>
                <a:spcPct val="115000"/>
              </a:lnSpc>
              <a:spcBef>
                <a:spcPts val="1600"/>
              </a:spcBef>
              <a:spcAft>
                <a:spcPts val="0"/>
              </a:spcAft>
              <a:buClr>
                <a:schemeClr val="lt1"/>
              </a:buClr>
              <a:buSzPts val="1400"/>
              <a:buFont typeface="Roboto"/>
              <a:buNone/>
              <a:defRPr sz="1400" b="0" i="0" u="none" strike="noStrike" cap="none">
                <a:solidFill>
                  <a:schemeClr val="lt1"/>
                </a:solidFill>
                <a:latin typeface="Roboto"/>
                <a:ea typeface="Roboto"/>
                <a:cs typeface="Roboto"/>
                <a:sym typeface="Roboto"/>
              </a:defRPr>
            </a:lvl5pPr>
            <a:lvl6pPr marL="2743200" marR="0" lvl="5" indent="-228600" algn="l" rtl="0">
              <a:lnSpc>
                <a:spcPct val="115000"/>
              </a:lnSpc>
              <a:spcBef>
                <a:spcPts val="1600"/>
              </a:spcBef>
              <a:spcAft>
                <a:spcPts val="0"/>
              </a:spcAft>
              <a:buClr>
                <a:schemeClr val="lt1"/>
              </a:buClr>
              <a:buSzPts val="1400"/>
              <a:buFont typeface="Roboto"/>
              <a:buNone/>
              <a:defRPr sz="1400" b="0" i="0" u="none" strike="noStrike" cap="none">
                <a:solidFill>
                  <a:schemeClr val="lt1"/>
                </a:solidFill>
                <a:latin typeface="Roboto"/>
                <a:ea typeface="Roboto"/>
                <a:cs typeface="Roboto"/>
                <a:sym typeface="Roboto"/>
              </a:defRPr>
            </a:lvl6pPr>
            <a:lvl7pPr marL="3200400" marR="0" lvl="6" indent="-228600" algn="l" rtl="0">
              <a:lnSpc>
                <a:spcPct val="115000"/>
              </a:lnSpc>
              <a:spcBef>
                <a:spcPts val="1600"/>
              </a:spcBef>
              <a:spcAft>
                <a:spcPts val="0"/>
              </a:spcAft>
              <a:buClr>
                <a:schemeClr val="lt1"/>
              </a:buClr>
              <a:buSzPts val="1400"/>
              <a:buFont typeface="Roboto"/>
              <a:buNone/>
              <a:defRPr sz="1400" b="0" i="0" u="none" strike="noStrike" cap="none">
                <a:solidFill>
                  <a:schemeClr val="lt1"/>
                </a:solidFill>
                <a:latin typeface="Roboto"/>
                <a:ea typeface="Roboto"/>
                <a:cs typeface="Roboto"/>
                <a:sym typeface="Roboto"/>
              </a:defRPr>
            </a:lvl7pPr>
            <a:lvl8pPr marL="3657600" marR="0" lvl="7" indent="-228600" algn="l" rtl="0">
              <a:lnSpc>
                <a:spcPct val="115000"/>
              </a:lnSpc>
              <a:spcBef>
                <a:spcPts val="1600"/>
              </a:spcBef>
              <a:spcAft>
                <a:spcPts val="0"/>
              </a:spcAft>
              <a:buClr>
                <a:schemeClr val="lt1"/>
              </a:buClr>
              <a:buSzPts val="1400"/>
              <a:buFont typeface="Roboto"/>
              <a:buNone/>
              <a:defRPr sz="1400" b="0" i="0" u="none" strike="noStrike" cap="none">
                <a:solidFill>
                  <a:schemeClr val="lt1"/>
                </a:solidFill>
                <a:latin typeface="Roboto"/>
                <a:ea typeface="Roboto"/>
                <a:cs typeface="Roboto"/>
                <a:sym typeface="Roboto"/>
              </a:defRPr>
            </a:lvl8pPr>
            <a:lvl9pPr marL="4114800" marR="0" lvl="8" indent="-228600" algn="l" rtl="0">
              <a:lnSpc>
                <a:spcPct val="115000"/>
              </a:lnSpc>
              <a:spcBef>
                <a:spcPts val="1600"/>
              </a:spcBef>
              <a:spcAft>
                <a:spcPts val="1600"/>
              </a:spcAft>
              <a:buClr>
                <a:schemeClr val="lt1"/>
              </a:buClr>
              <a:buSzPts val="1400"/>
              <a:buFont typeface="Roboto"/>
              <a:buNone/>
              <a:defRPr sz="1400" b="0" i="0" u="none" strike="noStrike" cap="none">
                <a:solidFill>
                  <a:schemeClr val="lt1"/>
                </a:solidFill>
                <a:latin typeface="Roboto"/>
                <a:ea typeface="Roboto"/>
                <a:cs typeface="Roboto"/>
                <a:sym typeface="Roboto"/>
              </a:defRPr>
            </a:lvl9pPr>
          </a:lstStyle>
          <a:p>
            <a:endParaRPr/>
          </a:p>
        </p:txBody>
      </p:sp>
      <p:sp>
        <p:nvSpPr>
          <p:cNvPr id="178" name="Google Shape;178;p9"/>
          <p:cNvSpPr txBox="1">
            <a:spLocks noGrp="1"/>
          </p:cNvSpPr>
          <p:nvPr>
            <p:ph type="sldNum" idx="12"/>
          </p:nvPr>
        </p:nvSpPr>
        <p:spPr>
          <a:xfrm>
            <a:off x="8523541" y="4695623"/>
            <a:ext cx="548700" cy="393600"/>
          </a:xfrm>
          <a:prstGeom prst="rect">
            <a:avLst/>
          </a:prstGeom>
          <a:noFill/>
          <a:ln>
            <a:noFill/>
          </a:ln>
        </p:spPr>
        <p:txBody>
          <a:bodyPr spcFirstLastPara="1" wrap="square" lIns="91425" tIns="91425" rIns="91425" bIns="91425" anchor="ctr" anchorCtr="0">
            <a:noAutofit/>
          </a:bodyPr>
          <a:lstStyle>
            <a:lvl1pPr marL="0" marR="0" lvl="0" indent="0" algn="l" rtl="0">
              <a:lnSpc>
                <a:spcPct val="100000"/>
              </a:lnSpc>
              <a:spcBef>
                <a:spcPts val="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1pPr>
            <a:lvl2pPr marL="0" marR="0" lvl="1" indent="0" algn="l" rtl="0">
              <a:lnSpc>
                <a:spcPct val="100000"/>
              </a:lnSpc>
              <a:spcBef>
                <a:spcPts val="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2pPr>
            <a:lvl3pPr marL="0" marR="0" lvl="2" indent="0" algn="l" rtl="0">
              <a:lnSpc>
                <a:spcPct val="100000"/>
              </a:lnSpc>
              <a:spcBef>
                <a:spcPts val="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3pPr>
            <a:lvl4pPr marL="0" marR="0" lvl="3" indent="0" algn="l" rtl="0">
              <a:lnSpc>
                <a:spcPct val="100000"/>
              </a:lnSpc>
              <a:spcBef>
                <a:spcPts val="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4pPr>
            <a:lvl5pPr marL="0" marR="0" lvl="4" indent="0" algn="l" rtl="0">
              <a:lnSpc>
                <a:spcPct val="100000"/>
              </a:lnSpc>
              <a:spcBef>
                <a:spcPts val="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5pPr>
            <a:lvl6pPr marL="0" marR="0" lvl="5" indent="0" algn="l" rtl="0">
              <a:lnSpc>
                <a:spcPct val="100000"/>
              </a:lnSpc>
              <a:spcBef>
                <a:spcPts val="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6pPr>
            <a:lvl7pPr marL="0" marR="0" lvl="6" indent="0" algn="l" rtl="0">
              <a:lnSpc>
                <a:spcPct val="100000"/>
              </a:lnSpc>
              <a:spcBef>
                <a:spcPts val="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7pPr>
            <a:lvl8pPr marL="0" marR="0" lvl="7" indent="0" algn="l" rtl="0">
              <a:lnSpc>
                <a:spcPct val="100000"/>
              </a:lnSpc>
              <a:spcBef>
                <a:spcPts val="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8pPr>
            <a:lvl9pPr marL="0" marR="0" lvl="8" indent="0" algn="l" rtl="0">
              <a:lnSpc>
                <a:spcPct val="100000"/>
              </a:lnSpc>
              <a:spcBef>
                <a:spcPts val="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ig number">
  <p:cSld name="Big number">
    <p:spTree>
      <p:nvGrpSpPr>
        <p:cNvPr id="1" name="Shape 179"/>
        <p:cNvGrpSpPr/>
        <p:nvPr/>
      </p:nvGrpSpPr>
      <p:grpSpPr>
        <a:xfrm>
          <a:off x="0" y="0"/>
          <a:ext cx="0" cy="0"/>
          <a:chOff x="0" y="0"/>
          <a:chExt cx="0" cy="0"/>
        </a:xfrm>
      </p:grpSpPr>
      <p:sp>
        <p:nvSpPr>
          <p:cNvPr id="180" name="Google Shape;180;p10"/>
          <p:cNvSpPr txBox="1">
            <a:spLocks noGrp="1"/>
          </p:cNvSpPr>
          <p:nvPr>
            <p:ph type="title"/>
          </p:nvPr>
        </p:nvSpPr>
        <p:spPr>
          <a:xfrm>
            <a:off x="475500" y="1258525"/>
            <a:ext cx="8222100" cy="1963500"/>
          </a:xfrm>
          <a:prstGeom prst="rect">
            <a:avLst/>
          </a:prstGeom>
          <a:noFill/>
          <a:ln>
            <a:noFill/>
          </a:ln>
        </p:spPr>
        <p:txBody>
          <a:bodyPr spcFirstLastPara="1" wrap="square" lIns="91425" tIns="91425" rIns="91425" bIns="91425" anchor="b" anchorCtr="0"/>
          <a:lstStyle>
            <a:lvl1pPr marR="0" lvl="0" algn="ctr" rtl="0">
              <a:lnSpc>
                <a:spcPct val="100000"/>
              </a:lnSpc>
              <a:spcBef>
                <a:spcPts val="0"/>
              </a:spcBef>
              <a:spcAft>
                <a:spcPts val="0"/>
              </a:spcAft>
              <a:buClr>
                <a:schemeClr val="dk2"/>
              </a:buClr>
              <a:buSzPts val="12000"/>
              <a:buFont typeface="Roboto"/>
              <a:buNone/>
              <a:defRPr sz="12000" b="0" i="0" u="none" strike="noStrike" cap="none">
                <a:solidFill>
                  <a:schemeClr val="dk2"/>
                </a:solidFill>
                <a:latin typeface="Roboto"/>
                <a:ea typeface="Roboto"/>
                <a:cs typeface="Roboto"/>
                <a:sym typeface="Roboto"/>
              </a:defRPr>
            </a:lvl1pPr>
            <a:lvl2pPr lvl="1" algn="ctr" rtl="0">
              <a:spcBef>
                <a:spcPts val="0"/>
              </a:spcBef>
              <a:spcAft>
                <a:spcPts val="0"/>
              </a:spcAft>
              <a:buClr>
                <a:schemeClr val="dk2"/>
              </a:buClr>
              <a:buSzPts val="12000"/>
              <a:buFont typeface="Roboto"/>
              <a:buNone/>
              <a:defRPr sz="12000">
                <a:solidFill>
                  <a:schemeClr val="dk2"/>
                </a:solidFill>
                <a:latin typeface="Roboto"/>
                <a:ea typeface="Roboto"/>
                <a:cs typeface="Roboto"/>
                <a:sym typeface="Roboto"/>
              </a:defRPr>
            </a:lvl2pPr>
            <a:lvl3pPr lvl="2" algn="ctr" rtl="0">
              <a:spcBef>
                <a:spcPts val="0"/>
              </a:spcBef>
              <a:spcAft>
                <a:spcPts val="0"/>
              </a:spcAft>
              <a:buClr>
                <a:schemeClr val="dk2"/>
              </a:buClr>
              <a:buSzPts val="12000"/>
              <a:buFont typeface="Roboto"/>
              <a:buNone/>
              <a:defRPr sz="12000">
                <a:solidFill>
                  <a:schemeClr val="dk2"/>
                </a:solidFill>
                <a:latin typeface="Roboto"/>
                <a:ea typeface="Roboto"/>
                <a:cs typeface="Roboto"/>
                <a:sym typeface="Roboto"/>
              </a:defRPr>
            </a:lvl3pPr>
            <a:lvl4pPr lvl="3" algn="ctr" rtl="0">
              <a:spcBef>
                <a:spcPts val="0"/>
              </a:spcBef>
              <a:spcAft>
                <a:spcPts val="0"/>
              </a:spcAft>
              <a:buClr>
                <a:schemeClr val="dk2"/>
              </a:buClr>
              <a:buSzPts val="12000"/>
              <a:buFont typeface="Roboto"/>
              <a:buNone/>
              <a:defRPr sz="12000">
                <a:solidFill>
                  <a:schemeClr val="dk2"/>
                </a:solidFill>
                <a:latin typeface="Roboto"/>
                <a:ea typeface="Roboto"/>
                <a:cs typeface="Roboto"/>
                <a:sym typeface="Roboto"/>
              </a:defRPr>
            </a:lvl4pPr>
            <a:lvl5pPr lvl="4" algn="ctr" rtl="0">
              <a:spcBef>
                <a:spcPts val="0"/>
              </a:spcBef>
              <a:spcAft>
                <a:spcPts val="0"/>
              </a:spcAft>
              <a:buClr>
                <a:schemeClr val="dk2"/>
              </a:buClr>
              <a:buSzPts val="12000"/>
              <a:buFont typeface="Roboto"/>
              <a:buNone/>
              <a:defRPr sz="12000">
                <a:solidFill>
                  <a:schemeClr val="dk2"/>
                </a:solidFill>
                <a:latin typeface="Roboto"/>
                <a:ea typeface="Roboto"/>
                <a:cs typeface="Roboto"/>
                <a:sym typeface="Roboto"/>
              </a:defRPr>
            </a:lvl5pPr>
            <a:lvl6pPr lvl="5" algn="ctr" rtl="0">
              <a:spcBef>
                <a:spcPts val="0"/>
              </a:spcBef>
              <a:spcAft>
                <a:spcPts val="0"/>
              </a:spcAft>
              <a:buClr>
                <a:schemeClr val="dk2"/>
              </a:buClr>
              <a:buSzPts val="12000"/>
              <a:buFont typeface="Roboto"/>
              <a:buNone/>
              <a:defRPr sz="12000">
                <a:solidFill>
                  <a:schemeClr val="dk2"/>
                </a:solidFill>
                <a:latin typeface="Roboto"/>
                <a:ea typeface="Roboto"/>
                <a:cs typeface="Roboto"/>
                <a:sym typeface="Roboto"/>
              </a:defRPr>
            </a:lvl6pPr>
            <a:lvl7pPr lvl="6" algn="ctr" rtl="0">
              <a:spcBef>
                <a:spcPts val="0"/>
              </a:spcBef>
              <a:spcAft>
                <a:spcPts val="0"/>
              </a:spcAft>
              <a:buClr>
                <a:schemeClr val="dk2"/>
              </a:buClr>
              <a:buSzPts val="12000"/>
              <a:buFont typeface="Roboto"/>
              <a:buNone/>
              <a:defRPr sz="12000">
                <a:solidFill>
                  <a:schemeClr val="dk2"/>
                </a:solidFill>
                <a:latin typeface="Roboto"/>
                <a:ea typeface="Roboto"/>
                <a:cs typeface="Roboto"/>
                <a:sym typeface="Roboto"/>
              </a:defRPr>
            </a:lvl7pPr>
            <a:lvl8pPr lvl="7" algn="ctr" rtl="0">
              <a:spcBef>
                <a:spcPts val="0"/>
              </a:spcBef>
              <a:spcAft>
                <a:spcPts val="0"/>
              </a:spcAft>
              <a:buClr>
                <a:schemeClr val="dk2"/>
              </a:buClr>
              <a:buSzPts val="12000"/>
              <a:buFont typeface="Roboto"/>
              <a:buNone/>
              <a:defRPr sz="12000">
                <a:solidFill>
                  <a:schemeClr val="dk2"/>
                </a:solidFill>
                <a:latin typeface="Roboto"/>
                <a:ea typeface="Roboto"/>
                <a:cs typeface="Roboto"/>
                <a:sym typeface="Roboto"/>
              </a:defRPr>
            </a:lvl8pPr>
            <a:lvl9pPr lvl="8" algn="ctr" rtl="0">
              <a:spcBef>
                <a:spcPts val="0"/>
              </a:spcBef>
              <a:spcAft>
                <a:spcPts val="0"/>
              </a:spcAft>
              <a:buClr>
                <a:schemeClr val="dk2"/>
              </a:buClr>
              <a:buSzPts val="12000"/>
              <a:buFont typeface="Roboto"/>
              <a:buNone/>
              <a:defRPr sz="12000">
                <a:solidFill>
                  <a:schemeClr val="dk2"/>
                </a:solidFill>
                <a:latin typeface="Roboto"/>
                <a:ea typeface="Roboto"/>
                <a:cs typeface="Roboto"/>
                <a:sym typeface="Roboto"/>
              </a:defRPr>
            </a:lvl9pPr>
          </a:lstStyle>
          <a:p>
            <a:endParaRPr/>
          </a:p>
        </p:txBody>
      </p:sp>
      <p:sp>
        <p:nvSpPr>
          <p:cNvPr id="181" name="Google Shape;181;p10"/>
          <p:cNvSpPr txBox="1">
            <a:spLocks noGrp="1"/>
          </p:cNvSpPr>
          <p:nvPr>
            <p:ph type="body" idx="1"/>
          </p:nvPr>
        </p:nvSpPr>
        <p:spPr>
          <a:xfrm>
            <a:off x="475500" y="3304625"/>
            <a:ext cx="8222100" cy="1300800"/>
          </a:xfrm>
          <a:prstGeom prst="rect">
            <a:avLst/>
          </a:prstGeom>
          <a:noFill/>
          <a:ln>
            <a:noFill/>
          </a:ln>
        </p:spPr>
        <p:txBody>
          <a:bodyPr spcFirstLastPara="1" wrap="square" lIns="91425" tIns="91425" rIns="91425" bIns="91425" anchor="t" anchorCtr="0"/>
          <a:lstStyle>
            <a:lvl1pPr marL="457200" marR="0" lvl="0" indent="-228600" algn="ctr" rtl="0">
              <a:lnSpc>
                <a:spcPct val="115000"/>
              </a:lnSpc>
              <a:spcBef>
                <a:spcPts val="0"/>
              </a:spcBef>
              <a:spcAft>
                <a:spcPts val="0"/>
              </a:spcAft>
              <a:buClr>
                <a:schemeClr val="lt2"/>
              </a:buClr>
              <a:buSzPts val="1800"/>
              <a:buFont typeface="Roboto"/>
              <a:buNone/>
              <a:defRPr sz="1800" b="0" i="0" u="none" strike="noStrike" cap="none">
                <a:solidFill>
                  <a:schemeClr val="lt2"/>
                </a:solidFill>
                <a:latin typeface="Roboto"/>
                <a:ea typeface="Roboto"/>
                <a:cs typeface="Roboto"/>
                <a:sym typeface="Roboto"/>
              </a:defRPr>
            </a:lvl1pPr>
            <a:lvl2pPr marL="914400" marR="0" lvl="1" indent="-228600" algn="ctr" rtl="0">
              <a:lnSpc>
                <a:spcPct val="115000"/>
              </a:lnSpc>
              <a:spcBef>
                <a:spcPts val="1600"/>
              </a:spcBef>
              <a:spcAft>
                <a:spcPts val="0"/>
              </a:spcAft>
              <a:buClr>
                <a:schemeClr val="lt2"/>
              </a:buClr>
              <a:buSzPts val="1400"/>
              <a:buFont typeface="Roboto"/>
              <a:buNone/>
              <a:defRPr sz="1400" b="0" i="0" u="none" strike="noStrike" cap="none">
                <a:solidFill>
                  <a:schemeClr val="lt2"/>
                </a:solidFill>
                <a:latin typeface="Roboto"/>
                <a:ea typeface="Roboto"/>
                <a:cs typeface="Roboto"/>
                <a:sym typeface="Roboto"/>
              </a:defRPr>
            </a:lvl2pPr>
            <a:lvl3pPr marL="1371600" marR="0" lvl="2" indent="-228600" algn="ctr" rtl="0">
              <a:lnSpc>
                <a:spcPct val="115000"/>
              </a:lnSpc>
              <a:spcBef>
                <a:spcPts val="1600"/>
              </a:spcBef>
              <a:spcAft>
                <a:spcPts val="0"/>
              </a:spcAft>
              <a:buClr>
                <a:schemeClr val="lt2"/>
              </a:buClr>
              <a:buSzPts val="1400"/>
              <a:buFont typeface="Roboto"/>
              <a:buNone/>
              <a:defRPr sz="1400" b="0" i="0" u="none" strike="noStrike" cap="none">
                <a:solidFill>
                  <a:schemeClr val="lt2"/>
                </a:solidFill>
                <a:latin typeface="Roboto"/>
                <a:ea typeface="Roboto"/>
                <a:cs typeface="Roboto"/>
                <a:sym typeface="Roboto"/>
              </a:defRPr>
            </a:lvl3pPr>
            <a:lvl4pPr marL="1828800" marR="0" lvl="3" indent="-228600" algn="ctr" rtl="0">
              <a:lnSpc>
                <a:spcPct val="115000"/>
              </a:lnSpc>
              <a:spcBef>
                <a:spcPts val="1600"/>
              </a:spcBef>
              <a:spcAft>
                <a:spcPts val="0"/>
              </a:spcAft>
              <a:buClr>
                <a:schemeClr val="lt2"/>
              </a:buClr>
              <a:buSzPts val="1400"/>
              <a:buFont typeface="Roboto"/>
              <a:buNone/>
              <a:defRPr sz="1400" b="0" i="0" u="none" strike="noStrike" cap="none">
                <a:solidFill>
                  <a:schemeClr val="lt2"/>
                </a:solidFill>
                <a:latin typeface="Roboto"/>
                <a:ea typeface="Roboto"/>
                <a:cs typeface="Roboto"/>
                <a:sym typeface="Roboto"/>
              </a:defRPr>
            </a:lvl4pPr>
            <a:lvl5pPr marL="2286000" marR="0" lvl="4" indent="-228600" algn="ctr" rtl="0">
              <a:lnSpc>
                <a:spcPct val="115000"/>
              </a:lnSpc>
              <a:spcBef>
                <a:spcPts val="1600"/>
              </a:spcBef>
              <a:spcAft>
                <a:spcPts val="0"/>
              </a:spcAft>
              <a:buClr>
                <a:schemeClr val="lt2"/>
              </a:buClr>
              <a:buSzPts val="1400"/>
              <a:buFont typeface="Roboto"/>
              <a:buNone/>
              <a:defRPr sz="1400" b="0" i="0" u="none" strike="noStrike" cap="none">
                <a:solidFill>
                  <a:schemeClr val="lt2"/>
                </a:solidFill>
                <a:latin typeface="Roboto"/>
                <a:ea typeface="Roboto"/>
                <a:cs typeface="Roboto"/>
                <a:sym typeface="Roboto"/>
              </a:defRPr>
            </a:lvl5pPr>
            <a:lvl6pPr marL="2743200" marR="0" lvl="5" indent="-228600" algn="ctr" rtl="0">
              <a:lnSpc>
                <a:spcPct val="115000"/>
              </a:lnSpc>
              <a:spcBef>
                <a:spcPts val="1600"/>
              </a:spcBef>
              <a:spcAft>
                <a:spcPts val="0"/>
              </a:spcAft>
              <a:buClr>
                <a:schemeClr val="lt2"/>
              </a:buClr>
              <a:buSzPts val="1400"/>
              <a:buFont typeface="Roboto"/>
              <a:buNone/>
              <a:defRPr sz="1400" b="0" i="0" u="none" strike="noStrike" cap="none">
                <a:solidFill>
                  <a:schemeClr val="lt2"/>
                </a:solidFill>
                <a:latin typeface="Roboto"/>
                <a:ea typeface="Roboto"/>
                <a:cs typeface="Roboto"/>
                <a:sym typeface="Roboto"/>
              </a:defRPr>
            </a:lvl6pPr>
            <a:lvl7pPr marL="3200400" marR="0" lvl="6" indent="-228600" algn="ctr" rtl="0">
              <a:lnSpc>
                <a:spcPct val="115000"/>
              </a:lnSpc>
              <a:spcBef>
                <a:spcPts val="1600"/>
              </a:spcBef>
              <a:spcAft>
                <a:spcPts val="0"/>
              </a:spcAft>
              <a:buClr>
                <a:schemeClr val="lt2"/>
              </a:buClr>
              <a:buSzPts val="1400"/>
              <a:buFont typeface="Roboto"/>
              <a:buNone/>
              <a:defRPr sz="1400" b="0" i="0" u="none" strike="noStrike" cap="none">
                <a:solidFill>
                  <a:schemeClr val="lt2"/>
                </a:solidFill>
                <a:latin typeface="Roboto"/>
                <a:ea typeface="Roboto"/>
                <a:cs typeface="Roboto"/>
                <a:sym typeface="Roboto"/>
              </a:defRPr>
            </a:lvl7pPr>
            <a:lvl8pPr marL="3657600" marR="0" lvl="7" indent="-228600" algn="ctr" rtl="0">
              <a:lnSpc>
                <a:spcPct val="115000"/>
              </a:lnSpc>
              <a:spcBef>
                <a:spcPts val="1600"/>
              </a:spcBef>
              <a:spcAft>
                <a:spcPts val="0"/>
              </a:spcAft>
              <a:buClr>
                <a:schemeClr val="lt2"/>
              </a:buClr>
              <a:buSzPts val="1400"/>
              <a:buFont typeface="Roboto"/>
              <a:buNone/>
              <a:defRPr sz="1400" b="0" i="0" u="none" strike="noStrike" cap="none">
                <a:solidFill>
                  <a:schemeClr val="lt2"/>
                </a:solidFill>
                <a:latin typeface="Roboto"/>
                <a:ea typeface="Roboto"/>
                <a:cs typeface="Roboto"/>
                <a:sym typeface="Roboto"/>
              </a:defRPr>
            </a:lvl8pPr>
            <a:lvl9pPr marL="4114800" marR="0" lvl="8" indent="-228600" algn="ctr" rtl="0">
              <a:lnSpc>
                <a:spcPct val="115000"/>
              </a:lnSpc>
              <a:spcBef>
                <a:spcPts val="1600"/>
              </a:spcBef>
              <a:spcAft>
                <a:spcPts val="1600"/>
              </a:spcAft>
              <a:buClr>
                <a:schemeClr val="lt2"/>
              </a:buClr>
              <a:buSzPts val="1400"/>
              <a:buFont typeface="Roboto"/>
              <a:buNone/>
              <a:defRPr sz="1400" b="0" i="0" u="none" strike="noStrike" cap="none">
                <a:solidFill>
                  <a:schemeClr val="lt2"/>
                </a:solidFill>
                <a:latin typeface="Roboto"/>
                <a:ea typeface="Roboto"/>
                <a:cs typeface="Roboto"/>
                <a:sym typeface="Roboto"/>
              </a:defRPr>
            </a:lvl9pPr>
          </a:lstStyle>
          <a:p>
            <a:endParaRPr/>
          </a:p>
        </p:txBody>
      </p:sp>
      <p:sp>
        <p:nvSpPr>
          <p:cNvPr id="182" name="Google Shape;182;p10"/>
          <p:cNvSpPr txBox="1">
            <a:spLocks noGrp="1"/>
          </p:cNvSpPr>
          <p:nvPr>
            <p:ph type="sldNum" idx="12"/>
          </p:nvPr>
        </p:nvSpPr>
        <p:spPr>
          <a:xfrm>
            <a:off x="8523541" y="4695623"/>
            <a:ext cx="548700" cy="393600"/>
          </a:xfrm>
          <a:prstGeom prst="rect">
            <a:avLst/>
          </a:prstGeom>
          <a:noFill/>
          <a:ln>
            <a:noFill/>
          </a:ln>
        </p:spPr>
        <p:txBody>
          <a:bodyPr spcFirstLastPara="1" wrap="square" lIns="91425" tIns="91425" rIns="91425" bIns="91425" anchor="ctr" anchorCtr="0">
            <a:noAutofit/>
          </a:bodyPr>
          <a:lstStyle>
            <a:lvl1pPr marL="0" marR="0" lvl="0"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0" marR="0" lvl="1"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0" marR="0" lvl="2"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0" marR="0" lvl="3"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0" marR="0" lvl="4"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0" marR="0" lvl="5"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0" marR="0" lvl="6"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0" marR="0" lvl="7"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0" marR="0" lvl="8"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83"/>
        <p:cNvGrpSpPr/>
        <p:nvPr/>
      </p:nvGrpSpPr>
      <p:grpSpPr>
        <a:xfrm>
          <a:off x="0" y="0"/>
          <a:ext cx="0" cy="0"/>
          <a:chOff x="0" y="0"/>
          <a:chExt cx="0" cy="0"/>
        </a:xfrm>
      </p:grpSpPr>
      <p:sp>
        <p:nvSpPr>
          <p:cNvPr id="184" name="Google Shape;184;p11"/>
          <p:cNvSpPr txBox="1">
            <a:spLocks noGrp="1"/>
          </p:cNvSpPr>
          <p:nvPr>
            <p:ph type="sldNum" idx="12"/>
          </p:nvPr>
        </p:nvSpPr>
        <p:spPr>
          <a:xfrm>
            <a:off x="8523541" y="4695623"/>
            <a:ext cx="548700" cy="393600"/>
          </a:xfrm>
          <a:prstGeom prst="rect">
            <a:avLst/>
          </a:prstGeom>
          <a:noFill/>
          <a:ln>
            <a:noFill/>
          </a:ln>
        </p:spPr>
        <p:txBody>
          <a:bodyPr spcFirstLastPara="1" wrap="square" lIns="91425" tIns="91425" rIns="91425" bIns="91425" anchor="ctr" anchorCtr="0">
            <a:noAutofit/>
          </a:bodyPr>
          <a:lstStyle>
            <a:lvl1pPr marL="0" marR="0" lvl="0"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0" marR="0" lvl="1"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0" marR="0" lvl="2"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0" marR="0" lvl="3"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0" marR="0" lvl="4"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0" marR="0" lvl="5"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0" marR="0" lvl="6"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0" marR="0" lvl="7"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0" marR="0" lvl="8"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89"/>
        <p:cNvGrpSpPr/>
        <p:nvPr/>
      </p:nvGrpSpPr>
      <p:grpSpPr>
        <a:xfrm>
          <a:off x="0" y="0"/>
          <a:ext cx="0" cy="0"/>
          <a:chOff x="0" y="0"/>
          <a:chExt cx="0" cy="0"/>
        </a:xfrm>
      </p:grpSpPr>
      <p:sp>
        <p:nvSpPr>
          <p:cNvPr id="190" name="Google Shape;190;p13"/>
          <p:cNvSpPr/>
          <p:nvPr/>
        </p:nvSpPr>
        <p:spPr>
          <a:xfrm flipH="1">
            <a:off x="8246400" y="4245925"/>
            <a:ext cx="897600" cy="897600"/>
          </a:xfrm>
          <a:prstGeom prst="rtTriangl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13"/>
          <p:cNvSpPr/>
          <p:nvPr/>
        </p:nvSpPr>
        <p:spPr>
          <a:xfrm flipH="1">
            <a:off x="8246400" y="4245875"/>
            <a:ext cx="897600" cy="897600"/>
          </a:xfrm>
          <a:prstGeom prst="round1Rect">
            <a:avLst>
              <a:gd name="adj" fmla="val 16667"/>
            </a:avLst>
          </a:prstGeom>
          <a:solidFill>
            <a:schemeClr val="lt1">
              <a:alpha val="68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13"/>
          <p:cNvSpPr txBox="1">
            <a:spLocks noGrp="1"/>
          </p:cNvSpPr>
          <p:nvPr>
            <p:ph type="ctrTitle"/>
          </p:nvPr>
        </p:nvSpPr>
        <p:spPr>
          <a:xfrm>
            <a:off x="390525" y="1819275"/>
            <a:ext cx="8222100" cy="933600"/>
          </a:xfrm>
          <a:prstGeom prst="rect">
            <a:avLst/>
          </a:prstGeom>
        </p:spPr>
        <p:txBody>
          <a:bodyPr spcFirstLastPara="1" wrap="square" lIns="91425" tIns="91425" rIns="91425" bIns="91425" anchor="b" anchorCtr="0"/>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193" name="Google Shape;193;p13"/>
          <p:cNvSpPr txBox="1">
            <a:spLocks noGrp="1"/>
          </p:cNvSpPr>
          <p:nvPr>
            <p:ph type="subTitle" idx="1"/>
          </p:nvPr>
        </p:nvSpPr>
        <p:spPr>
          <a:xfrm>
            <a:off x="390525" y="2789130"/>
            <a:ext cx="8222100" cy="432900"/>
          </a:xfrm>
          <a:prstGeom prst="rect">
            <a:avLst/>
          </a:prstGeom>
        </p:spPr>
        <p:txBody>
          <a:bodyPr spcFirstLastPara="1" wrap="square" lIns="91425" tIns="91425" rIns="91425" bIns="91425" anchor="t" anchorCtr="0"/>
          <a:lstStyle>
            <a:lvl1pPr lvl="0" rtl="0">
              <a:lnSpc>
                <a:spcPct val="100000"/>
              </a:lnSpc>
              <a:spcBef>
                <a:spcPts val="0"/>
              </a:spcBef>
              <a:spcAft>
                <a:spcPts val="0"/>
              </a:spcAft>
              <a:buClr>
                <a:schemeClr val="lt1"/>
              </a:buClr>
              <a:buSzPts val="1800"/>
              <a:buNone/>
              <a:defRPr>
                <a:solidFill>
                  <a:schemeClr val="lt1"/>
                </a:solidFill>
              </a:defRPr>
            </a:lvl1pPr>
            <a:lvl2pPr lvl="1" rtl="0">
              <a:lnSpc>
                <a:spcPct val="100000"/>
              </a:lnSpc>
              <a:spcBef>
                <a:spcPts val="0"/>
              </a:spcBef>
              <a:spcAft>
                <a:spcPts val="0"/>
              </a:spcAft>
              <a:buClr>
                <a:schemeClr val="lt1"/>
              </a:buClr>
              <a:buSzPts val="1800"/>
              <a:buNone/>
              <a:defRPr sz="1800">
                <a:solidFill>
                  <a:schemeClr val="lt1"/>
                </a:solidFill>
              </a:defRPr>
            </a:lvl2pPr>
            <a:lvl3pPr lvl="2" rtl="0">
              <a:lnSpc>
                <a:spcPct val="100000"/>
              </a:lnSpc>
              <a:spcBef>
                <a:spcPts val="0"/>
              </a:spcBef>
              <a:spcAft>
                <a:spcPts val="0"/>
              </a:spcAft>
              <a:buClr>
                <a:schemeClr val="lt1"/>
              </a:buClr>
              <a:buSzPts val="1800"/>
              <a:buNone/>
              <a:defRPr sz="1800">
                <a:solidFill>
                  <a:schemeClr val="lt1"/>
                </a:solidFill>
              </a:defRPr>
            </a:lvl3pPr>
            <a:lvl4pPr lvl="3" rtl="0">
              <a:lnSpc>
                <a:spcPct val="100000"/>
              </a:lnSpc>
              <a:spcBef>
                <a:spcPts val="0"/>
              </a:spcBef>
              <a:spcAft>
                <a:spcPts val="0"/>
              </a:spcAft>
              <a:buClr>
                <a:schemeClr val="lt1"/>
              </a:buClr>
              <a:buSzPts val="1800"/>
              <a:buNone/>
              <a:defRPr sz="1800">
                <a:solidFill>
                  <a:schemeClr val="lt1"/>
                </a:solidFill>
              </a:defRPr>
            </a:lvl4pPr>
            <a:lvl5pPr lvl="4" rtl="0">
              <a:lnSpc>
                <a:spcPct val="100000"/>
              </a:lnSpc>
              <a:spcBef>
                <a:spcPts val="0"/>
              </a:spcBef>
              <a:spcAft>
                <a:spcPts val="0"/>
              </a:spcAft>
              <a:buClr>
                <a:schemeClr val="lt1"/>
              </a:buClr>
              <a:buSzPts val="1800"/>
              <a:buNone/>
              <a:defRPr sz="1800">
                <a:solidFill>
                  <a:schemeClr val="lt1"/>
                </a:solidFill>
              </a:defRPr>
            </a:lvl5pPr>
            <a:lvl6pPr lvl="5" rtl="0">
              <a:lnSpc>
                <a:spcPct val="100000"/>
              </a:lnSpc>
              <a:spcBef>
                <a:spcPts val="0"/>
              </a:spcBef>
              <a:spcAft>
                <a:spcPts val="0"/>
              </a:spcAft>
              <a:buClr>
                <a:schemeClr val="lt1"/>
              </a:buClr>
              <a:buSzPts val="1800"/>
              <a:buNone/>
              <a:defRPr sz="1800">
                <a:solidFill>
                  <a:schemeClr val="lt1"/>
                </a:solidFill>
              </a:defRPr>
            </a:lvl6pPr>
            <a:lvl7pPr lvl="6" rtl="0">
              <a:lnSpc>
                <a:spcPct val="100000"/>
              </a:lnSpc>
              <a:spcBef>
                <a:spcPts val="0"/>
              </a:spcBef>
              <a:spcAft>
                <a:spcPts val="0"/>
              </a:spcAft>
              <a:buClr>
                <a:schemeClr val="lt1"/>
              </a:buClr>
              <a:buSzPts val="1800"/>
              <a:buNone/>
              <a:defRPr sz="1800">
                <a:solidFill>
                  <a:schemeClr val="lt1"/>
                </a:solidFill>
              </a:defRPr>
            </a:lvl7pPr>
            <a:lvl8pPr lvl="7" rtl="0">
              <a:lnSpc>
                <a:spcPct val="100000"/>
              </a:lnSpc>
              <a:spcBef>
                <a:spcPts val="0"/>
              </a:spcBef>
              <a:spcAft>
                <a:spcPts val="0"/>
              </a:spcAft>
              <a:buClr>
                <a:schemeClr val="lt1"/>
              </a:buClr>
              <a:buSzPts val="1800"/>
              <a:buNone/>
              <a:defRPr sz="1800">
                <a:solidFill>
                  <a:schemeClr val="lt1"/>
                </a:solidFill>
              </a:defRPr>
            </a:lvl8pPr>
            <a:lvl9pPr lvl="8" rtl="0">
              <a:lnSpc>
                <a:spcPct val="100000"/>
              </a:lnSpc>
              <a:spcBef>
                <a:spcPts val="0"/>
              </a:spcBef>
              <a:spcAft>
                <a:spcPts val="0"/>
              </a:spcAft>
              <a:buClr>
                <a:schemeClr val="lt1"/>
              </a:buClr>
              <a:buSzPts val="1800"/>
              <a:buNone/>
              <a:defRPr sz="1800">
                <a:solidFill>
                  <a:schemeClr val="lt1"/>
                </a:solidFill>
              </a:defRPr>
            </a:lvl9pPr>
          </a:lstStyle>
          <a:p>
            <a:endParaRPr/>
          </a:p>
        </p:txBody>
      </p:sp>
      <p:sp>
        <p:nvSpPr>
          <p:cNvPr id="194" name="Google Shape;194;p13"/>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6.xml"/><Relationship Id="rId13" Type="http://schemas.openxmlformats.org/officeDocument/2006/relationships/theme" Target="../theme/theme2.xml"/><Relationship Id="rId3" Type="http://schemas.openxmlformats.org/officeDocument/2006/relationships/slideLayout" Target="../slideLayouts/slideLayout11.xml"/><Relationship Id="rId7" Type="http://schemas.openxmlformats.org/officeDocument/2006/relationships/slideLayout" Target="../slideLayouts/slideLayout15.xml"/><Relationship Id="rId12" Type="http://schemas.openxmlformats.org/officeDocument/2006/relationships/slideLayout" Target="../slideLayouts/slideLayout20.xml"/><Relationship Id="rId2" Type="http://schemas.openxmlformats.org/officeDocument/2006/relationships/slideLayout" Target="../slideLayouts/slideLayout10.xml"/><Relationship Id="rId1" Type="http://schemas.openxmlformats.org/officeDocument/2006/relationships/slideLayout" Target="../slideLayouts/slideLayout9.xml"/><Relationship Id="rId6" Type="http://schemas.openxmlformats.org/officeDocument/2006/relationships/slideLayout" Target="../slideLayouts/slideLayout14.xml"/><Relationship Id="rId11" Type="http://schemas.openxmlformats.org/officeDocument/2006/relationships/slideLayout" Target="../slideLayouts/slideLayout19.xml"/><Relationship Id="rId5" Type="http://schemas.openxmlformats.org/officeDocument/2006/relationships/slideLayout" Target="../slideLayouts/slideLayout13.xml"/><Relationship Id="rId10" Type="http://schemas.openxmlformats.org/officeDocument/2006/relationships/slideLayout" Target="../slideLayouts/slideLayout18.xml"/><Relationship Id="rId4" Type="http://schemas.openxmlformats.org/officeDocument/2006/relationships/slideLayout" Target="../slideLayouts/slideLayout12.xml"/><Relationship Id="rId9"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71900" y="738725"/>
            <a:ext cx="8222100" cy="767700"/>
          </a:xfrm>
          <a:prstGeom prst="rect">
            <a:avLst/>
          </a:prstGeom>
          <a:noFill/>
          <a:ln>
            <a:noFill/>
          </a:ln>
        </p:spPr>
        <p:txBody>
          <a:bodyPr spcFirstLastPara="1" wrap="square" lIns="91425" tIns="91425" rIns="91425" bIns="91425" anchor="b" anchorCtr="0"/>
          <a:lstStyle>
            <a:lvl1pPr marR="0" lvl="0"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1pPr>
            <a:lvl2pPr lvl="1"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a:endParaRPr/>
          </a:p>
        </p:txBody>
      </p:sp>
      <p:sp>
        <p:nvSpPr>
          <p:cNvPr id="7" name="Google Shape;7;p1"/>
          <p:cNvSpPr txBox="1">
            <a:spLocks noGrp="1"/>
          </p:cNvSpPr>
          <p:nvPr>
            <p:ph type="body" idx="1"/>
          </p:nvPr>
        </p:nvSpPr>
        <p:spPr>
          <a:xfrm>
            <a:off x="471900" y="1919075"/>
            <a:ext cx="8222100" cy="2710200"/>
          </a:xfrm>
          <a:prstGeom prst="rect">
            <a:avLst/>
          </a:prstGeom>
          <a:noFill/>
          <a:ln>
            <a:noFill/>
          </a:ln>
        </p:spPr>
        <p:txBody>
          <a:bodyPr spcFirstLastPara="1" wrap="square" lIns="91425" tIns="91425" rIns="91425" bIns="91425" anchor="t" anchorCtr="0"/>
          <a:lstStyle>
            <a:lvl1pPr marL="457200" marR="0" lvl="0" indent="-228600" algn="l" rtl="0">
              <a:lnSpc>
                <a:spcPct val="115000"/>
              </a:lnSpc>
              <a:spcBef>
                <a:spcPts val="0"/>
              </a:spcBef>
              <a:spcAft>
                <a:spcPts val="0"/>
              </a:spcAft>
              <a:buClr>
                <a:schemeClr val="lt2"/>
              </a:buClr>
              <a:buSzPts val="1800"/>
              <a:buFont typeface="Roboto"/>
              <a:buNone/>
              <a:defRPr sz="1800" b="0" i="0" u="none" strike="noStrike" cap="none">
                <a:solidFill>
                  <a:schemeClr val="lt2"/>
                </a:solidFill>
                <a:latin typeface="Roboto"/>
                <a:ea typeface="Roboto"/>
                <a:cs typeface="Roboto"/>
                <a:sym typeface="Roboto"/>
              </a:defRPr>
            </a:lvl1pPr>
            <a:lvl2pPr marL="914400" marR="0" lvl="1" indent="-228600" algn="l" rtl="0">
              <a:lnSpc>
                <a:spcPct val="115000"/>
              </a:lnSpc>
              <a:spcBef>
                <a:spcPts val="1600"/>
              </a:spcBef>
              <a:spcAft>
                <a:spcPts val="0"/>
              </a:spcAft>
              <a:buClr>
                <a:schemeClr val="lt2"/>
              </a:buClr>
              <a:buSzPts val="1400"/>
              <a:buFont typeface="Roboto"/>
              <a:buNone/>
              <a:defRPr sz="1400" b="0" i="0" u="none" strike="noStrike" cap="none">
                <a:solidFill>
                  <a:schemeClr val="lt2"/>
                </a:solidFill>
                <a:latin typeface="Roboto"/>
                <a:ea typeface="Roboto"/>
                <a:cs typeface="Roboto"/>
                <a:sym typeface="Roboto"/>
              </a:defRPr>
            </a:lvl2pPr>
            <a:lvl3pPr marL="1371600" marR="0" lvl="2" indent="-228600" algn="l" rtl="0">
              <a:lnSpc>
                <a:spcPct val="115000"/>
              </a:lnSpc>
              <a:spcBef>
                <a:spcPts val="1600"/>
              </a:spcBef>
              <a:spcAft>
                <a:spcPts val="0"/>
              </a:spcAft>
              <a:buClr>
                <a:schemeClr val="lt2"/>
              </a:buClr>
              <a:buSzPts val="1400"/>
              <a:buFont typeface="Roboto"/>
              <a:buNone/>
              <a:defRPr sz="1400" b="0" i="0" u="none" strike="noStrike" cap="none">
                <a:solidFill>
                  <a:schemeClr val="lt2"/>
                </a:solidFill>
                <a:latin typeface="Roboto"/>
                <a:ea typeface="Roboto"/>
                <a:cs typeface="Roboto"/>
                <a:sym typeface="Roboto"/>
              </a:defRPr>
            </a:lvl3pPr>
            <a:lvl4pPr marL="1828800" marR="0" lvl="3" indent="-228600" algn="l" rtl="0">
              <a:lnSpc>
                <a:spcPct val="115000"/>
              </a:lnSpc>
              <a:spcBef>
                <a:spcPts val="1600"/>
              </a:spcBef>
              <a:spcAft>
                <a:spcPts val="0"/>
              </a:spcAft>
              <a:buClr>
                <a:schemeClr val="lt2"/>
              </a:buClr>
              <a:buSzPts val="1400"/>
              <a:buFont typeface="Roboto"/>
              <a:buNone/>
              <a:defRPr sz="1400" b="0" i="0" u="none" strike="noStrike" cap="none">
                <a:solidFill>
                  <a:schemeClr val="lt2"/>
                </a:solidFill>
                <a:latin typeface="Roboto"/>
                <a:ea typeface="Roboto"/>
                <a:cs typeface="Roboto"/>
                <a:sym typeface="Roboto"/>
              </a:defRPr>
            </a:lvl4pPr>
            <a:lvl5pPr marL="2286000" marR="0" lvl="4" indent="-228600" algn="l" rtl="0">
              <a:lnSpc>
                <a:spcPct val="115000"/>
              </a:lnSpc>
              <a:spcBef>
                <a:spcPts val="1600"/>
              </a:spcBef>
              <a:spcAft>
                <a:spcPts val="0"/>
              </a:spcAft>
              <a:buClr>
                <a:schemeClr val="lt2"/>
              </a:buClr>
              <a:buSzPts val="1400"/>
              <a:buFont typeface="Roboto"/>
              <a:buNone/>
              <a:defRPr sz="1400" b="0" i="0" u="none" strike="noStrike" cap="none">
                <a:solidFill>
                  <a:schemeClr val="lt2"/>
                </a:solidFill>
                <a:latin typeface="Roboto"/>
                <a:ea typeface="Roboto"/>
                <a:cs typeface="Roboto"/>
                <a:sym typeface="Roboto"/>
              </a:defRPr>
            </a:lvl5pPr>
            <a:lvl6pPr marL="2743200" marR="0" lvl="5" indent="-228600" algn="l" rtl="0">
              <a:lnSpc>
                <a:spcPct val="115000"/>
              </a:lnSpc>
              <a:spcBef>
                <a:spcPts val="1600"/>
              </a:spcBef>
              <a:spcAft>
                <a:spcPts val="0"/>
              </a:spcAft>
              <a:buClr>
                <a:schemeClr val="lt2"/>
              </a:buClr>
              <a:buSzPts val="1400"/>
              <a:buFont typeface="Roboto"/>
              <a:buNone/>
              <a:defRPr sz="1400" b="0" i="0" u="none" strike="noStrike" cap="none">
                <a:solidFill>
                  <a:schemeClr val="lt2"/>
                </a:solidFill>
                <a:latin typeface="Roboto"/>
                <a:ea typeface="Roboto"/>
                <a:cs typeface="Roboto"/>
                <a:sym typeface="Roboto"/>
              </a:defRPr>
            </a:lvl6pPr>
            <a:lvl7pPr marL="3200400" marR="0" lvl="6" indent="-228600" algn="l" rtl="0">
              <a:lnSpc>
                <a:spcPct val="115000"/>
              </a:lnSpc>
              <a:spcBef>
                <a:spcPts val="1600"/>
              </a:spcBef>
              <a:spcAft>
                <a:spcPts val="0"/>
              </a:spcAft>
              <a:buClr>
                <a:schemeClr val="lt2"/>
              </a:buClr>
              <a:buSzPts val="1400"/>
              <a:buFont typeface="Roboto"/>
              <a:buNone/>
              <a:defRPr sz="1400" b="0" i="0" u="none" strike="noStrike" cap="none">
                <a:solidFill>
                  <a:schemeClr val="lt2"/>
                </a:solidFill>
                <a:latin typeface="Roboto"/>
                <a:ea typeface="Roboto"/>
                <a:cs typeface="Roboto"/>
                <a:sym typeface="Roboto"/>
              </a:defRPr>
            </a:lvl7pPr>
            <a:lvl8pPr marL="3657600" marR="0" lvl="7" indent="-228600" algn="l" rtl="0">
              <a:lnSpc>
                <a:spcPct val="115000"/>
              </a:lnSpc>
              <a:spcBef>
                <a:spcPts val="1600"/>
              </a:spcBef>
              <a:spcAft>
                <a:spcPts val="0"/>
              </a:spcAft>
              <a:buClr>
                <a:schemeClr val="lt2"/>
              </a:buClr>
              <a:buSzPts val="1400"/>
              <a:buFont typeface="Roboto"/>
              <a:buNone/>
              <a:defRPr sz="1400" b="0" i="0" u="none" strike="noStrike" cap="none">
                <a:solidFill>
                  <a:schemeClr val="lt2"/>
                </a:solidFill>
                <a:latin typeface="Roboto"/>
                <a:ea typeface="Roboto"/>
                <a:cs typeface="Roboto"/>
                <a:sym typeface="Roboto"/>
              </a:defRPr>
            </a:lvl8pPr>
            <a:lvl9pPr marL="4114800" marR="0" lvl="8" indent="-228600" algn="l" rtl="0">
              <a:lnSpc>
                <a:spcPct val="115000"/>
              </a:lnSpc>
              <a:spcBef>
                <a:spcPts val="1600"/>
              </a:spcBef>
              <a:spcAft>
                <a:spcPts val="1600"/>
              </a:spcAft>
              <a:buClr>
                <a:schemeClr val="lt2"/>
              </a:buClr>
              <a:buSzPts val="1400"/>
              <a:buFont typeface="Roboto"/>
              <a:buNone/>
              <a:defRPr sz="1400" b="0" i="0" u="none" strike="noStrike" cap="none">
                <a:solidFill>
                  <a:schemeClr val="lt2"/>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523541" y="4695623"/>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chemeClr val="lt2"/>
              </a:buClr>
              <a:buSzPts val="1000"/>
              <a:buFont typeface="Roboto"/>
              <a:buNone/>
              <a:defRPr sz="1000" b="0" i="0" u="none" strike="noStrike" cap="none">
                <a:solidFill>
                  <a:schemeClr val="lt2"/>
                </a:solidFill>
                <a:latin typeface="Roboto"/>
                <a:ea typeface="Roboto"/>
                <a:cs typeface="Roboto"/>
                <a:sym typeface="Roboto"/>
              </a:defRPr>
            </a:lvl1pPr>
            <a:lvl2pPr marL="0" marR="0" lvl="1" indent="0" algn="r" rtl="0">
              <a:lnSpc>
                <a:spcPct val="100000"/>
              </a:lnSpc>
              <a:spcBef>
                <a:spcPts val="0"/>
              </a:spcBef>
              <a:spcAft>
                <a:spcPts val="0"/>
              </a:spcAft>
              <a:buClr>
                <a:schemeClr val="lt2"/>
              </a:buClr>
              <a:buSzPts val="1000"/>
              <a:buFont typeface="Roboto"/>
              <a:buNone/>
              <a:defRPr sz="1000" b="0" i="0" u="none" strike="noStrike" cap="none">
                <a:solidFill>
                  <a:schemeClr val="lt2"/>
                </a:solidFill>
                <a:latin typeface="Roboto"/>
                <a:ea typeface="Roboto"/>
                <a:cs typeface="Roboto"/>
                <a:sym typeface="Roboto"/>
              </a:defRPr>
            </a:lvl2pPr>
            <a:lvl3pPr marL="0" marR="0" lvl="2" indent="0" algn="r" rtl="0">
              <a:lnSpc>
                <a:spcPct val="100000"/>
              </a:lnSpc>
              <a:spcBef>
                <a:spcPts val="0"/>
              </a:spcBef>
              <a:spcAft>
                <a:spcPts val="0"/>
              </a:spcAft>
              <a:buClr>
                <a:schemeClr val="lt2"/>
              </a:buClr>
              <a:buSzPts val="1000"/>
              <a:buFont typeface="Roboto"/>
              <a:buNone/>
              <a:defRPr sz="1000" b="0" i="0" u="none" strike="noStrike" cap="none">
                <a:solidFill>
                  <a:schemeClr val="lt2"/>
                </a:solidFill>
                <a:latin typeface="Roboto"/>
                <a:ea typeface="Roboto"/>
                <a:cs typeface="Roboto"/>
                <a:sym typeface="Roboto"/>
              </a:defRPr>
            </a:lvl3pPr>
            <a:lvl4pPr marL="0" marR="0" lvl="3" indent="0" algn="r" rtl="0">
              <a:lnSpc>
                <a:spcPct val="100000"/>
              </a:lnSpc>
              <a:spcBef>
                <a:spcPts val="0"/>
              </a:spcBef>
              <a:spcAft>
                <a:spcPts val="0"/>
              </a:spcAft>
              <a:buClr>
                <a:schemeClr val="lt2"/>
              </a:buClr>
              <a:buSzPts val="1000"/>
              <a:buFont typeface="Roboto"/>
              <a:buNone/>
              <a:defRPr sz="1000" b="0" i="0" u="none" strike="noStrike" cap="none">
                <a:solidFill>
                  <a:schemeClr val="lt2"/>
                </a:solidFill>
                <a:latin typeface="Roboto"/>
                <a:ea typeface="Roboto"/>
                <a:cs typeface="Roboto"/>
                <a:sym typeface="Roboto"/>
              </a:defRPr>
            </a:lvl4pPr>
            <a:lvl5pPr marL="0" marR="0" lvl="4" indent="0" algn="r" rtl="0">
              <a:lnSpc>
                <a:spcPct val="100000"/>
              </a:lnSpc>
              <a:spcBef>
                <a:spcPts val="0"/>
              </a:spcBef>
              <a:spcAft>
                <a:spcPts val="0"/>
              </a:spcAft>
              <a:buClr>
                <a:schemeClr val="lt2"/>
              </a:buClr>
              <a:buSzPts val="1000"/>
              <a:buFont typeface="Roboto"/>
              <a:buNone/>
              <a:defRPr sz="1000" b="0" i="0" u="none" strike="noStrike" cap="none">
                <a:solidFill>
                  <a:schemeClr val="lt2"/>
                </a:solidFill>
                <a:latin typeface="Roboto"/>
                <a:ea typeface="Roboto"/>
                <a:cs typeface="Roboto"/>
                <a:sym typeface="Roboto"/>
              </a:defRPr>
            </a:lvl5pPr>
            <a:lvl6pPr marL="0" marR="0" lvl="5" indent="0" algn="r" rtl="0">
              <a:lnSpc>
                <a:spcPct val="100000"/>
              </a:lnSpc>
              <a:spcBef>
                <a:spcPts val="0"/>
              </a:spcBef>
              <a:spcAft>
                <a:spcPts val="0"/>
              </a:spcAft>
              <a:buClr>
                <a:schemeClr val="lt2"/>
              </a:buClr>
              <a:buSzPts val="1000"/>
              <a:buFont typeface="Roboto"/>
              <a:buNone/>
              <a:defRPr sz="1000" b="0" i="0" u="none" strike="noStrike" cap="none">
                <a:solidFill>
                  <a:schemeClr val="lt2"/>
                </a:solidFill>
                <a:latin typeface="Roboto"/>
                <a:ea typeface="Roboto"/>
                <a:cs typeface="Roboto"/>
                <a:sym typeface="Roboto"/>
              </a:defRPr>
            </a:lvl6pPr>
            <a:lvl7pPr marL="0" marR="0" lvl="6" indent="0" algn="r" rtl="0">
              <a:lnSpc>
                <a:spcPct val="100000"/>
              </a:lnSpc>
              <a:spcBef>
                <a:spcPts val="0"/>
              </a:spcBef>
              <a:spcAft>
                <a:spcPts val="0"/>
              </a:spcAft>
              <a:buClr>
                <a:schemeClr val="lt2"/>
              </a:buClr>
              <a:buSzPts val="1000"/>
              <a:buFont typeface="Roboto"/>
              <a:buNone/>
              <a:defRPr sz="1000" b="0" i="0" u="none" strike="noStrike" cap="none">
                <a:solidFill>
                  <a:schemeClr val="lt2"/>
                </a:solidFill>
                <a:latin typeface="Roboto"/>
                <a:ea typeface="Roboto"/>
                <a:cs typeface="Roboto"/>
                <a:sym typeface="Roboto"/>
              </a:defRPr>
            </a:lvl7pPr>
            <a:lvl8pPr marL="0" marR="0" lvl="7" indent="0" algn="r" rtl="0">
              <a:lnSpc>
                <a:spcPct val="100000"/>
              </a:lnSpc>
              <a:spcBef>
                <a:spcPts val="0"/>
              </a:spcBef>
              <a:spcAft>
                <a:spcPts val="0"/>
              </a:spcAft>
              <a:buClr>
                <a:schemeClr val="lt2"/>
              </a:buClr>
              <a:buSzPts val="1000"/>
              <a:buFont typeface="Roboto"/>
              <a:buNone/>
              <a:defRPr sz="1000" b="0" i="0" u="none" strike="noStrike" cap="none">
                <a:solidFill>
                  <a:schemeClr val="lt2"/>
                </a:solidFill>
                <a:latin typeface="Roboto"/>
                <a:ea typeface="Roboto"/>
                <a:cs typeface="Roboto"/>
                <a:sym typeface="Roboto"/>
              </a:defRPr>
            </a:lvl8pPr>
            <a:lvl9pPr marL="0" marR="0" lvl="8" indent="0" algn="r" rtl="0">
              <a:lnSpc>
                <a:spcPct val="100000"/>
              </a:lnSpc>
              <a:spcBef>
                <a:spcPts val="0"/>
              </a:spcBef>
              <a:spcAft>
                <a:spcPts val="0"/>
              </a:spcAft>
              <a:buClr>
                <a:schemeClr val="lt2"/>
              </a:buClr>
              <a:buSzPts val="1000"/>
              <a:buFont typeface="Roboto"/>
              <a:buNone/>
              <a:defRPr sz="1000" b="0" i="0" u="none" strike="noStrike" cap="none">
                <a:solidFill>
                  <a:schemeClr val="lt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I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2" r:id="rId3"/>
    <p:sldLayoutId id="2147483653" r:id="rId4"/>
    <p:sldLayoutId id="2147483654" r:id="rId5"/>
    <p:sldLayoutId id="2147483655" r:id="rId6"/>
    <p:sldLayoutId id="2147483656" r:id="rId7"/>
    <p:sldLayoutId id="2147483657" r:id="rId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material">
    <p:bg>
      <p:bgPr>
        <a:solidFill>
          <a:schemeClr val="dk1"/>
        </a:solidFill>
        <a:effectLst/>
      </p:bgPr>
    </p:bg>
    <p:spTree>
      <p:nvGrpSpPr>
        <p:cNvPr id="1" name="Shape 185"/>
        <p:cNvGrpSpPr/>
        <p:nvPr/>
      </p:nvGrpSpPr>
      <p:grpSpPr>
        <a:xfrm>
          <a:off x="0" y="0"/>
          <a:ext cx="0" cy="0"/>
          <a:chOff x="0" y="0"/>
          <a:chExt cx="0" cy="0"/>
        </a:xfrm>
      </p:grpSpPr>
      <p:sp>
        <p:nvSpPr>
          <p:cNvPr id="186" name="Google Shape;186;p12"/>
          <p:cNvSpPr txBox="1">
            <a:spLocks noGrp="1"/>
          </p:cNvSpPr>
          <p:nvPr>
            <p:ph type="title"/>
          </p:nvPr>
        </p:nvSpPr>
        <p:spPr>
          <a:xfrm>
            <a:off x="471900" y="738725"/>
            <a:ext cx="8222100" cy="767700"/>
          </a:xfrm>
          <a:prstGeom prst="rect">
            <a:avLst/>
          </a:prstGeom>
          <a:noFill/>
          <a:ln>
            <a:noFill/>
          </a:ln>
        </p:spPr>
        <p:txBody>
          <a:bodyPr spcFirstLastPara="1" wrap="square" lIns="91425" tIns="91425" rIns="91425" bIns="91425" anchor="b" anchorCtr="0"/>
          <a:lstStyle>
            <a:lvl1pPr lvl="0"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1pPr>
            <a:lvl2pPr lvl="1"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a:endParaRPr/>
          </a:p>
        </p:txBody>
      </p:sp>
      <p:sp>
        <p:nvSpPr>
          <p:cNvPr id="187" name="Google Shape;187;p12"/>
          <p:cNvSpPr txBox="1">
            <a:spLocks noGrp="1"/>
          </p:cNvSpPr>
          <p:nvPr>
            <p:ph type="body" idx="1"/>
          </p:nvPr>
        </p:nvSpPr>
        <p:spPr>
          <a:xfrm>
            <a:off x="471900" y="1919075"/>
            <a:ext cx="8222100" cy="2710200"/>
          </a:xfrm>
          <a:prstGeom prst="rect">
            <a:avLst/>
          </a:prstGeom>
          <a:noFill/>
          <a:ln>
            <a:noFill/>
          </a:ln>
        </p:spPr>
        <p:txBody>
          <a:bodyPr spcFirstLastPara="1" wrap="square" lIns="91425" tIns="91425" rIns="91425" bIns="91425" anchor="t" anchorCtr="0"/>
          <a:lstStyle>
            <a:lvl1pPr marL="457200" lvl="0" indent="-342900" rtl="0">
              <a:lnSpc>
                <a:spcPct val="115000"/>
              </a:lnSpc>
              <a:spcBef>
                <a:spcPts val="0"/>
              </a:spcBef>
              <a:spcAft>
                <a:spcPts val="0"/>
              </a:spcAft>
              <a:buClr>
                <a:schemeClr val="lt2"/>
              </a:buClr>
              <a:buSzPts val="1800"/>
              <a:buFont typeface="Roboto"/>
              <a:buChar char="●"/>
              <a:defRPr sz="1800">
                <a:solidFill>
                  <a:schemeClr val="lt2"/>
                </a:solidFill>
                <a:latin typeface="Roboto"/>
                <a:ea typeface="Roboto"/>
                <a:cs typeface="Roboto"/>
                <a:sym typeface="Roboto"/>
              </a:defRPr>
            </a:lvl1pPr>
            <a:lvl2pPr marL="914400" lvl="1" indent="-317500" rtl="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2pPr>
            <a:lvl3pPr marL="1371600" lvl="2" indent="-317500" rtl="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3pPr>
            <a:lvl4pPr marL="1828800" lvl="3" indent="-317500" rtl="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4pPr>
            <a:lvl5pPr marL="2286000" lvl="4" indent="-317500" rtl="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5pPr>
            <a:lvl6pPr marL="2743200" lvl="5" indent="-317500" rtl="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6pPr>
            <a:lvl7pPr marL="3200400" lvl="6" indent="-317500" rtl="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7pPr>
            <a:lvl8pPr marL="3657600" lvl="7" indent="-317500" rtl="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8pPr>
            <a:lvl9pPr marL="4114800" lvl="8" indent="-317500" rtl="0">
              <a:lnSpc>
                <a:spcPct val="115000"/>
              </a:lnSpc>
              <a:spcBef>
                <a:spcPts val="1600"/>
              </a:spcBef>
              <a:spcAft>
                <a:spcPts val="1600"/>
              </a:spcAft>
              <a:buClr>
                <a:schemeClr val="lt2"/>
              </a:buClr>
              <a:buSzPts val="1400"/>
              <a:buFont typeface="Roboto"/>
              <a:buChar char="■"/>
              <a:defRPr>
                <a:solidFill>
                  <a:schemeClr val="lt2"/>
                </a:solidFill>
                <a:latin typeface="Roboto"/>
                <a:ea typeface="Roboto"/>
                <a:cs typeface="Roboto"/>
                <a:sym typeface="Roboto"/>
              </a:defRPr>
            </a:lvl9pPr>
          </a:lstStyle>
          <a:p>
            <a:endParaRPr/>
          </a:p>
        </p:txBody>
      </p:sp>
      <p:sp>
        <p:nvSpPr>
          <p:cNvPr id="188" name="Google Shape;188;p12"/>
          <p:cNvSpPr txBox="1">
            <a:spLocks noGrp="1"/>
          </p:cNvSpPr>
          <p:nvPr>
            <p:ph type="sldNum" idx="12"/>
          </p:nvPr>
        </p:nvSpPr>
        <p:spPr>
          <a:xfrm>
            <a:off x="8523541" y="4695623"/>
            <a:ext cx="548700" cy="393600"/>
          </a:xfrm>
          <a:prstGeom prst="rect">
            <a:avLst/>
          </a:prstGeom>
          <a:noFill/>
          <a:ln>
            <a:noFill/>
          </a:ln>
        </p:spPr>
        <p:txBody>
          <a:bodyPr spcFirstLastPara="1" wrap="square" lIns="91425" tIns="91425" rIns="91425" bIns="91425" anchor="ctr" anchorCtr="0">
            <a:noAutofit/>
          </a:bodyPr>
          <a:lstStyle>
            <a:lvl1pPr lvl="0" algn="r" rtl="0">
              <a:buNone/>
              <a:defRPr sz="1000">
                <a:solidFill>
                  <a:schemeClr val="lt2"/>
                </a:solidFill>
                <a:latin typeface="Roboto"/>
                <a:ea typeface="Roboto"/>
                <a:cs typeface="Roboto"/>
                <a:sym typeface="Roboto"/>
              </a:defRPr>
            </a:lvl1pPr>
            <a:lvl2pPr lvl="1" algn="r" rtl="0">
              <a:buNone/>
              <a:defRPr sz="1000">
                <a:solidFill>
                  <a:schemeClr val="lt2"/>
                </a:solidFill>
                <a:latin typeface="Roboto"/>
                <a:ea typeface="Roboto"/>
                <a:cs typeface="Roboto"/>
                <a:sym typeface="Roboto"/>
              </a:defRPr>
            </a:lvl2pPr>
            <a:lvl3pPr lvl="2" algn="r" rtl="0">
              <a:buNone/>
              <a:defRPr sz="1000">
                <a:solidFill>
                  <a:schemeClr val="lt2"/>
                </a:solidFill>
                <a:latin typeface="Roboto"/>
                <a:ea typeface="Roboto"/>
                <a:cs typeface="Roboto"/>
                <a:sym typeface="Roboto"/>
              </a:defRPr>
            </a:lvl3pPr>
            <a:lvl4pPr lvl="3" algn="r" rtl="0">
              <a:buNone/>
              <a:defRPr sz="1000">
                <a:solidFill>
                  <a:schemeClr val="lt2"/>
                </a:solidFill>
                <a:latin typeface="Roboto"/>
                <a:ea typeface="Roboto"/>
                <a:cs typeface="Roboto"/>
                <a:sym typeface="Roboto"/>
              </a:defRPr>
            </a:lvl4pPr>
            <a:lvl5pPr lvl="4" algn="r" rtl="0">
              <a:buNone/>
              <a:defRPr sz="1000">
                <a:solidFill>
                  <a:schemeClr val="lt2"/>
                </a:solidFill>
                <a:latin typeface="Roboto"/>
                <a:ea typeface="Roboto"/>
                <a:cs typeface="Roboto"/>
                <a:sym typeface="Roboto"/>
              </a:defRPr>
            </a:lvl5pPr>
            <a:lvl6pPr lvl="5" algn="r" rtl="0">
              <a:buNone/>
              <a:defRPr sz="1000">
                <a:solidFill>
                  <a:schemeClr val="lt2"/>
                </a:solidFill>
                <a:latin typeface="Roboto"/>
                <a:ea typeface="Roboto"/>
                <a:cs typeface="Roboto"/>
                <a:sym typeface="Roboto"/>
              </a:defRPr>
            </a:lvl6pPr>
            <a:lvl7pPr lvl="6" algn="r" rtl="0">
              <a:buNone/>
              <a:defRPr sz="1000">
                <a:solidFill>
                  <a:schemeClr val="lt2"/>
                </a:solidFill>
                <a:latin typeface="Roboto"/>
                <a:ea typeface="Roboto"/>
                <a:cs typeface="Roboto"/>
                <a:sym typeface="Roboto"/>
              </a:defRPr>
            </a:lvl7pPr>
            <a:lvl8pPr lvl="7" algn="r" rtl="0">
              <a:buNone/>
              <a:defRPr sz="1000">
                <a:solidFill>
                  <a:schemeClr val="lt2"/>
                </a:solidFill>
                <a:latin typeface="Roboto"/>
                <a:ea typeface="Roboto"/>
                <a:cs typeface="Roboto"/>
                <a:sym typeface="Roboto"/>
              </a:defRPr>
            </a:lvl8pPr>
            <a:lvl9pPr lvl="8" algn="r" rtl="0">
              <a:buNone/>
              <a:defRPr sz="1000">
                <a:solidFill>
                  <a:schemeClr val="lt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IN"/>
              <a:t>‹#›</a:t>
            </a:fld>
            <a:endParaRPr/>
          </a:p>
        </p:txBody>
      </p:sp>
    </p:spTree>
  </p:cSld>
  <p:clrMap bg1="lt1" tx1="dk1" bg2="dk2" tx2="lt2" accent1="accent1" accent2="accent2" accent3="accent3" accent4="accent4" accent5="accent5" accent6="accent6" hlink="hlink" folHlink="folHlink"/>
  <p:sldLayoutIdLst>
    <p:sldLayoutId id="2147483658" r:id="rId1"/>
    <p:sldLayoutId id="2147483659" r:id="rId2"/>
    <p:sldLayoutId id="2147483660" r:id="rId3"/>
    <p:sldLayoutId id="2147483661" r:id="rId4"/>
    <p:sldLayoutId id="2147483662" r:id="rId5"/>
    <p:sldLayoutId id="2147483663" r:id="rId6"/>
    <p:sldLayoutId id="2147483664" r:id="rId7"/>
    <p:sldLayoutId id="2147483665" r:id="rId8"/>
    <p:sldLayoutId id="2147483666" r:id="rId9"/>
    <p:sldLayoutId id="2147483667" r:id="rId10"/>
    <p:sldLayoutId id="2147483668" r:id="rId11"/>
    <p:sldLayoutId id="2147483669"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www.zekelabs.com" TargetMode="External"/><Relationship Id="rId2" Type="http://schemas.openxmlformats.org/officeDocument/2006/relationships/notesSlide" Target="../notesSlides/notesSlide3.xml"/><Relationship Id="rId1" Type="http://schemas.openxmlformats.org/officeDocument/2006/relationships/slideLayout" Target="../slideLayouts/slideLayout20.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59"/>
        <p:cNvGrpSpPr/>
        <p:nvPr/>
      </p:nvGrpSpPr>
      <p:grpSpPr>
        <a:xfrm>
          <a:off x="0" y="0"/>
          <a:ext cx="0" cy="0"/>
          <a:chOff x="0" y="0"/>
          <a:chExt cx="0" cy="0"/>
        </a:xfrm>
      </p:grpSpPr>
      <p:pic>
        <p:nvPicPr>
          <p:cNvPr id="260" name="Google Shape;260;p26"/>
          <p:cNvPicPr preferRelativeResize="0"/>
          <p:nvPr/>
        </p:nvPicPr>
        <p:blipFill>
          <a:blip r:embed="rId3">
            <a:alphaModFix/>
          </a:blip>
          <a:stretch>
            <a:fillRect/>
          </a:stretch>
        </p:blipFill>
        <p:spPr>
          <a:xfrm>
            <a:off x="2182000" y="454979"/>
            <a:ext cx="4516225" cy="400007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13"/>
        <p:cNvGrpSpPr/>
        <p:nvPr/>
      </p:nvGrpSpPr>
      <p:grpSpPr>
        <a:xfrm>
          <a:off x="0" y="0"/>
          <a:ext cx="0" cy="0"/>
          <a:chOff x="0" y="0"/>
          <a:chExt cx="0" cy="0"/>
        </a:xfrm>
      </p:grpSpPr>
      <p:sp>
        <p:nvSpPr>
          <p:cNvPr id="314" name="Google Shape;314;p35"/>
          <p:cNvSpPr txBox="1">
            <a:spLocks noGrp="1"/>
          </p:cNvSpPr>
          <p:nvPr>
            <p:ph type="title"/>
          </p:nvPr>
        </p:nvSpPr>
        <p:spPr>
          <a:xfrm>
            <a:off x="158700" y="0"/>
            <a:ext cx="8826600" cy="6027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lt1"/>
              </a:buClr>
              <a:buSzPts val="1800"/>
              <a:buFont typeface="Roboto"/>
              <a:buNone/>
            </a:pPr>
            <a:r>
              <a:rPr lang="en-IN" sz="1800" b="0" i="0" u="none" strike="noStrike" cap="none">
                <a:solidFill>
                  <a:schemeClr val="lt1"/>
                </a:solidFill>
                <a:latin typeface="Roboto"/>
                <a:ea typeface="Roboto"/>
                <a:cs typeface="Roboto"/>
                <a:sym typeface="Roboto"/>
              </a:rPr>
              <a:t>Pods: collocation</a:t>
            </a:r>
            <a:endParaRPr/>
          </a:p>
        </p:txBody>
      </p:sp>
      <p:pic>
        <p:nvPicPr>
          <p:cNvPr id="315" name="Google Shape;315;p35"/>
          <p:cNvPicPr preferRelativeResize="0"/>
          <p:nvPr/>
        </p:nvPicPr>
        <p:blipFill>
          <a:blip r:embed="rId3">
            <a:alphaModFix/>
          </a:blip>
          <a:stretch>
            <a:fillRect/>
          </a:stretch>
        </p:blipFill>
        <p:spPr>
          <a:xfrm>
            <a:off x="746663" y="1353500"/>
            <a:ext cx="7650675" cy="28398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19"/>
        <p:cNvGrpSpPr/>
        <p:nvPr/>
      </p:nvGrpSpPr>
      <p:grpSpPr>
        <a:xfrm>
          <a:off x="0" y="0"/>
          <a:ext cx="0" cy="0"/>
          <a:chOff x="0" y="0"/>
          <a:chExt cx="0" cy="0"/>
        </a:xfrm>
      </p:grpSpPr>
      <p:sp>
        <p:nvSpPr>
          <p:cNvPr id="320" name="Google Shape;320;p36"/>
          <p:cNvSpPr txBox="1">
            <a:spLocks noGrp="1"/>
          </p:cNvSpPr>
          <p:nvPr>
            <p:ph type="title"/>
          </p:nvPr>
        </p:nvSpPr>
        <p:spPr>
          <a:xfrm>
            <a:off x="98250" y="16350"/>
            <a:ext cx="8826600" cy="6027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lt1"/>
              </a:buClr>
              <a:buSzPts val="1800"/>
              <a:buFont typeface="Roboto"/>
              <a:buNone/>
            </a:pPr>
            <a:r>
              <a:rPr lang="en-IN" sz="1800" b="0" i="0" u="none" strike="noStrike" cap="none">
                <a:solidFill>
                  <a:schemeClr val="lt1"/>
                </a:solidFill>
                <a:latin typeface="Roboto"/>
                <a:ea typeface="Roboto"/>
                <a:cs typeface="Roboto"/>
                <a:sym typeface="Roboto"/>
              </a:rPr>
              <a:t>Pods</a:t>
            </a:r>
            <a:endParaRPr/>
          </a:p>
        </p:txBody>
      </p:sp>
      <p:sp>
        <p:nvSpPr>
          <p:cNvPr id="321" name="Google Shape;321;p36"/>
          <p:cNvSpPr txBox="1"/>
          <p:nvPr/>
        </p:nvSpPr>
        <p:spPr>
          <a:xfrm>
            <a:off x="-11848" y="636595"/>
            <a:ext cx="9016800" cy="4342200"/>
          </a:xfrm>
          <a:prstGeom prst="rect">
            <a:avLst/>
          </a:prstGeom>
          <a:noFill/>
          <a:ln>
            <a:noFill/>
          </a:ln>
        </p:spPr>
        <p:txBody>
          <a:bodyPr spcFirstLastPara="1" wrap="square" lIns="91425" tIns="91425" rIns="91425" bIns="91425" anchor="ctr" anchorCtr="0">
            <a:noAutofit/>
          </a:bodyPr>
          <a:lstStyle/>
          <a:p>
            <a:pPr marL="133350" marR="0" lvl="0" indent="0" algn="l" rtl="0">
              <a:lnSpc>
                <a:spcPct val="150000"/>
              </a:lnSpc>
              <a:spcBef>
                <a:spcPts val="0"/>
              </a:spcBef>
              <a:spcAft>
                <a:spcPts val="0"/>
              </a:spcAft>
              <a:buClr>
                <a:srgbClr val="000000"/>
              </a:buClr>
              <a:buSzPts val="1600"/>
              <a:buFont typeface="Arial"/>
              <a:buNone/>
            </a:pPr>
            <a:endParaRPr sz="1600" b="0" i="0" u="none" strike="noStrike" cap="none">
              <a:solidFill>
                <a:srgbClr val="000000"/>
              </a:solidFill>
              <a:latin typeface="Arial"/>
              <a:ea typeface="Arial"/>
              <a:cs typeface="Arial"/>
              <a:sym typeface="Arial"/>
            </a:endParaRPr>
          </a:p>
          <a:p>
            <a:pPr marL="419100" marR="0" lvl="0" indent="-285750" algn="l" rtl="0">
              <a:lnSpc>
                <a:spcPct val="200000"/>
              </a:lnSpc>
              <a:spcBef>
                <a:spcPts val="0"/>
              </a:spcBef>
              <a:spcAft>
                <a:spcPts val="0"/>
              </a:spcAft>
              <a:buClr>
                <a:srgbClr val="000000"/>
              </a:buClr>
              <a:buSzPts val="1600"/>
              <a:buFont typeface="Arial"/>
              <a:buChar char="•"/>
            </a:pPr>
            <a:r>
              <a:rPr lang="en-IN" sz="1600"/>
              <a:t>Containers in a pod run in the same Network namespace, they share the same IP address and port space.</a:t>
            </a:r>
            <a:endParaRPr sz="1600"/>
          </a:p>
          <a:p>
            <a:pPr marL="419100" marR="0" lvl="0" indent="-285750" algn="l" rtl="0">
              <a:lnSpc>
                <a:spcPct val="200000"/>
              </a:lnSpc>
              <a:spcBef>
                <a:spcPts val="0"/>
              </a:spcBef>
              <a:spcAft>
                <a:spcPts val="0"/>
              </a:spcAft>
              <a:buClr>
                <a:srgbClr val="000000"/>
              </a:buClr>
              <a:buSzPts val="1600"/>
              <a:buFont typeface="Arial"/>
              <a:buChar char="•"/>
            </a:pPr>
            <a:r>
              <a:rPr lang="en-IN" sz="1600"/>
              <a:t> Containers of the </a:t>
            </a:r>
            <a:r>
              <a:rPr lang="en-IN" sz="1600" b="1"/>
              <a:t>same </a:t>
            </a:r>
            <a:r>
              <a:rPr lang="en-IN" sz="1600"/>
              <a:t>pod need to take care not to bind to the same port numbers or they’ll run into port conflicts</a:t>
            </a:r>
            <a:endParaRPr sz="1600"/>
          </a:p>
          <a:p>
            <a:pPr marL="419100" marR="0" lvl="0" indent="-285750" algn="l" rtl="0">
              <a:lnSpc>
                <a:spcPct val="200000"/>
              </a:lnSpc>
              <a:spcBef>
                <a:spcPts val="0"/>
              </a:spcBef>
              <a:spcAft>
                <a:spcPts val="0"/>
              </a:spcAft>
              <a:buClr>
                <a:srgbClr val="000000"/>
              </a:buClr>
              <a:buSzPts val="1600"/>
              <a:buFont typeface="Arial"/>
              <a:buChar char="•"/>
            </a:pPr>
            <a:r>
              <a:rPr lang="en-IN" sz="1600"/>
              <a:t>Containers of </a:t>
            </a:r>
            <a:r>
              <a:rPr lang="en-IN" sz="1600" b="1"/>
              <a:t>different </a:t>
            </a:r>
            <a:r>
              <a:rPr lang="en-IN" sz="1600"/>
              <a:t>pods can </a:t>
            </a:r>
            <a:r>
              <a:rPr lang="en-IN" sz="1600" b="1"/>
              <a:t>never </a:t>
            </a:r>
            <a:r>
              <a:rPr lang="en-IN" sz="1600"/>
              <a:t>run into port conflicts, because each pod has a separate port space</a:t>
            </a:r>
            <a:endParaRPr sz="1600"/>
          </a:p>
          <a:p>
            <a:pPr marL="133350" marR="0" lvl="0" indent="0" algn="l" rtl="0">
              <a:lnSpc>
                <a:spcPct val="100000"/>
              </a:lnSpc>
              <a:spcBef>
                <a:spcPts val="0"/>
              </a:spcBef>
              <a:spcAft>
                <a:spcPts val="0"/>
              </a:spcAft>
              <a:buClr>
                <a:srgbClr val="000000"/>
              </a:buClr>
              <a:buSzPts val="1500"/>
              <a:buFont typeface="Arial"/>
              <a:buNone/>
            </a:pPr>
            <a:endParaRPr sz="1500" b="0" i="0" u="none" strike="noStrike" cap="none">
              <a:solidFill>
                <a:srgbClr val="000000"/>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25"/>
        <p:cNvGrpSpPr/>
        <p:nvPr/>
      </p:nvGrpSpPr>
      <p:grpSpPr>
        <a:xfrm>
          <a:off x="0" y="0"/>
          <a:ext cx="0" cy="0"/>
          <a:chOff x="0" y="0"/>
          <a:chExt cx="0" cy="0"/>
        </a:xfrm>
      </p:grpSpPr>
      <p:sp>
        <p:nvSpPr>
          <p:cNvPr id="326" name="Google Shape;326;p37"/>
          <p:cNvSpPr txBox="1">
            <a:spLocks noGrp="1"/>
          </p:cNvSpPr>
          <p:nvPr>
            <p:ph type="title"/>
          </p:nvPr>
        </p:nvSpPr>
        <p:spPr>
          <a:xfrm>
            <a:off x="98250" y="16350"/>
            <a:ext cx="8826600" cy="6027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lt1"/>
              </a:buClr>
              <a:buSzPts val="1800"/>
              <a:buFont typeface="Roboto"/>
              <a:buNone/>
            </a:pPr>
            <a:r>
              <a:rPr lang="en-IN"/>
              <a:t>Why one container per pod?</a:t>
            </a:r>
            <a:endParaRPr/>
          </a:p>
        </p:txBody>
      </p:sp>
      <p:sp>
        <p:nvSpPr>
          <p:cNvPr id="327" name="Google Shape;327;p37"/>
          <p:cNvSpPr txBox="1"/>
          <p:nvPr/>
        </p:nvSpPr>
        <p:spPr>
          <a:xfrm>
            <a:off x="-11850" y="636600"/>
            <a:ext cx="9144000" cy="4409100"/>
          </a:xfrm>
          <a:prstGeom prst="rect">
            <a:avLst/>
          </a:prstGeom>
          <a:noFill/>
          <a:ln>
            <a:noFill/>
          </a:ln>
        </p:spPr>
        <p:txBody>
          <a:bodyPr spcFirstLastPara="1" wrap="square" lIns="91425" tIns="91425" rIns="91425" bIns="91425" anchor="ctr" anchorCtr="0">
            <a:noAutofit/>
          </a:bodyPr>
          <a:lstStyle/>
          <a:p>
            <a:pPr marL="133350" marR="0" lvl="0" indent="0" algn="l" rtl="0">
              <a:lnSpc>
                <a:spcPct val="150000"/>
              </a:lnSpc>
              <a:spcBef>
                <a:spcPts val="0"/>
              </a:spcBef>
              <a:spcAft>
                <a:spcPts val="0"/>
              </a:spcAft>
              <a:buClr>
                <a:srgbClr val="000000"/>
              </a:buClr>
              <a:buSzPts val="1600"/>
              <a:buFont typeface="Arial"/>
              <a:buNone/>
            </a:pPr>
            <a:endParaRPr sz="1600" b="0" i="0" u="none" strike="noStrike" cap="none">
              <a:solidFill>
                <a:srgbClr val="000000"/>
              </a:solidFill>
              <a:latin typeface="Arial"/>
              <a:ea typeface="Arial"/>
              <a:cs typeface="Arial"/>
              <a:sym typeface="Arial"/>
            </a:endParaRPr>
          </a:p>
          <a:p>
            <a:pPr marL="419100" marR="0" lvl="0" indent="-285750" algn="l" rtl="0">
              <a:lnSpc>
                <a:spcPct val="200000"/>
              </a:lnSpc>
              <a:spcBef>
                <a:spcPts val="0"/>
              </a:spcBef>
              <a:spcAft>
                <a:spcPts val="0"/>
              </a:spcAft>
              <a:buClr>
                <a:srgbClr val="000000"/>
              </a:buClr>
              <a:buSzPts val="1600"/>
              <a:buFont typeface="Arial"/>
              <a:buChar char="•"/>
            </a:pPr>
            <a:r>
              <a:rPr lang="en-IN" sz="1600"/>
              <a:t>Containers are designed to run only a single process per container (unless the process itself spawns child processes).</a:t>
            </a:r>
            <a:endParaRPr sz="1600"/>
          </a:p>
          <a:p>
            <a:pPr marL="419100" marR="0" lvl="0" indent="-285750" algn="l" rtl="0">
              <a:lnSpc>
                <a:spcPct val="200000"/>
              </a:lnSpc>
              <a:spcBef>
                <a:spcPts val="0"/>
              </a:spcBef>
              <a:spcAft>
                <a:spcPts val="0"/>
              </a:spcAft>
              <a:buClr>
                <a:srgbClr val="000000"/>
              </a:buClr>
              <a:buSzPts val="1600"/>
              <a:buFont typeface="Arial"/>
              <a:buChar char="•"/>
            </a:pPr>
            <a:r>
              <a:rPr lang="en-IN" sz="1600"/>
              <a:t>...and pods are designed to run single container unless very necessary.</a:t>
            </a:r>
            <a:endParaRPr sz="1600"/>
          </a:p>
          <a:p>
            <a:pPr marL="419100" marR="0" lvl="0" indent="-285750" algn="l" rtl="0">
              <a:lnSpc>
                <a:spcPct val="200000"/>
              </a:lnSpc>
              <a:spcBef>
                <a:spcPts val="0"/>
              </a:spcBef>
              <a:spcAft>
                <a:spcPts val="0"/>
              </a:spcAft>
              <a:buClr>
                <a:srgbClr val="000000"/>
              </a:buClr>
              <a:buSzPts val="1600"/>
              <a:buFont typeface="Arial"/>
              <a:buChar char="•"/>
            </a:pPr>
            <a:r>
              <a:rPr lang="en-IN" sz="1600"/>
              <a:t> If you run multiple unrelated processes in a single container/pod:</a:t>
            </a:r>
            <a:endParaRPr sz="1600"/>
          </a:p>
          <a:p>
            <a:pPr marL="914400" marR="0" lvl="1" indent="-330200" algn="l" rtl="0">
              <a:lnSpc>
                <a:spcPct val="200000"/>
              </a:lnSpc>
              <a:spcBef>
                <a:spcPts val="0"/>
              </a:spcBef>
              <a:spcAft>
                <a:spcPts val="0"/>
              </a:spcAft>
              <a:buClr>
                <a:srgbClr val="000000"/>
              </a:buClr>
              <a:buSzPts val="1600"/>
              <a:buFont typeface="Arial"/>
              <a:buChar char="○"/>
            </a:pPr>
            <a:r>
              <a:rPr lang="en-IN" sz="1600"/>
              <a:t> Your responsibility to keep all those processes running, manage their logs, and so on.</a:t>
            </a:r>
            <a:endParaRPr sz="1600"/>
          </a:p>
          <a:p>
            <a:pPr marL="914400" marR="0" lvl="1" indent="-330200" algn="l" rtl="0">
              <a:lnSpc>
                <a:spcPct val="200000"/>
              </a:lnSpc>
              <a:spcBef>
                <a:spcPts val="0"/>
              </a:spcBef>
              <a:spcAft>
                <a:spcPts val="0"/>
              </a:spcAft>
              <a:buClr>
                <a:srgbClr val="000000"/>
              </a:buClr>
              <a:buSzPts val="1600"/>
              <a:buFont typeface="Arial"/>
              <a:buChar char="○"/>
            </a:pPr>
            <a:r>
              <a:rPr lang="en-IN" sz="1600"/>
              <a:t> You’d have to include a mechanism for automatically restarting processes if they crash. </a:t>
            </a:r>
            <a:endParaRPr sz="1600"/>
          </a:p>
          <a:p>
            <a:pPr marL="914400" marR="0" lvl="1" indent="-330200" algn="l" rtl="0">
              <a:lnSpc>
                <a:spcPct val="200000"/>
              </a:lnSpc>
              <a:spcBef>
                <a:spcPts val="0"/>
              </a:spcBef>
              <a:spcAft>
                <a:spcPts val="0"/>
              </a:spcAft>
              <a:buClr>
                <a:srgbClr val="000000"/>
              </a:buClr>
              <a:buSzPts val="1600"/>
              <a:buFont typeface="Arial"/>
              <a:buChar char="○"/>
            </a:pPr>
            <a:r>
              <a:rPr lang="en-IN" sz="1600"/>
              <a:t>All those processes would log to the same standard output, so you’d have a hard time figuring out what process logged what.</a:t>
            </a:r>
            <a:endParaRPr sz="1600"/>
          </a:p>
          <a:p>
            <a:pPr marL="914400" marR="0" lvl="1" indent="-330200" algn="l" rtl="0">
              <a:lnSpc>
                <a:spcPct val="200000"/>
              </a:lnSpc>
              <a:spcBef>
                <a:spcPts val="0"/>
              </a:spcBef>
              <a:spcAft>
                <a:spcPts val="0"/>
              </a:spcAft>
              <a:buSzPts val="1600"/>
              <a:buChar char="○"/>
            </a:pPr>
            <a:r>
              <a:rPr lang="en-IN" sz="1600"/>
              <a:t>Kubernetes can not scale containers can scale only pods</a:t>
            </a:r>
            <a:endParaRPr sz="1600"/>
          </a:p>
          <a:p>
            <a:pPr marL="133350" marR="0" lvl="0" indent="0" algn="l" rtl="0">
              <a:lnSpc>
                <a:spcPct val="100000"/>
              </a:lnSpc>
              <a:spcBef>
                <a:spcPts val="0"/>
              </a:spcBef>
              <a:spcAft>
                <a:spcPts val="0"/>
              </a:spcAft>
              <a:buClr>
                <a:srgbClr val="000000"/>
              </a:buClr>
              <a:buSzPts val="1500"/>
              <a:buFont typeface="Arial"/>
              <a:buNone/>
            </a:pPr>
            <a:endParaRPr sz="1500" b="0" i="0" u="none" strike="noStrike" cap="none">
              <a:solidFill>
                <a:srgbClr val="000000"/>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31"/>
        <p:cNvGrpSpPr/>
        <p:nvPr/>
      </p:nvGrpSpPr>
      <p:grpSpPr>
        <a:xfrm>
          <a:off x="0" y="0"/>
          <a:ext cx="0" cy="0"/>
          <a:chOff x="0" y="0"/>
          <a:chExt cx="0" cy="0"/>
        </a:xfrm>
      </p:grpSpPr>
      <p:sp>
        <p:nvSpPr>
          <p:cNvPr id="332" name="Google Shape;332;p38"/>
          <p:cNvSpPr txBox="1">
            <a:spLocks noGrp="1"/>
          </p:cNvSpPr>
          <p:nvPr>
            <p:ph type="title"/>
          </p:nvPr>
        </p:nvSpPr>
        <p:spPr>
          <a:xfrm>
            <a:off x="98250" y="16350"/>
            <a:ext cx="8826600" cy="6027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lt1"/>
              </a:buClr>
              <a:buSzPts val="1800"/>
              <a:buFont typeface="Roboto"/>
              <a:buNone/>
            </a:pPr>
            <a:r>
              <a:rPr lang="en-IN"/>
              <a:t>Why multiple container per pod?</a:t>
            </a:r>
            <a:endParaRPr/>
          </a:p>
        </p:txBody>
      </p:sp>
      <p:sp>
        <p:nvSpPr>
          <p:cNvPr id="333" name="Google Shape;333;p38"/>
          <p:cNvSpPr txBox="1"/>
          <p:nvPr/>
        </p:nvSpPr>
        <p:spPr>
          <a:xfrm>
            <a:off x="-11850" y="636600"/>
            <a:ext cx="9144000" cy="4409100"/>
          </a:xfrm>
          <a:prstGeom prst="rect">
            <a:avLst/>
          </a:prstGeom>
          <a:noFill/>
          <a:ln>
            <a:noFill/>
          </a:ln>
        </p:spPr>
        <p:txBody>
          <a:bodyPr spcFirstLastPara="1" wrap="square" lIns="91425" tIns="91425" rIns="91425" bIns="91425" anchor="ctr" anchorCtr="0">
            <a:noAutofit/>
          </a:bodyPr>
          <a:lstStyle/>
          <a:p>
            <a:pPr marL="133350" marR="0" lvl="0" indent="0" algn="l" rtl="0">
              <a:lnSpc>
                <a:spcPct val="150000"/>
              </a:lnSpc>
              <a:spcBef>
                <a:spcPts val="0"/>
              </a:spcBef>
              <a:spcAft>
                <a:spcPts val="0"/>
              </a:spcAft>
              <a:buClr>
                <a:srgbClr val="000000"/>
              </a:buClr>
              <a:buSzPts val="1600"/>
              <a:buFont typeface="Arial"/>
              <a:buNone/>
            </a:pPr>
            <a:endParaRPr sz="1600" b="0" i="0" u="none" strike="noStrike" cap="none">
              <a:solidFill>
                <a:srgbClr val="000000"/>
              </a:solidFill>
              <a:latin typeface="Arial"/>
              <a:ea typeface="Arial"/>
              <a:cs typeface="Arial"/>
              <a:sym typeface="Arial"/>
            </a:endParaRPr>
          </a:p>
          <a:p>
            <a:pPr marL="419100" marR="0" lvl="0" indent="-285750" algn="l" rtl="0">
              <a:lnSpc>
                <a:spcPct val="200000"/>
              </a:lnSpc>
              <a:spcBef>
                <a:spcPts val="0"/>
              </a:spcBef>
              <a:spcAft>
                <a:spcPts val="0"/>
              </a:spcAft>
              <a:buClr>
                <a:srgbClr val="000000"/>
              </a:buClr>
              <a:buSzPts val="1600"/>
              <a:buFont typeface="Arial"/>
              <a:buChar char="•"/>
            </a:pPr>
            <a:r>
              <a:rPr lang="en-IN" sz="1600"/>
              <a:t>Main reason to put multiple containers into a single pod is when the application consists of one main process and one or more complementary processes.</a:t>
            </a:r>
            <a:endParaRPr sz="1600"/>
          </a:p>
          <a:p>
            <a:pPr marL="419100" marR="0" lvl="0" indent="-285750" algn="l" rtl="0">
              <a:lnSpc>
                <a:spcPct val="200000"/>
              </a:lnSpc>
              <a:spcBef>
                <a:spcPts val="0"/>
              </a:spcBef>
              <a:spcAft>
                <a:spcPts val="0"/>
              </a:spcAft>
              <a:buClr>
                <a:srgbClr val="000000"/>
              </a:buClr>
              <a:buSzPts val="1600"/>
              <a:buFont typeface="Arial"/>
              <a:buChar char="•"/>
            </a:pPr>
            <a:r>
              <a:rPr lang="en-IN" sz="1600"/>
              <a:t>For example:</a:t>
            </a:r>
            <a:endParaRPr sz="1600"/>
          </a:p>
          <a:p>
            <a:pPr marL="914400" marR="0" lvl="1" indent="-330200" algn="l" rtl="0">
              <a:lnSpc>
                <a:spcPct val="200000"/>
              </a:lnSpc>
              <a:spcBef>
                <a:spcPts val="0"/>
              </a:spcBef>
              <a:spcAft>
                <a:spcPts val="0"/>
              </a:spcAft>
              <a:buSzPts val="1600"/>
              <a:buChar char="○"/>
            </a:pPr>
            <a:r>
              <a:rPr lang="en-IN" sz="1600"/>
              <a:t> the main container in a pod could be a web server that serves files from a certain directory, while an additional container (a sidecar container) periodically downloads content from an external source and stores it in the web server’s directory.</a:t>
            </a:r>
            <a:endParaRPr sz="1600"/>
          </a:p>
          <a:p>
            <a:pPr marL="914400" marR="0" lvl="1" indent="-317500" algn="l" rtl="0">
              <a:lnSpc>
                <a:spcPct val="200000"/>
              </a:lnSpc>
              <a:spcBef>
                <a:spcPts val="0"/>
              </a:spcBef>
              <a:spcAft>
                <a:spcPts val="0"/>
              </a:spcAft>
              <a:buSzPts val="1400"/>
              <a:buChar char="○"/>
            </a:pPr>
            <a:r>
              <a:rPr lang="en-IN" sz="1600"/>
              <a:t>Sidecar Containers for log rotators and collectors, data processors, communication adapters, and others.</a:t>
            </a:r>
            <a:endParaRPr sz="1600"/>
          </a:p>
          <a:p>
            <a:pPr marL="133350" marR="0" lvl="0" indent="0" algn="l" rtl="0">
              <a:lnSpc>
                <a:spcPct val="100000"/>
              </a:lnSpc>
              <a:spcBef>
                <a:spcPts val="0"/>
              </a:spcBef>
              <a:spcAft>
                <a:spcPts val="0"/>
              </a:spcAft>
              <a:buClr>
                <a:srgbClr val="000000"/>
              </a:buClr>
              <a:buSzPts val="1500"/>
              <a:buFont typeface="Arial"/>
              <a:buNone/>
            </a:pPr>
            <a:endParaRPr sz="1500" b="0" i="0" u="none" strike="noStrike" cap="none">
              <a:solidFill>
                <a:srgbClr val="000000"/>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37"/>
        <p:cNvGrpSpPr/>
        <p:nvPr/>
      </p:nvGrpSpPr>
      <p:grpSpPr>
        <a:xfrm>
          <a:off x="0" y="0"/>
          <a:ext cx="0" cy="0"/>
          <a:chOff x="0" y="0"/>
          <a:chExt cx="0" cy="0"/>
        </a:xfrm>
      </p:grpSpPr>
      <p:sp>
        <p:nvSpPr>
          <p:cNvPr id="338" name="Google Shape;338;p39"/>
          <p:cNvSpPr txBox="1">
            <a:spLocks noGrp="1"/>
          </p:cNvSpPr>
          <p:nvPr>
            <p:ph type="title"/>
          </p:nvPr>
        </p:nvSpPr>
        <p:spPr>
          <a:xfrm>
            <a:off x="98250" y="16350"/>
            <a:ext cx="8826600" cy="6027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lt1"/>
              </a:buClr>
              <a:buSzPts val="1800"/>
              <a:buFont typeface="Roboto"/>
              <a:buNone/>
            </a:pPr>
            <a:r>
              <a:rPr lang="en-IN" sz="1800" b="0" i="0" u="none" strike="noStrike" cap="none">
                <a:solidFill>
                  <a:schemeClr val="lt1"/>
                </a:solidFill>
                <a:latin typeface="Roboto"/>
                <a:ea typeface="Roboto"/>
                <a:cs typeface="Roboto"/>
                <a:sym typeface="Roboto"/>
              </a:rPr>
              <a:t>Pods : </a:t>
            </a:r>
            <a:r>
              <a:rPr lang="en-IN"/>
              <a:t>multiple container per pod</a:t>
            </a:r>
            <a:endParaRPr/>
          </a:p>
        </p:txBody>
      </p:sp>
      <p:pic>
        <p:nvPicPr>
          <p:cNvPr id="339" name="Google Shape;339;p39"/>
          <p:cNvPicPr preferRelativeResize="0"/>
          <p:nvPr/>
        </p:nvPicPr>
        <p:blipFill>
          <a:blip r:embed="rId3">
            <a:alphaModFix/>
          </a:blip>
          <a:stretch>
            <a:fillRect/>
          </a:stretch>
        </p:blipFill>
        <p:spPr>
          <a:xfrm>
            <a:off x="1915300" y="825725"/>
            <a:ext cx="5192500" cy="38349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43"/>
        <p:cNvGrpSpPr/>
        <p:nvPr/>
      </p:nvGrpSpPr>
      <p:grpSpPr>
        <a:xfrm>
          <a:off x="0" y="0"/>
          <a:ext cx="0" cy="0"/>
          <a:chOff x="0" y="0"/>
          <a:chExt cx="0" cy="0"/>
        </a:xfrm>
      </p:grpSpPr>
      <p:sp>
        <p:nvSpPr>
          <p:cNvPr id="344" name="Google Shape;344;p40"/>
          <p:cNvSpPr txBox="1">
            <a:spLocks noGrp="1"/>
          </p:cNvSpPr>
          <p:nvPr>
            <p:ph type="title"/>
          </p:nvPr>
        </p:nvSpPr>
        <p:spPr>
          <a:xfrm>
            <a:off x="98250" y="16350"/>
            <a:ext cx="8826600" cy="6027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lt1"/>
              </a:buClr>
              <a:buSzPts val="1800"/>
              <a:buFont typeface="Roboto"/>
              <a:buNone/>
            </a:pPr>
            <a:r>
              <a:rPr lang="en-IN" sz="1800" b="0" i="0" u="none" strike="noStrike" cap="none">
                <a:solidFill>
                  <a:schemeClr val="lt1"/>
                </a:solidFill>
                <a:latin typeface="Roboto"/>
                <a:ea typeface="Roboto"/>
                <a:cs typeface="Roboto"/>
                <a:sym typeface="Roboto"/>
              </a:rPr>
              <a:t>Pods: Design </a:t>
            </a:r>
            <a:endParaRPr/>
          </a:p>
        </p:txBody>
      </p:sp>
      <p:pic>
        <p:nvPicPr>
          <p:cNvPr id="345" name="Google Shape;345;p40"/>
          <p:cNvPicPr preferRelativeResize="0"/>
          <p:nvPr/>
        </p:nvPicPr>
        <p:blipFill>
          <a:blip r:embed="rId3">
            <a:alphaModFix/>
          </a:blip>
          <a:stretch>
            <a:fillRect/>
          </a:stretch>
        </p:blipFill>
        <p:spPr>
          <a:xfrm>
            <a:off x="1627750" y="1123375"/>
            <a:ext cx="5619750" cy="33623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49"/>
        <p:cNvGrpSpPr/>
        <p:nvPr/>
      </p:nvGrpSpPr>
      <p:grpSpPr>
        <a:xfrm>
          <a:off x="0" y="0"/>
          <a:ext cx="0" cy="0"/>
          <a:chOff x="0" y="0"/>
          <a:chExt cx="0" cy="0"/>
        </a:xfrm>
      </p:grpSpPr>
      <p:sp>
        <p:nvSpPr>
          <p:cNvPr id="350" name="Google Shape;350;p41"/>
          <p:cNvSpPr txBox="1">
            <a:spLocks noGrp="1"/>
          </p:cNvSpPr>
          <p:nvPr>
            <p:ph type="title"/>
          </p:nvPr>
        </p:nvSpPr>
        <p:spPr>
          <a:xfrm>
            <a:off x="98250" y="16350"/>
            <a:ext cx="8826600" cy="6027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lt1"/>
              </a:buClr>
              <a:buSzPts val="1800"/>
              <a:buFont typeface="Roboto"/>
              <a:buNone/>
            </a:pPr>
            <a:r>
              <a:rPr lang="en-IN"/>
              <a:t>Pod : Networking</a:t>
            </a:r>
            <a:endParaRPr/>
          </a:p>
        </p:txBody>
      </p:sp>
      <p:sp>
        <p:nvSpPr>
          <p:cNvPr id="351" name="Google Shape;351;p41"/>
          <p:cNvSpPr txBox="1"/>
          <p:nvPr/>
        </p:nvSpPr>
        <p:spPr>
          <a:xfrm>
            <a:off x="-11850" y="636600"/>
            <a:ext cx="9144000" cy="4409100"/>
          </a:xfrm>
          <a:prstGeom prst="rect">
            <a:avLst/>
          </a:prstGeom>
          <a:noFill/>
          <a:ln>
            <a:noFill/>
          </a:ln>
        </p:spPr>
        <p:txBody>
          <a:bodyPr spcFirstLastPara="1" wrap="square" lIns="91425" tIns="91425" rIns="91425" bIns="91425" anchor="ctr" anchorCtr="0">
            <a:noAutofit/>
          </a:bodyPr>
          <a:lstStyle/>
          <a:p>
            <a:pPr marL="133350" marR="0" lvl="0" indent="0" algn="l" rtl="0">
              <a:lnSpc>
                <a:spcPct val="150000"/>
              </a:lnSpc>
              <a:spcBef>
                <a:spcPts val="0"/>
              </a:spcBef>
              <a:spcAft>
                <a:spcPts val="0"/>
              </a:spcAft>
              <a:buClr>
                <a:srgbClr val="000000"/>
              </a:buClr>
              <a:buSzPts val="1600"/>
              <a:buFont typeface="Arial"/>
              <a:buNone/>
            </a:pPr>
            <a:endParaRPr sz="1600" b="0" i="0" u="none" strike="noStrike" cap="none">
              <a:solidFill>
                <a:srgbClr val="000000"/>
              </a:solidFill>
              <a:latin typeface="Arial"/>
              <a:ea typeface="Arial"/>
              <a:cs typeface="Arial"/>
              <a:sym typeface="Arial"/>
            </a:endParaRPr>
          </a:p>
          <a:p>
            <a:pPr marL="419100" marR="0" lvl="0" indent="-285750" algn="l" rtl="0">
              <a:lnSpc>
                <a:spcPct val="200000"/>
              </a:lnSpc>
              <a:spcBef>
                <a:spcPts val="0"/>
              </a:spcBef>
              <a:spcAft>
                <a:spcPts val="0"/>
              </a:spcAft>
              <a:buClr>
                <a:srgbClr val="000000"/>
              </a:buClr>
              <a:buSzPts val="1600"/>
              <a:buFont typeface="Arial"/>
              <a:buChar char="•"/>
            </a:pPr>
            <a:r>
              <a:rPr lang="en-IN"/>
              <a:t>All pods in a Kubernetes cluster reside in a single flat, shared, network-address space </a:t>
            </a:r>
            <a:endParaRPr/>
          </a:p>
          <a:p>
            <a:pPr marL="419100" marR="0" lvl="0" indent="-285750" algn="l" rtl="0">
              <a:lnSpc>
                <a:spcPct val="200000"/>
              </a:lnSpc>
              <a:spcBef>
                <a:spcPts val="0"/>
              </a:spcBef>
              <a:spcAft>
                <a:spcPts val="0"/>
              </a:spcAft>
              <a:buClr>
                <a:srgbClr val="000000"/>
              </a:buClr>
              <a:buSzPts val="1600"/>
              <a:buFont typeface="Arial"/>
              <a:buChar char="•"/>
            </a:pPr>
            <a:r>
              <a:rPr lang="en-IN"/>
              <a:t>Every pod can access every other pod at the other pod’s IP address</a:t>
            </a:r>
            <a:endParaRPr/>
          </a:p>
          <a:p>
            <a:pPr marL="419100" marR="0" lvl="0" indent="-285750" algn="l" rtl="0">
              <a:lnSpc>
                <a:spcPct val="200000"/>
              </a:lnSpc>
              <a:spcBef>
                <a:spcPts val="0"/>
              </a:spcBef>
              <a:spcAft>
                <a:spcPts val="0"/>
              </a:spcAft>
              <a:buClr>
                <a:srgbClr val="000000"/>
              </a:buClr>
              <a:buSzPts val="1600"/>
              <a:buFont typeface="Arial"/>
              <a:buChar char="•"/>
            </a:pPr>
            <a:r>
              <a:rPr lang="en-IN"/>
              <a:t> No NAT (Network Address Translation) gateways exist between them.</a:t>
            </a:r>
            <a:endParaRPr/>
          </a:p>
          <a:p>
            <a:pPr marL="419100" marR="0" lvl="0" indent="-285750" algn="l" rtl="0">
              <a:lnSpc>
                <a:spcPct val="200000"/>
              </a:lnSpc>
              <a:spcBef>
                <a:spcPts val="0"/>
              </a:spcBef>
              <a:spcAft>
                <a:spcPts val="0"/>
              </a:spcAft>
              <a:buClr>
                <a:srgbClr val="000000"/>
              </a:buClr>
              <a:buSzPts val="1600"/>
              <a:buFont typeface="Arial"/>
              <a:buChar char="•"/>
            </a:pPr>
            <a:r>
              <a:rPr lang="en-IN"/>
              <a:t>Each pod gets its own IP address and is accessible from all other pods through this network established specifically for pods. (Done by Calico, Flannel, NSX-T etc)</a:t>
            </a:r>
            <a:endParaRPr/>
          </a:p>
          <a:p>
            <a:pPr marL="419100" marR="0" lvl="0" indent="-285750" algn="l" rtl="0">
              <a:lnSpc>
                <a:spcPct val="200000"/>
              </a:lnSpc>
              <a:spcBef>
                <a:spcPts val="0"/>
              </a:spcBef>
              <a:spcAft>
                <a:spcPts val="0"/>
              </a:spcAft>
              <a:buClr>
                <a:srgbClr val="000000"/>
              </a:buClr>
              <a:buSzPts val="1600"/>
              <a:buFont typeface="Arial"/>
              <a:buChar char="•"/>
            </a:pPr>
            <a:endParaRPr/>
          </a:p>
          <a:p>
            <a:pPr marL="133350" marR="0" lvl="0" indent="0" algn="l" rtl="0">
              <a:lnSpc>
                <a:spcPct val="100000"/>
              </a:lnSpc>
              <a:spcBef>
                <a:spcPts val="0"/>
              </a:spcBef>
              <a:spcAft>
                <a:spcPts val="0"/>
              </a:spcAft>
              <a:buClr>
                <a:srgbClr val="000000"/>
              </a:buClr>
              <a:buSzPts val="1500"/>
              <a:buFont typeface="Arial"/>
              <a:buNone/>
            </a:pPr>
            <a:endParaRPr sz="1500" b="0" i="0" u="none" strike="noStrike" cap="none">
              <a:solidFill>
                <a:srgbClr val="000000"/>
              </a:solidFill>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55"/>
        <p:cNvGrpSpPr/>
        <p:nvPr/>
      </p:nvGrpSpPr>
      <p:grpSpPr>
        <a:xfrm>
          <a:off x="0" y="0"/>
          <a:ext cx="0" cy="0"/>
          <a:chOff x="0" y="0"/>
          <a:chExt cx="0" cy="0"/>
        </a:xfrm>
      </p:grpSpPr>
      <p:sp>
        <p:nvSpPr>
          <p:cNvPr id="356" name="Google Shape;356;p42"/>
          <p:cNvSpPr txBox="1">
            <a:spLocks noGrp="1"/>
          </p:cNvSpPr>
          <p:nvPr>
            <p:ph type="title"/>
          </p:nvPr>
        </p:nvSpPr>
        <p:spPr>
          <a:xfrm>
            <a:off x="98250" y="16350"/>
            <a:ext cx="8826600" cy="6027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lt1"/>
              </a:buClr>
              <a:buSzPts val="1800"/>
              <a:buFont typeface="Roboto"/>
              <a:buNone/>
            </a:pPr>
            <a:r>
              <a:rPr lang="en-IN" sz="1800" b="0" i="0" u="none" strike="noStrike" cap="none">
                <a:solidFill>
                  <a:schemeClr val="lt1"/>
                </a:solidFill>
                <a:latin typeface="Roboto"/>
                <a:ea typeface="Roboto"/>
                <a:cs typeface="Roboto"/>
                <a:sym typeface="Roboto"/>
              </a:rPr>
              <a:t>Pods : networking</a:t>
            </a:r>
            <a:endParaRPr/>
          </a:p>
        </p:txBody>
      </p:sp>
      <p:pic>
        <p:nvPicPr>
          <p:cNvPr id="357" name="Google Shape;357;p42"/>
          <p:cNvPicPr preferRelativeResize="0"/>
          <p:nvPr/>
        </p:nvPicPr>
        <p:blipFill>
          <a:blip r:embed="rId3">
            <a:alphaModFix/>
          </a:blip>
          <a:stretch>
            <a:fillRect/>
          </a:stretch>
        </p:blipFill>
        <p:spPr>
          <a:xfrm>
            <a:off x="1762125" y="1610650"/>
            <a:ext cx="5619750" cy="25527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61"/>
        <p:cNvGrpSpPr/>
        <p:nvPr/>
      </p:nvGrpSpPr>
      <p:grpSpPr>
        <a:xfrm>
          <a:off x="0" y="0"/>
          <a:ext cx="0" cy="0"/>
          <a:chOff x="0" y="0"/>
          <a:chExt cx="0" cy="0"/>
        </a:xfrm>
      </p:grpSpPr>
      <p:sp>
        <p:nvSpPr>
          <p:cNvPr id="362" name="Google Shape;362;p43"/>
          <p:cNvSpPr txBox="1">
            <a:spLocks noGrp="1"/>
          </p:cNvSpPr>
          <p:nvPr>
            <p:ph type="ctrTitle"/>
          </p:nvPr>
        </p:nvSpPr>
        <p:spPr>
          <a:xfrm>
            <a:off x="390525" y="1819275"/>
            <a:ext cx="8222100" cy="933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IN"/>
              <a:t>Lab: Explore pods</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67"/>
        <p:cNvGrpSpPr/>
        <p:nvPr/>
      </p:nvGrpSpPr>
      <p:grpSpPr>
        <a:xfrm>
          <a:off x="0" y="0"/>
          <a:ext cx="0" cy="0"/>
          <a:chOff x="0" y="0"/>
          <a:chExt cx="0" cy="0"/>
        </a:xfrm>
      </p:grpSpPr>
      <p:sp>
        <p:nvSpPr>
          <p:cNvPr id="368" name="Google Shape;368;p44"/>
          <p:cNvSpPr txBox="1"/>
          <p:nvPr/>
        </p:nvSpPr>
        <p:spPr>
          <a:xfrm>
            <a:off x="0" y="708000"/>
            <a:ext cx="9144000" cy="4356300"/>
          </a:xfrm>
          <a:prstGeom prst="rect">
            <a:avLst/>
          </a:prstGeom>
          <a:noFill/>
          <a:ln>
            <a:noFill/>
          </a:ln>
        </p:spPr>
        <p:txBody>
          <a:bodyPr spcFirstLastPara="1" wrap="square" lIns="91425" tIns="91425" rIns="91425" bIns="91425" anchor="ctr" anchorCtr="0">
            <a:noAutofit/>
          </a:bodyPr>
          <a:lstStyle/>
          <a:p>
            <a:pPr marL="457200" lvl="0" indent="-330200" algn="l" rtl="0">
              <a:lnSpc>
                <a:spcPct val="150000"/>
              </a:lnSpc>
              <a:spcBef>
                <a:spcPts val="0"/>
              </a:spcBef>
              <a:spcAft>
                <a:spcPts val="0"/>
              </a:spcAft>
              <a:buSzPts val="1600"/>
              <a:buChar char="●"/>
            </a:pPr>
            <a:r>
              <a:rPr lang="en-IN" sz="1600" b="1" dirty="0"/>
              <a:t>Run:         			</a:t>
            </a:r>
            <a:r>
              <a:rPr lang="en-IN" sz="1600" dirty="0" err="1"/>
              <a:t>kubectl</a:t>
            </a:r>
            <a:r>
              <a:rPr lang="en-IN" sz="1600" dirty="0"/>
              <a:t> apply –f </a:t>
            </a:r>
            <a:r>
              <a:rPr lang="en-IN" sz="1600" dirty="0" err="1"/>
              <a:t>pod_name.yml</a:t>
            </a:r>
            <a:endParaRPr lang="en-IN" sz="1600" dirty="0"/>
          </a:p>
          <a:p>
            <a:pPr marL="457200" lvl="0" indent="-330200" algn="l" rtl="0">
              <a:lnSpc>
                <a:spcPct val="150000"/>
              </a:lnSpc>
              <a:spcBef>
                <a:spcPts val="0"/>
              </a:spcBef>
              <a:spcAft>
                <a:spcPts val="0"/>
              </a:spcAft>
              <a:buSzPts val="1600"/>
              <a:buChar char="●"/>
            </a:pPr>
            <a:r>
              <a:rPr lang="en-IN" sz="1600" b="1" dirty="0"/>
              <a:t>Get info from pod 		</a:t>
            </a:r>
            <a:r>
              <a:rPr lang="en-IN" sz="1600" dirty="0" err="1"/>
              <a:t>kubectl</a:t>
            </a:r>
            <a:r>
              <a:rPr lang="en-IN" sz="1600" dirty="0"/>
              <a:t> get po </a:t>
            </a:r>
            <a:r>
              <a:rPr lang="en-IN" sz="1600" dirty="0" err="1"/>
              <a:t>kubia-zxzij</a:t>
            </a:r>
            <a:r>
              <a:rPr lang="en-IN" sz="1600" dirty="0"/>
              <a:t> -o </a:t>
            </a:r>
            <a:r>
              <a:rPr lang="en-IN" sz="1600" dirty="0" err="1"/>
              <a:t>yaml</a:t>
            </a:r>
            <a:endParaRPr sz="1600" dirty="0"/>
          </a:p>
          <a:p>
            <a:pPr marL="457200" lvl="0" indent="-330200" algn="l" rtl="0">
              <a:lnSpc>
                <a:spcPct val="150000"/>
              </a:lnSpc>
              <a:spcBef>
                <a:spcPts val="0"/>
              </a:spcBef>
              <a:spcAft>
                <a:spcPts val="0"/>
              </a:spcAft>
              <a:buSzPts val="1600"/>
              <a:buChar char="●"/>
            </a:pPr>
            <a:r>
              <a:rPr lang="en-IN" sz="1600" b="1" dirty="0"/>
              <a:t>Metadata </a:t>
            </a:r>
            <a:r>
              <a:rPr lang="en-IN" sz="1600" dirty="0"/>
              <a:t>includes the name, namespace, labels, and other information about the pod.</a:t>
            </a:r>
            <a:endParaRPr sz="1600" dirty="0"/>
          </a:p>
          <a:p>
            <a:pPr marL="457200" lvl="0" indent="-330200" algn="l" rtl="0">
              <a:lnSpc>
                <a:spcPct val="150000"/>
              </a:lnSpc>
              <a:spcBef>
                <a:spcPts val="0"/>
              </a:spcBef>
              <a:spcAft>
                <a:spcPts val="0"/>
              </a:spcAft>
              <a:buSzPts val="1600"/>
              <a:buChar char="●"/>
            </a:pPr>
            <a:r>
              <a:rPr lang="en-IN" sz="1600" b="1" dirty="0"/>
              <a:t>Spec </a:t>
            </a:r>
            <a:r>
              <a:rPr lang="en-IN" sz="1600" dirty="0"/>
              <a:t>contains the actual description of the pod’s contents, such as the pod’s containers, volumes, and other data.</a:t>
            </a:r>
            <a:endParaRPr sz="1600" dirty="0"/>
          </a:p>
          <a:p>
            <a:pPr marL="457200" lvl="0" indent="-330200" algn="l" rtl="0">
              <a:lnSpc>
                <a:spcPct val="150000"/>
              </a:lnSpc>
              <a:spcBef>
                <a:spcPts val="0"/>
              </a:spcBef>
              <a:spcAft>
                <a:spcPts val="0"/>
              </a:spcAft>
              <a:buSzPts val="1600"/>
              <a:buChar char="●"/>
            </a:pPr>
            <a:r>
              <a:rPr lang="en-IN" sz="1600" b="1" dirty="0"/>
              <a:t>Status </a:t>
            </a:r>
            <a:r>
              <a:rPr lang="en-IN" sz="1600" dirty="0"/>
              <a:t>contains the current information about the running pod, such as what condition the pod is in, the description and status of each container, and the pod’s internal IP and other basic info.</a:t>
            </a:r>
            <a:endParaRPr sz="1600" dirty="0"/>
          </a:p>
          <a:p>
            <a:pPr marL="457200" lvl="0" indent="457200" algn="l" rtl="0">
              <a:lnSpc>
                <a:spcPct val="150000"/>
              </a:lnSpc>
              <a:spcBef>
                <a:spcPts val="0"/>
              </a:spcBef>
              <a:spcAft>
                <a:spcPts val="0"/>
              </a:spcAft>
              <a:buNone/>
            </a:pPr>
            <a:endParaRPr sz="1600" dirty="0"/>
          </a:p>
        </p:txBody>
      </p:sp>
      <p:sp>
        <p:nvSpPr>
          <p:cNvPr id="369" name="Google Shape;369;p44"/>
          <p:cNvSpPr txBox="1">
            <a:spLocks noGrp="1"/>
          </p:cNvSpPr>
          <p:nvPr>
            <p:ph type="title"/>
          </p:nvPr>
        </p:nvSpPr>
        <p:spPr>
          <a:xfrm>
            <a:off x="98250" y="16350"/>
            <a:ext cx="8826600" cy="6027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lt1"/>
              </a:buClr>
              <a:buSzPts val="1800"/>
              <a:buFont typeface="Roboto"/>
              <a:buNone/>
            </a:pPr>
            <a:r>
              <a:rPr lang="en-IN"/>
              <a:t>Pod Details: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sp>
        <p:nvSpPr>
          <p:cNvPr id="265" name="Google Shape;265;p27"/>
          <p:cNvSpPr txBox="1">
            <a:spLocks noGrp="1"/>
          </p:cNvSpPr>
          <p:nvPr>
            <p:ph type="ctrTitle"/>
          </p:nvPr>
        </p:nvSpPr>
        <p:spPr>
          <a:xfrm>
            <a:off x="390525" y="1819275"/>
            <a:ext cx="8222100" cy="933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IN"/>
              <a:t>Kubernetes : Pods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73"/>
        <p:cNvGrpSpPr/>
        <p:nvPr/>
      </p:nvGrpSpPr>
      <p:grpSpPr>
        <a:xfrm>
          <a:off x="0" y="0"/>
          <a:ext cx="0" cy="0"/>
          <a:chOff x="0" y="0"/>
          <a:chExt cx="0" cy="0"/>
        </a:xfrm>
      </p:grpSpPr>
      <p:sp>
        <p:nvSpPr>
          <p:cNvPr id="374" name="Google Shape;374;p45"/>
          <p:cNvSpPr txBox="1"/>
          <p:nvPr/>
        </p:nvSpPr>
        <p:spPr>
          <a:xfrm>
            <a:off x="0" y="708000"/>
            <a:ext cx="9144000" cy="4356300"/>
          </a:xfrm>
          <a:prstGeom prst="rect">
            <a:avLst/>
          </a:prstGeom>
          <a:noFill/>
          <a:ln>
            <a:noFill/>
          </a:ln>
        </p:spPr>
        <p:txBody>
          <a:bodyPr spcFirstLastPara="1" wrap="square" lIns="91425" tIns="91425" rIns="91425" bIns="91425" anchor="ctr" anchorCtr="0">
            <a:noAutofit/>
          </a:bodyPr>
          <a:lstStyle/>
          <a:p>
            <a:pPr marL="457200" lvl="0" indent="-330200" algn="l" rtl="0">
              <a:lnSpc>
                <a:spcPct val="150000"/>
              </a:lnSpc>
              <a:spcBef>
                <a:spcPts val="0"/>
              </a:spcBef>
              <a:spcAft>
                <a:spcPts val="0"/>
              </a:spcAft>
              <a:buSzPts val="1600"/>
              <a:buChar char="●"/>
            </a:pPr>
            <a:r>
              <a:rPr lang="en-IN" sz="1600" dirty="0"/>
              <a:t>Go to </a:t>
            </a:r>
            <a:r>
              <a:rPr lang="en-IN" sz="1600" dirty="0" err="1"/>
              <a:t>kubia-manual.yaml</a:t>
            </a:r>
            <a:endParaRPr sz="1600" dirty="0"/>
          </a:p>
          <a:p>
            <a:pPr marL="457200" lvl="0" indent="-330200" algn="l" rtl="0">
              <a:lnSpc>
                <a:spcPct val="150000"/>
              </a:lnSpc>
              <a:spcBef>
                <a:spcPts val="0"/>
              </a:spcBef>
              <a:spcAft>
                <a:spcPts val="0"/>
              </a:spcAft>
              <a:buSzPts val="1600"/>
              <a:buChar char="●"/>
            </a:pPr>
            <a:r>
              <a:rPr lang="en-IN" sz="1600" dirty="0"/>
              <a:t> Kubernetes reference documentation at http://kubernetes.io/docs/api </a:t>
            </a:r>
            <a:endParaRPr sz="1600" dirty="0"/>
          </a:p>
          <a:p>
            <a:pPr marL="457200" lvl="0" indent="-330200" algn="l" rtl="0">
              <a:lnSpc>
                <a:spcPct val="150000"/>
              </a:lnSpc>
              <a:spcBef>
                <a:spcPts val="0"/>
              </a:spcBef>
              <a:spcAft>
                <a:spcPts val="0"/>
              </a:spcAft>
              <a:buSzPts val="1600"/>
              <a:buChar char="●"/>
            </a:pPr>
            <a:r>
              <a:rPr lang="en-IN" sz="1600" dirty="0"/>
              <a:t>Refer to the </a:t>
            </a:r>
            <a:r>
              <a:rPr lang="en-IN" sz="1600" dirty="0" err="1"/>
              <a:t>github</a:t>
            </a:r>
            <a:r>
              <a:rPr lang="en-IN" sz="1600" dirty="0"/>
              <a:t> repo -- pods.txt</a:t>
            </a:r>
            <a:endParaRPr sz="1600" dirty="0"/>
          </a:p>
          <a:p>
            <a:pPr marL="457200" lvl="0" indent="457200" algn="l" rtl="0">
              <a:lnSpc>
                <a:spcPct val="150000"/>
              </a:lnSpc>
              <a:spcBef>
                <a:spcPts val="0"/>
              </a:spcBef>
              <a:spcAft>
                <a:spcPts val="0"/>
              </a:spcAft>
              <a:buNone/>
            </a:pPr>
            <a:endParaRPr sz="1600" dirty="0"/>
          </a:p>
        </p:txBody>
      </p:sp>
      <p:sp>
        <p:nvSpPr>
          <p:cNvPr id="375" name="Google Shape;375;p45"/>
          <p:cNvSpPr txBox="1">
            <a:spLocks noGrp="1"/>
          </p:cNvSpPr>
          <p:nvPr>
            <p:ph type="title"/>
          </p:nvPr>
        </p:nvSpPr>
        <p:spPr>
          <a:xfrm>
            <a:off x="98250" y="16350"/>
            <a:ext cx="8826600" cy="6027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lt1"/>
              </a:buClr>
              <a:buSzPts val="1800"/>
              <a:buFont typeface="Roboto"/>
              <a:buNone/>
            </a:pPr>
            <a:r>
              <a:rPr lang="en-IN"/>
              <a:t>About pod yaml file</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79"/>
        <p:cNvGrpSpPr/>
        <p:nvPr/>
      </p:nvGrpSpPr>
      <p:grpSpPr>
        <a:xfrm>
          <a:off x="0" y="0"/>
          <a:ext cx="0" cy="0"/>
          <a:chOff x="0" y="0"/>
          <a:chExt cx="0" cy="0"/>
        </a:xfrm>
      </p:grpSpPr>
      <p:sp>
        <p:nvSpPr>
          <p:cNvPr id="380" name="Google Shape;380;p46"/>
          <p:cNvSpPr txBox="1"/>
          <p:nvPr/>
        </p:nvSpPr>
        <p:spPr>
          <a:xfrm>
            <a:off x="0" y="708000"/>
            <a:ext cx="9144000" cy="43563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IN" sz="1600"/>
              <a:t>When you want to talk to a specific pod without going through a service (for debugging or other reasons), Kubernetes allows you to configure port forwarding to the pod. </a:t>
            </a:r>
            <a:endParaRPr sz="1600"/>
          </a:p>
          <a:p>
            <a:pPr marL="0" lvl="0" indent="0" algn="l" rtl="0">
              <a:lnSpc>
                <a:spcPct val="150000"/>
              </a:lnSpc>
              <a:spcBef>
                <a:spcPts val="0"/>
              </a:spcBef>
              <a:spcAft>
                <a:spcPts val="0"/>
              </a:spcAft>
              <a:buNone/>
            </a:pPr>
            <a:r>
              <a:rPr lang="en-IN" sz="1600"/>
              <a:t>This is done through the kubectl port-forward command.</a:t>
            </a:r>
            <a:endParaRPr sz="1600"/>
          </a:p>
          <a:p>
            <a:pPr marL="457200" lvl="0" indent="457200" algn="l" rtl="0">
              <a:lnSpc>
                <a:spcPct val="150000"/>
              </a:lnSpc>
              <a:spcBef>
                <a:spcPts val="0"/>
              </a:spcBef>
              <a:spcAft>
                <a:spcPts val="0"/>
              </a:spcAft>
              <a:buNone/>
            </a:pPr>
            <a:endParaRPr sz="1600"/>
          </a:p>
          <a:p>
            <a:pPr marL="457200" lvl="0" indent="457200" algn="l" rtl="0">
              <a:lnSpc>
                <a:spcPct val="150000"/>
              </a:lnSpc>
              <a:spcBef>
                <a:spcPts val="0"/>
              </a:spcBef>
              <a:spcAft>
                <a:spcPts val="0"/>
              </a:spcAft>
              <a:buNone/>
            </a:pPr>
            <a:r>
              <a:rPr lang="en-IN" sz="1600"/>
              <a:t>kubectl port-forward kubia-manual 8888:8080</a:t>
            </a:r>
            <a:endParaRPr sz="1600"/>
          </a:p>
          <a:p>
            <a:pPr marL="457200" lvl="0" indent="457200" algn="l" rtl="0">
              <a:lnSpc>
                <a:spcPct val="150000"/>
              </a:lnSpc>
              <a:spcBef>
                <a:spcPts val="0"/>
              </a:spcBef>
              <a:spcAft>
                <a:spcPts val="0"/>
              </a:spcAft>
              <a:buNone/>
            </a:pPr>
            <a:r>
              <a:rPr lang="en-IN" sz="1600"/>
              <a:t>curl localhost:8888</a:t>
            </a:r>
            <a:endParaRPr sz="1600"/>
          </a:p>
          <a:p>
            <a:pPr marL="457200" lvl="0" indent="457200" algn="l" rtl="0">
              <a:lnSpc>
                <a:spcPct val="150000"/>
              </a:lnSpc>
              <a:spcBef>
                <a:spcPts val="0"/>
              </a:spcBef>
              <a:spcAft>
                <a:spcPts val="0"/>
              </a:spcAft>
              <a:buNone/>
            </a:pPr>
            <a:endParaRPr sz="1600"/>
          </a:p>
          <a:p>
            <a:pPr marL="457200" lvl="0" indent="457200" algn="l" rtl="0">
              <a:lnSpc>
                <a:spcPct val="150000"/>
              </a:lnSpc>
              <a:spcBef>
                <a:spcPts val="0"/>
              </a:spcBef>
              <a:spcAft>
                <a:spcPts val="0"/>
              </a:spcAft>
              <a:buNone/>
            </a:pPr>
            <a:endParaRPr sz="1600"/>
          </a:p>
          <a:p>
            <a:pPr marL="457200" lvl="0" indent="457200" algn="l" rtl="0">
              <a:lnSpc>
                <a:spcPct val="150000"/>
              </a:lnSpc>
              <a:spcBef>
                <a:spcPts val="0"/>
              </a:spcBef>
              <a:spcAft>
                <a:spcPts val="0"/>
              </a:spcAft>
              <a:buNone/>
            </a:pPr>
            <a:endParaRPr sz="1600"/>
          </a:p>
        </p:txBody>
      </p:sp>
      <p:sp>
        <p:nvSpPr>
          <p:cNvPr id="381" name="Google Shape;381;p46"/>
          <p:cNvSpPr txBox="1">
            <a:spLocks noGrp="1"/>
          </p:cNvSpPr>
          <p:nvPr>
            <p:ph type="title"/>
          </p:nvPr>
        </p:nvSpPr>
        <p:spPr>
          <a:xfrm>
            <a:off x="98250" y="16350"/>
            <a:ext cx="8826600" cy="6027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lt1"/>
              </a:buClr>
              <a:buSzPts val="1800"/>
              <a:buFont typeface="Roboto"/>
              <a:buNone/>
            </a:pPr>
            <a:r>
              <a:rPr lang="en-IN"/>
              <a:t>Pod : port forwarding</a:t>
            </a:r>
            <a:endParaRPr/>
          </a:p>
        </p:txBody>
      </p:sp>
      <p:pic>
        <p:nvPicPr>
          <p:cNvPr id="382" name="Google Shape;382;p46"/>
          <p:cNvPicPr preferRelativeResize="0"/>
          <p:nvPr/>
        </p:nvPicPr>
        <p:blipFill>
          <a:blip r:embed="rId3">
            <a:alphaModFix/>
          </a:blip>
          <a:stretch>
            <a:fillRect/>
          </a:stretch>
        </p:blipFill>
        <p:spPr>
          <a:xfrm>
            <a:off x="158700" y="3134411"/>
            <a:ext cx="8826601" cy="1929884"/>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86"/>
        <p:cNvGrpSpPr/>
        <p:nvPr/>
      </p:nvGrpSpPr>
      <p:grpSpPr>
        <a:xfrm>
          <a:off x="0" y="0"/>
          <a:ext cx="0" cy="0"/>
          <a:chOff x="0" y="0"/>
          <a:chExt cx="0" cy="0"/>
        </a:xfrm>
      </p:grpSpPr>
      <p:sp>
        <p:nvSpPr>
          <p:cNvPr id="387" name="Google Shape;387;p47"/>
          <p:cNvSpPr txBox="1"/>
          <p:nvPr/>
        </p:nvSpPr>
        <p:spPr>
          <a:xfrm>
            <a:off x="0" y="708000"/>
            <a:ext cx="9144000" cy="4356300"/>
          </a:xfrm>
          <a:prstGeom prst="rect">
            <a:avLst/>
          </a:prstGeom>
          <a:noFill/>
          <a:ln>
            <a:noFill/>
          </a:ln>
        </p:spPr>
        <p:txBody>
          <a:bodyPr spcFirstLastPara="1" wrap="square" lIns="91425" tIns="91425" rIns="91425" bIns="91425" anchor="ctr" anchorCtr="0">
            <a:noAutofit/>
          </a:bodyPr>
          <a:lstStyle/>
          <a:p>
            <a:pPr marL="1371600" lvl="0" indent="0" algn="l" rtl="0">
              <a:lnSpc>
                <a:spcPct val="150000"/>
              </a:lnSpc>
              <a:spcBef>
                <a:spcPts val="0"/>
              </a:spcBef>
              <a:spcAft>
                <a:spcPts val="0"/>
              </a:spcAft>
              <a:buNone/>
            </a:pPr>
            <a:endParaRPr sz="1600"/>
          </a:p>
          <a:p>
            <a:pPr marL="457200" lvl="0" indent="457200" algn="l" rtl="0">
              <a:lnSpc>
                <a:spcPct val="150000"/>
              </a:lnSpc>
              <a:spcBef>
                <a:spcPts val="0"/>
              </a:spcBef>
              <a:spcAft>
                <a:spcPts val="0"/>
              </a:spcAft>
              <a:buNone/>
            </a:pPr>
            <a:endParaRPr sz="1600"/>
          </a:p>
        </p:txBody>
      </p:sp>
      <p:sp>
        <p:nvSpPr>
          <p:cNvPr id="388" name="Google Shape;388;p47"/>
          <p:cNvSpPr txBox="1">
            <a:spLocks noGrp="1"/>
          </p:cNvSpPr>
          <p:nvPr>
            <p:ph type="title"/>
          </p:nvPr>
        </p:nvSpPr>
        <p:spPr>
          <a:xfrm>
            <a:off x="98250" y="16350"/>
            <a:ext cx="8826600" cy="6027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lt1"/>
              </a:buClr>
              <a:buSzPts val="1800"/>
              <a:buFont typeface="Roboto"/>
              <a:buNone/>
            </a:pPr>
            <a:r>
              <a:rPr lang="en-IN"/>
              <a:t>Pods and Labels:</a:t>
            </a:r>
            <a:endParaRPr/>
          </a:p>
        </p:txBody>
      </p:sp>
      <p:pic>
        <p:nvPicPr>
          <p:cNvPr id="389" name="Google Shape;389;p47"/>
          <p:cNvPicPr preferRelativeResize="0"/>
          <p:nvPr/>
        </p:nvPicPr>
        <p:blipFill>
          <a:blip r:embed="rId3">
            <a:alphaModFix/>
          </a:blip>
          <a:stretch>
            <a:fillRect/>
          </a:stretch>
        </p:blipFill>
        <p:spPr>
          <a:xfrm>
            <a:off x="962275" y="1079425"/>
            <a:ext cx="7219449" cy="345065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93"/>
        <p:cNvGrpSpPr/>
        <p:nvPr/>
      </p:nvGrpSpPr>
      <p:grpSpPr>
        <a:xfrm>
          <a:off x="0" y="0"/>
          <a:ext cx="0" cy="0"/>
          <a:chOff x="0" y="0"/>
          <a:chExt cx="0" cy="0"/>
        </a:xfrm>
      </p:grpSpPr>
      <p:sp>
        <p:nvSpPr>
          <p:cNvPr id="394" name="Google Shape;394;p48"/>
          <p:cNvSpPr txBox="1"/>
          <p:nvPr/>
        </p:nvSpPr>
        <p:spPr>
          <a:xfrm>
            <a:off x="0" y="708000"/>
            <a:ext cx="9144000" cy="4356300"/>
          </a:xfrm>
          <a:prstGeom prst="rect">
            <a:avLst/>
          </a:prstGeom>
          <a:noFill/>
          <a:ln>
            <a:noFill/>
          </a:ln>
        </p:spPr>
        <p:txBody>
          <a:bodyPr spcFirstLastPara="1" wrap="square" lIns="91425" tIns="91425" rIns="91425" bIns="91425" anchor="ctr" anchorCtr="0">
            <a:noAutofit/>
          </a:bodyPr>
          <a:lstStyle/>
          <a:p>
            <a:pPr marL="1371600" lvl="0" indent="0" algn="l" rtl="0">
              <a:lnSpc>
                <a:spcPct val="150000"/>
              </a:lnSpc>
              <a:spcBef>
                <a:spcPts val="0"/>
              </a:spcBef>
              <a:spcAft>
                <a:spcPts val="0"/>
              </a:spcAft>
              <a:buNone/>
            </a:pPr>
            <a:endParaRPr sz="1600"/>
          </a:p>
          <a:p>
            <a:pPr marL="457200" lvl="0" indent="457200" algn="l" rtl="0">
              <a:lnSpc>
                <a:spcPct val="150000"/>
              </a:lnSpc>
              <a:spcBef>
                <a:spcPts val="0"/>
              </a:spcBef>
              <a:spcAft>
                <a:spcPts val="0"/>
              </a:spcAft>
              <a:buNone/>
            </a:pPr>
            <a:endParaRPr sz="1600"/>
          </a:p>
        </p:txBody>
      </p:sp>
      <p:sp>
        <p:nvSpPr>
          <p:cNvPr id="395" name="Google Shape;395;p48"/>
          <p:cNvSpPr txBox="1">
            <a:spLocks noGrp="1"/>
          </p:cNvSpPr>
          <p:nvPr>
            <p:ph type="title"/>
          </p:nvPr>
        </p:nvSpPr>
        <p:spPr>
          <a:xfrm>
            <a:off x="98250" y="16350"/>
            <a:ext cx="8826600" cy="6027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lt1"/>
              </a:buClr>
              <a:buSzPts val="1800"/>
              <a:buFont typeface="Roboto"/>
              <a:buNone/>
            </a:pPr>
            <a:r>
              <a:rPr lang="en-IN"/>
              <a:t>Pods and Labels:</a:t>
            </a:r>
            <a:endParaRPr/>
          </a:p>
        </p:txBody>
      </p:sp>
      <p:pic>
        <p:nvPicPr>
          <p:cNvPr id="396" name="Google Shape;396;p48"/>
          <p:cNvPicPr preferRelativeResize="0"/>
          <p:nvPr/>
        </p:nvPicPr>
        <p:blipFill>
          <a:blip r:embed="rId3">
            <a:alphaModFix/>
          </a:blip>
          <a:stretch>
            <a:fillRect/>
          </a:stretch>
        </p:blipFill>
        <p:spPr>
          <a:xfrm>
            <a:off x="771400" y="974200"/>
            <a:ext cx="8039800" cy="337945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400"/>
        <p:cNvGrpSpPr/>
        <p:nvPr/>
      </p:nvGrpSpPr>
      <p:grpSpPr>
        <a:xfrm>
          <a:off x="0" y="0"/>
          <a:ext cx="0" cy="0"/>
          <a:chOff x="0" y="0"/>
          <a:chExt cx="0" cy="0"/>
        </a:xfrm>
      </p:grpSpPr>
      <p:sp>
        <p:nvSpPr>
          <p:cNvPr id="401" name="Google Shape;401;p49"/>
          <p:cNvSpPr txBox="1"/>
          <p:nvPr/>
        </p:nvSpPr>
        <p:spPr>
          <a:xfrm>
            <a:off x="0" y="708000"/>
            <a:ext cx="9144000" cy="4356300"/>
          </a:xfrm>
          <a:prstGeom prst="rect">
            <a:avLst/>
          </a:prstGeom>
          <a:noFill/>
          <a:ln>
            <a:noFill/>
          </a:ln>
        </p:spPr>
        <p:txBody>
          <a:bodyPr spcFirstLastPara="1" wrap="square" lIns="91425" tIns="91425" rIns="91425" bIns="91425" anchor="ctr" anchorCtr="0">
            <a:noAutofit/>
          </a:bodyPr>
          <a:lstStyle/>
          <a:p>
            <a:pPr marL="1371600" lvl="0" indent="0" algn="l" rtl="0">
              <a:lnSpc>
                <a:spcPct val="150000"/>
              </a:lnSpc>
              <a:spcBef>
                <a:spcPts val="0"/>
              </a:spcBef>
              <a:spcAft>
                <a:spcPts val="0"/>
              </a:spcAft>
              <a:buNone/>
            </a:pPr>
            <a:endParaRPr sz="1600"/>
          </a:p>
          <a:p>
            <a:pPr marL="0" lvl="0" indent="0" algn="l" rtl="0">
              <a:lnSpc>
                <a:spcPct val="150000"/>
              </a:lnSpc>
              <a:spcBef>
                <a:spcPts val="0"/>
              </a:spcBef>
              <a:spcAft>
                <a:spcPts val="0"/>
              </a:spcAft>
              <a:buNone/>
            </a:pPr>
            <a:r>
              <a:rPr lang="en-IN" sz="1600"/>
              <a:t>Playing with labels:</a:t>
            </a:r>
            <a:endParaRPr sz="1600"/>
          </a:p>
          <a:p>
            <a:pPr marL="0" lvl="0" indent="457200" algn="l" rtl="0">
              <a:lnSpc>
                <a:spcPct val="150000"/>
              </a:lnSpc>
              <a:spcBef>
                <a:spcPts val="0"/>
              </a:spcBef>
              <a:spcAft>
                <a:spcPts val="0"/>
              </a:spcAft>
              <a:buNone/>
            </a:pPr>
            <a:r>
              <a:rPr lang="en-IN" sz="1600"/>
              <a:t>Refer to  kubia-manual-with-labels.yaml and pods.txt at gihub repo</a:t>
            </a:r>
            <a:endParaRPr sz="1600"/>
          </a:p>
          <a:p>
            <a:pPr marL="0" lvl="0" indent="0" algn="l" rtl="0">
              <a:lnSpc>
                <a:spcPct val="150000"/>
              </a:lnSpc>
              <a:spcBef>
                <a:spcPts val="2300"/>
              </a:spcBef>
              <a:spcAft>
                <a:spcPts val="0"/>
              </a:spcAft>
              <a:buNone/>
            </a:pPr>
            <a:r>
              <a:rPr lang="en-IN" sz="1600"/>
              <a:t>Scheduling pods to specific nodes using nodeselector:</a:t>
            </a:r>
            <a:endParaRPr sz="1600"/>
          </a:p>
          <a:p>
            <a:pPr marL="0" lvl="0" indent="457200" algn="l" rtl="0">
              <a:lnSpc>
                <a:spcPct val="150000"/>
              </a:lnSpc>
              <a:spcBef>
                <a:spcPts val="0"/>
              </a:spcBef>
              <a:spcAft>
                <a:spcPts val="0"/>
              </a:spcAft>
              <a:buNone/>
            </a:pPr>
            <a:r>
              <a:rPr lang="en-IN" sz="1600"/>
              <a:t>Refer to  kubia-gpu.yml</a:t>
            </a:r>
            <a:endParaRPr sz="1600"/>
          </a:p>
          <a:p>
            <a:pPr marL="0" lvl="0" indent="457200" algn="l" rtl="0">
              <a:lnSpc>
                <a:spcPct val="150000"/>
              </a:lnSpc>
              <a:spcBef>
                <a:spcPts val="0"/>
              </a:spcBef>
              <a:spcAft>
                <a:spcPts val="0"/>
              </a:spcAft>
              <a:buNone/>
            </a:pPr>
            <a:endParaRPr sz="1600"/>
          </a:p>
          <a:p>
            <a:pPr marL="0" lvl="0" indent="0" algn="l" rtl="0">
              <a:lnSpc>
                <a:spcPct val="150000"/>
              </a:lnSpc>
              <a:spcBef>
                <a:spcPts val="0"/>
              </a:spcBef>
              <a:spcAft>
                <a:spcPts val="0"/>
              </a:spcAft>
              <a:buNone/>
            </a:pPr>
            <a:r>
              <a:rPr lang="en-IN" sz="1600"/>
              <a:t>Also See the result using:</a:t>
            </a:r>
            <a:endParaRPr sz="1600"/>
          </a:p>
          <a:p>
            <a:pPr marL="0" lvl="0" indent="0" algn="l" rtl="0">
              <a:lnSpc>
                <a:spcPct val="150000"/>
              </a:lnSpc>
              <a:spcBef>
                <a:spcPts val="0"/>
              </a:spcBef>
              <a:spcAft>
                <a:spcPts val="0"/>
              </a:spcAft>
              <a:buNone/>
            </a:pPr>
            <a:r>
              <a:rPr lang="en-IN" sz="1600"/>
              <a:t>$ kubectl describe pod kubia-manual</a:t>
            </a:r>
            <a:endParaRPr sz="1600"/>
          </a:p>
          <a:p>
            <a:pPr marL="0" lvl="0" indent="0" algn="l" rtl="0">
              <a:lnSpc>
                <a:spcPct val="110000"/>
              </a:lnSpc>
              <a:spcBef>
                <a:spcPts val="2300"/>
              </a:spcBef>
              <a:spcAft>
                <a:spcPts val="0"/>
              </a:spcAft>
              <a:buNone/>
            </a:pPr>
            <a:endParaRPr sz="1250" b="1">
              <a:solidFill>
                <a:srgbClr val="404040"/>
              </a:solidFill>
            </a:endParaRPr>
          </a:p>
          <a:p>
            <a:pPr marL="0" lvl="0" indent="0" algn="l" rtl="0">
              <a:lnSpc>
                <a:spcPct val="115000"/>
              </a:lnSpc>
              <a:spcBef>
                <a:spcPts val="0"/>
              </a:spcBef>
              <a:spcAft>
                <a:spcPts val="0"/>
              </a:spcAft>
              <a:buNone/>
            </a:pPr>
            <a:endParaRPr sz="1250" b="1">
              <a:solidFill>
                <a:srgbClr val="404040"/>
              </a:solidFill>
            </a:endParaRPr>
          </a:p>
          <a:p>
            <a:pPr marL="457200" lvl="0" indent="0" algn="l" rtl="0">
              <a:lnSpc>
                <a:spcPct val="150000"/>
              </a:lnSpc>
              <a:spcBef>
                <a:spcPts val="0"/>
              </a:spcBef>
              <a:spcAft>
                <a:spcPts val="0"/>
              </a:spcAft>
              <a:buNone/>
            </a:pPr>
            <a:endParaRPr sz="1600"/>
          </a:p>
        </p:txBody>
      </p:sp>
      <p:sp>
        <p:nvSpPr>
          <p:cNvPr id="402" name="Google Shape;402;p49"/>
          <p:cNvSpPr txBox="1">
            <a:spLocks noGrp="1"/>
          </p:cNvSpPr>
          <p:nvPr>
            <p:ph type="title"/>
          </p:nvPr>
        </p:nvSpPr>
        <p:spPr>
          <a:xfrm>
            <a:off x="98250" y="16350"/>
            <a:ext cx="8826600" cy="6027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lt1"/>
              </a:buClr>
              <a:buSzPts val="1800"/>
              <a:buFont typeface="Roboto"/>
              <a:buNone/>
            </a:pPr>
            <a:r>
              <a:rPr lang="en-IN"/>
              <a:t>Pods and Labels:</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406"/>
        <p:cNvGrpSpPr/>
        <p:nvPr/>
      </p:nvGrpSpPr>
      <p:grpSpPr>
        <a:xfrm>
          <a:off x="0" y="0"/>
          <a:ext cx="0" cy="0"/>
          <a:chOff x="0" y="0"/>
          <a:chExt cx="0" cy="0"/>
        </a:xfrm>
      </p:grpSpPr>
      <p:sp>
        <p:nvSpPr>
          <p:cNvPr id="407" name="Google Shape;407;p50"/>
          <p:cNvSpPr txBox="1"/>
          <p:nvPr/>
        </p:nvSpPr>
        <p:spPr>
          <a:xfrm>
            <a:off x="0" y="708000"/>
            <a:ext cx="9144000" cy="4356300"/>
          </a:xfrm>
          <a:prstGeom prst="rect">
            <a:avLst/>
          </a:prstGeom>
          <a:noFill/>
          <a:ln>
            <a:noFill/>
          </a:ln>
        </p:spPr>
        <p:txBody>
          <a:bodyPr spcFirstLastPara="1" wrap="square" lIns="91425" tIns="91425" rIns="91425" bIns="91425" anchor="ctr" anchorCtr="0">
            <a:noAutofit/>
          </a:bodyPr>
          <a:lstStyle/>
          <a:p>
            <a:pPr marL="1371600" lvl="0" indent="0" algn="l" rtl="0">
              <a:lnSpc>
                <a:spcPct val="150000"/>
              </a:lnSpc>
              <a:spcBef>
                <a:spcPts val="0"/>
              </a:spcBef>
              <a:spcAft>
                <a:spcPts val="0"/>
              </a:spcAft>
              <a:buNone/>
            </a:pPr>
            <a:endParaRPr sz="1600"/>
          </a:p>
          <a:p>
            <a:pPr marL="457200" lvl="0" indent="-330200" algn="l" rtl="0">
              <a:lnSpc>
                <a:spcPct val="150000"/>
              </a:lnSpc>
              <a:spcBef>
                <a:spcPts val="0"/>
              </a:spcBef>
              <a:spcAft>
                <a:spcPts val="0"/>
              </a:spcAft>
              <a:buSzPts val="1600"/>
              <a:buChar char="●"/>
            </a:pPr>
            <a:r>
              <a:rPr lang="en-IN" sz="1600"/>
              <a:t>You could also schedule a pod to an exact node.</a:t>
            </a:r>
            <a:endParaRPr sz="1600"/>
          </a:p>
          <a:p>
            <a:pPr marL="457200" lvl="0" indent="-330200" algn="l" rtl="0">
              <a:lnSpc>
                <a:spcPct val="150000"/>
              </a:lnSpc>
              <a:spcBef>
                <a:spcPts val="0"/>
              </a:spcBef>
              <a:spcAft>
                <a:spcPts val="0"/>
              </a:spcAft>
              <a:buSzPts val="1600"/>
              <a:buChar char="●"/>
            </a:pPr>
            <a:r>
              <a:rPr lang="en-IN" sz="1600"/>
              <a:t> Each node also has a unique label with the key kubernetes.io/hostname and value set to the actual hostname of the node.</a:t>
            </a:r>
            <a:endParaRPr sz="1600"/>
          </a:p>
          <a:p>
            <a:pPr marL="457200" lvl="0" indent="-330200" algn="l" rtl="0">
              <a:lnSpc>
                <a:spcPct val="150000"/>
              </a:lnSpc>
              <a:spcBef>
                <a:spcPts val="0"/>
              </a:spcBef>
              <a:spcAft>
                <a:spcPts val="0"/>
              </a:spcAft>
              <a:buSzPts val="1600"/>
              <a:buChar char="●"/>
            </a:pPr>
            <a:r>
              <a:rPr lang="en-IN" sz="1600"/>
              <a:t> But setting the nodeSelector to a specific node by the hostname label may lead to the pod being unschedulable if the node is offline</a:t>
            </a:r>
            <a:endParaRPr sz="1600"/>
          </a:p>
          <a:p>
            <a:pPr marL="457200" lvl="0" indent="-330200" algn="l" rtl="0">
              <a:lnSpc>
                <a:spcPct val="150000"/>
              </a:lnSpc>
              <a:spcBef>
                <a:spcPts val="0"/>
              </a:spcBef>
              <a:spcAft>
                <a:spcPts val="0"/>
              </a:spcAft>
              <a:buSzPts val="1600"/>
              <a:buChar char="●"/>
            </a:pPr>
            <a:r>
              <a:rPr lang="en-IN" sz="1600"/>
              <a:t>You shouldn’t think in terms of individual nodes. </a:t>
            </a:r>
            <a:endParaRPr sz="1600"/>
          </a:p>
          <a:p>
            <a:pPr marL="457200" lvl="0" indent="-330200" algn="l" rtl="0">
              <a:lnSpc>
                <a:spcPct val="150000"/>
              </a:lnSpc>
              <a:spcBef>
                <a:spcPts val="0"/>
              </a:spcBef>
              <a:spcAft>
                <a:spcPts val="0"/>
              </a:spcAft>
              <a:buSzPts val="1600"/>
              <a:buChar char="●"/>
            </a:pPr>
            <a:r>
              <a:rPr lang="en-IN" sz="1600"/>
              <a:t>Always think about logical groups of nodes that satisfy certain criteria specified through label selectors.</a:t>
            </a:r>
            <a:endParaRPr sz="1600"/>
          </a:p>
          <a:p>
            <a:pPr marL="0" lvl="0" indent="0" algn="l" rtl="0">
              <a:lnSpc>
                <a:spcPct val="110000"/>
              </a:lnSpc>
              <a:spcBef>
                <a:spcPts val="2300"/>
              </a:spcBef>
              <a:spcAft>
                <a:spcPts val="0"/>
              </a:spcAft>
              <a:buNone/>
            </a:pPr>
            <a:endParaRPr sz="1250" b="1">
              <a:solidFill>
                <a:srgbClr val="404040"/>
              </a:solidFill>
            </a:endParaRPr>
          </a:p>
          <a:p>
            <a:pPr marL="0" lvl="0" indent="0" algn="l" rtl="0">
              <a:lnSpc>
                <a:spcPct val="115000"/>
              </a:lnSpc>
              <a:spcBef>
                <a:spcPts val="0"/>
              </a:spcBef>
              <a:spcAft>
                <a:spcPts val="0"/>
              </a:spcAft>
              <a:buNone/>
            </a:pPr>
            <a:endParaRPr sz="1250" b="1">
              <a:solidFill>
                <a:srgbClr val="404040"/>
              </a:solidFill>
            </a:endParaRPr>
          </a:p>
          <a:p>
            <a:pPr marL="457200" lvl="0" indent="0" algn="l" rtl="0">
              <a:lnSpc>
                <a:spcPct val="150000"/>
              </a:lnSpc>
              <a:spcBef>
                <a:spcPts val="0"/>
              </a:spcBef>
              <a:spcAft>
                <a:spcPts val="0"/>
              </a:spcAft>
              <a:buNone/>
            </a:pPr>
            <a:endParaRPr sz="1600"/>
          </a:p>
        </p:txBody>
      </p:sp>
      <p:sp>
        <p:nvSpPr>
          <p:cNvPr id="408" name="Google Shape;408;p50"/>
          <p:cNvSpPr txBox="1">
            <a:spLocks noGrp="1"/>
          </p:cNvSpPr>
          <p:nvPr>
            <p:ph type="title"/>
          </p:nvPr>
        </p:nvSpPr>
        <p:spPr>
          <a:xfrm>
            <a:off x="98250" y="16350"/>
            <a:ext cx="8826600" cy="6027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lt1"/>
              </a:buClr>
              <a:buSzPts val="1800"/>
              <a:buFont typeface="Roboto"/>
              <a:buNone/>
            </a:pPr>
            <a:r>
              <a:rPr lang="en-IN"/>
              <a:t>Pods and Labels:</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412"/>
        <p:cNvGrpSpPr/>
        <p:nvPr/>
      </p:nvGrpSpPr>
      <p:grpSpPr>
        <a:xfrm>
          <a:off x="0" y="0"/>
          <a:ext cx="0" cy="0"/>
          <a:chOff x="0" y="0"/>
          <a:chExt cx="0" cy="0"/>
        </a:xfrm>
      </p:grpSpPr>
      <p:sp>
        <p:nvSpPr>
          <p:cNvPr id="413" name="Google Shape;413;p51"/>
          <p:cNvSpPr txBox="1"/>
          <p:nvPr/>
        </p:nvSpPr>
        <p:spPr>
          <a:xfrm>
            <a:off x="0" y="708000"/>
            <a:ext cx="9144000" cy="4356300"/>
          </a:xfrm>
          <a:prstGeom prst="rect">
            <a:avLst/>
          </a:prstGeom>
          <a:noFill/>
          <a:ln>
            <a:noFill/>
          </a:ln>
        </p:spPr>
        <p:txBody>
          <a:bodyPr spcFirstLastPara="1" wrap="square" lIns="91425" tIns="91425" rIns="91425" bIns="91425" anchor="ctr" anchorCtr="0">
            <a:noAutofit/>
          </a:bodyPr>
          <a:lstStyle/>
          <a:p>
            <a:pPr marL="457200" lvl="0" indent="-330200" algn="l" rtl="0">
              <a:lnSpc>
                <a:spcPct val="150000"/>
              </a:lnSpc>
              <a:spcBef>
                <a:spcPts val="0"/>
              </a:spcBef>
              <a:spcAft>
                <a:spcPts val="0"/>
              </a:spcAft>
              <a:buSzPts val="1600"/>
              <a:buChar char="●"/>
            </a:pPr>
            <a:r>
              <a:rPr lang="en-IN" sz="1600"/>
              <a:t>Annotations are also key-value pairs, so in essence, they’re similar to labels.</a:t>
            </a:r>
            <a:endParaRPr sz="1600"/>
          </a:p>
          <a:p>
            <a:pPr marL="457200" lvl="0" indent="-330200" algn="l" rtl="0">
              <a:lnSpc>
                <a:spcPct val="150000"/>
              </a:lnSpc>
              <a:spcBef>
                <a:spcPts val="0"/>
              </a:spcBef>
              <a:spcAft>
                <a:spcPts val="0"/>
              </a:spcAft>
              <a:buSzPts val="1600"/>
              <a:buChar char="●"/>
            </a:pPr>
            <a:r>
              <a:rPr lang="en-IN" sz="1600"/>
              <a:t>But they aren’t meant to hold identifying information. </a:t>
            </a:r>
            <a:endParaRPr sz="1600"/>
          </a:p>
          <a:p>
            <a:pPr marL="457200" lvl="0" indent="-330200" algn="l" rtl="0">
              <a:lnSpc>
                <a:spcPct val="150000"/>
              </a:lnSpc>
              <a:spcBef>
                <a:spcPts val="0"/>
              </a:spcBef>
              <a:spcAft>
                <a:spcPts val="0"/>
              </a:spcAft>
              <a:buSzPts val="1600"/>
              <a:buChar char="●"/>
            </a:pPr>
            <a:r>
              <a:rPr lang="en-IN" sz="1600"/>
              <a:t>They can’t be used to group objects the way labels can. </a:t>
            </a:r>
            <a:endParaRPr sz="1600"/>
          </a:p>
          <a:p>
            <a:pPr marL="457200" lvl="0" indent="-330200" algn="l" rtl="0">
              <a:lnSpc>
                <a:spcPct val="150000"/>
              </a:lnSpc>
              <a:spcBef>
                <a:spcPts val="0"/>
              </a:spcBef>
              <a:spcAft>
                <a:spcPts val="0"/>
              </a:spcAft>
              <a:buSzPts val="1600"/>
              <a:buChar char="●"/>
            </a:pPr>
            <a:r>
              <a:rPr lang="en-IN" sz="1600"/>
              <a:t>While objects can be selected through label selectors, there’s no such thing as an annotation selector.</a:t>
            </a:r>
            <a:endParaRPr sz="1600"/>
          </a:p>
          <a:p>
            <a:pPr marL="457200" lvl="0" indent="-330200" algn="l" rtl="0">
              <a:lnSpc>
                <a:spcPct val="150000"/>
              </a:lnSpc>
              <a:spcBef>
                <a:spcPts val="0"/>
              </a:spcBef>
              <a:spcAft>
                <a:spcPts val="0"/>
              </a:spcAft>
              <a:buSzPts val="1600"/>
              <a:buChar char="●"/>
            </a:pPr>
            <a:r>
              <a:rPr lang="en-IN" sz="1600"/>
              <a:t>On the other hand, annotations can hold much larger pieces of information and are primarily meant to be used by tools. </a:t>
            </a:r>
            <a:endParaRPr sz="1600"/>
          </a:p>
          <a:p>
            <a:pPr marL="457200" lvl="0" indent="-330200" algn="l" rtl="0">
              <a:lnSpc>
                <a:spcPct val="150000"/>
              </a:lnSpc>
              <a:spcBef>
                <a:spcPts val="0"/>
              </a:spcBef>
              <a:spcAft>
                <a:spcPts val="0"/>
              </a:spcAft>
              <a:buSzPts val="1600"/>
              <a:buChar char="●"/>
            </a:pPr>
            <a:r>
              <a:rPr lang="en-IN" sz="1600"/>
              <a:t>For </a:t>
            </a:r>
            <a:r>
              <a:rPr lang="en-IN" sz="1600" b="1"/>
              <a:t>example</a:t>
            </a:r>
            <a:r>
              <a:rPr lang="en-IN" sz="1600"/>
              <a:t>, an annotation used to specify the name of the person who created the object can make collaboration between everyone working on the cluster much easier.</a:t>
            </a:r>
            <a:endParaRPr sz="1600"/>
          </a:p>
        </p:txBody>
      </p:sp>
      <p:sp>
        <p:nvSpPr>
          <p:cNvPr id="414" name="Google Shape;414;p51"/>
          <p:cNvSpPr txBox="1">
            <a:spLocks noGrp="1"/>
          </p:cNvSpPr>
          <p:nvPr>
            <p:ph type="title"/>
          </p:nvPr>
        </p:nvSpPr>
        <p:spPr>
          <a:xfrm>
            <a:off x="98250" y="16350"/>
            <a:ext cx="8826600" cy="6027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lt1"/>
              </a:buClr>
              <a:buSzPts val="1800"/>
              <a:buFont typeface="Roboto"/>
              <a:buNone/>
            </a:pPr>
            <a:r>
              <a:rPr lang="en-IN"/>
              <a:t>Annotations</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418"/>
        <p:cNvGrpSpPr/>
        <p:nvPr/>
      </p:nvGrpSpPr>
      <p:grpSpPr>
        <a:xfrm>
          <a:off x="0" y="0"/>
          <a:ext cx="0" cy="0"/>
          <a:chOff x="0" y="0"/>
          <a:chExt cx="0" cy="0"/>
        </a:xfrm>
      </p:grpSpPr>
      <p:sp>
        <p:nvSpPr>
          <p:cNvPr id="419" name="Google Shape;419;p52"/>
          <p:cNvSpPr txBox="1"/>
          <p:nvPr/>
        </p:nvSpPr>
        <p:spPr>
          <a:xfrm>
            <a:off x="0" y="708000"/>
            <a:ext cx="9144000" cy="4356300"/>
          </a:xfrm>
          <a:prstGeom prst="rect">
            <a:avLst/>
          </a:prstGeom>
          <a:noFill/>
          <a:ln>
            <a:noFill/>
          </a:ln>
        </p:spPr>
        <p:txBody>
          <a:bodyPr spcFirstLastPara="1" wrap="square" lIns="91425" tIns="91425" rIns="91425" bIns="91425" anchor="ctr" anchorCtr="0">
            <a:noAutofit/>
          </a:bodyPr>
          <a:lstStyle/>
          <a:p>
            <a:pPr marL="457200" lvl="0" indent="-330200" algn="l" rtl="0">
              <a:lnSpc>
                <a:spcPct val="150000"/>
              </a:lnSpc>
              <a:spcBef>
                <a:spcPts val="0"/>
              </a:spcBef>
              <a:spcAft>
                <a:spcPts val="0"/>
              </a:spcAft>
              <a:buSzPts val="1600"/>
              <a:buChar char="●"/>
            </a:pPr>
            <a:r>
              <a:rPr lang="en-IN" sz="1600"/>
              <a:t>Kubernetes namespaces provide a scope for objects names. </a:t>
            </a:r>
            <a:endParaRPr sz="1600"/>
          </a:p>
          <a:p>
            <a:pPr marL="457200" lvl="0" indent="-330200" algn="l" rtl="0">
              <a:lnSpc>
                <a:spcPct val="150000"/>
              </a:lnSpc>
              <a:spcBef>
                <a:spcPts val="0"/>
              </a:spcBef>
              <a:spcAft>
                <a:spcPts val="0"/>
              </a:spcAft>
              <a:buSzPts val="1600"/>
              <a:buChar char="●"/>
            </a:pPr>
            <a:r>
              <a:rPr lang="en-IN" sz="1600"/>
              <a:t>Instead of having all your resources in one single namespace, you can split them into multiple name-spaces, which also allows you to use the same resource names multiple times (across different namespaces).</a:t>
            </a:r>
            <a:endParaRPr sz="1600"/>
          </a:p>
          <a:p>
            <a:pPr marL="457200" lvl="0" indent="-330200" algn="l" rtl="0">
              <a:lnSpc>
                <a:spcPct val="150000"/>
              </a:lnSpc>
              <a:spcBef>
                <a:spcPts val="0"/>
              </a:spcBef>
              <a:spcAft>
                <a:spcPts val="0"/>
              </a:spcAft>
              <a:buSzPts val="1600"/>
              <a:buChar char="●"/>
            </a:pPr>
            <a:r>
              <a:rPr lang="en-IN" sz="1600"/>
              <a:t>But, while most types of resources are namespaced, a few aren’t. One of them is the Node resource, which is global and not tied to a single namespace.</a:t>
            </a:r>
            <a:endParaRPr sz="1600"/>
          </a:p>
          <a:p>
            <a:pPr marL="457200" lvl="0" indent="-330200" algn="l" rtl="0">
              <a:lnSpc>
                <a:spcPct val="150000"/>
              </a:lnSpc>
              <a:spcBef>
                <a:spcPts val="0"/>
              </a:spcBef>
              <a:spcAft>
                <a:spcPts val="0"/>
              </a:spcAft>
              <a:buSzPts val="1600"/>
              <a:buChar char="●"/>
            </a:pPr>
            <a:r>
              <a:rPr lang="en-IN" sz="1600"/>
              <a:t>Refer to exercise in pods.txt at github repo.</a:t>
            </a:r>
            <a:endParaRPr sz="1600"/>
          </a:p>
        </p:txBody>
      </p:sp>
      <p:sp>
        <p:nvSpPr>
          <p:cNvPr id="420" name="Google Shape;420;p52"/>
          <p:cNvSpPr txBox="1">
            <a:spLocks noGrp="1"/>
          </p:cNvSpPr>
          <p:nvPr>
            <p:ph type="title"/>
          </p:nvPr>
        </p:nvSpPr>
        <p:spPr>
          <a:xfrm>
            <a:off x="98250" y="16350"/>
            <a:ext cx="8826600" cy="6027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lt1"/>
              </a:buClr>
              <a:buSzPts val="1800"/>
              <a:buFont typeface="Roboto"/>
              <a:buNone/>
            </a:pPr>
            <a:r>
              <a:rPr lang="en-IN"/>
              <a:t>Namespaces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Google Shape;271;p28"/>
          <p:cNvSpPr txBox="1">
            <a:spLocks noGrp="1"/>
          </p:cNvSpPr>
          <p:nvPr>
            <p:ph type="title"/>
          </p:nvPr>
        </p:nvSpPr>
        <p:spPr>
          <a:xfrm>
            <a:off x="561725" y="0"/>
            <a:ext cx="7407000" cy="6630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IN"/>
              <a:t>How Kubernetes works ?</a:t>
            </a:r>
            <a:endParaRPr/>
          </a:p>
        </p:txBody>
      </p:sp>
      <p:sp>
        <p:nvSpPr>
          <p:cNvPr id="272" name="Google Shape;272;p28"/>
          <p:cNvSpPr txBox="1"/>
          <p:nvPr/>
        </p:nvSpPr>
        <p:spPr>
          <a:xfrm>
            <a:off x="0" y="4711800"/>
            <a:ext cx="9144000" cy="432900"/>
          </a:xfrm>
          <a:prstGeom prst="rect">
            <a:avLst/>
          </a:prstGeom>
          <a:noFill/>
          <a:ln>
            <a:noFill/>
          </a:ln>
        </p:spPr>
        <p:txBody>
          <a:bodyPr spcFirstLastPara="1" wrap="square" lIns="91425" tIns="91425" rIns="91425" bIns="91425" anchor="t" anchorCtr="0">
            <a:noAutofit/>
          </a:bodyPr>
          <a:lstStyle/>
          <a:p>
            <a:pPr marL="914400" marR="0" lvl="0" indent="0" algn="ctr" rtl="0">
              <a:lnSpc>
                <a:spcPct val="100000"/>
              </a:lnSpc>
              <a:spcBef>
                <a:spcPts val="0"/>
              </a:spcBef>
              <a:spcAft>
                <a:spcPts val="750"/>
              </a:spcAft>
              <a:buNone/>
            </a:pPr>
            <a:r>
              <a:rPr lang="en-IN" sz="1200">
                <a:solidFill>
                  <a:srgbClr val="FFFFFF"/>
                </a:solidFill>
              </a:rPr>
              <a:t>info@zekeLabs.com	      |	          </a:t>
            </a:r>
            <a:r>
              <a:rPr lang="en-IN" sz="1200" u="sng">
                <a:solidFill>
                  <a:srgbClr val="FFFFFF"/>
                </a:solidFill>
                <a:hlinkClick r:id="rId3"/>
              </a:rPr>
              <a:t>www.zekeLabs.com</a:t>
            </a:r>
            <a:r>
              <a:rPr lang="en-IN" sz="1200">
                <a:solidFill>
                  <a:srgbClr val="FFFFFF"/>
                </a:solidFill>
              </a:rPr>
              <a:t>		|	+91 8095465880</a:t>
            </a:r>
            <a:endParaRPr>
              <a:solidFill>
                <a:srgbClr val="FFFFFF"/>
              </a:solidFill>
            </a:endParaRPr>
          </a:p>
        </p:txBody>
      </p:sp>
      <p:pic>
        <p:nvPicPr>
          <p:cNvPr id="273" name="Google Shape;273;p28"/>
          <p:cNvPicPr preferRelativeResize="0"/>
          <p:nvPr/>
        </p:nvPicPr>
        <p:blipFill>
          <a:blip r:embed="rId4">
            <a:alphaModFix/>
          </a:blip>
          <a:stretch>
            <a:fillRect/>
          </a:stretch>
        </p:blipFill>
        <p:spPr>
          <a:xfrm>
            <a:off x="1745625" y="663000"/>
            <a:ext cx="5318216" cy="37588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77"/>
        <p:cNvGrpSpPr/>
        <p:nvPr/>
      </p:nvGrpSpPr>
      <p:grpSpPr>
        <a:xfrm>
          <a:off x="0" y="0"/>
          <a:ext cx="0" cy="0"/>
          <a:chOff x="0" y="0"/>
          <a:chExt cx="0" cy="0"/>
        </a:xfrm>
      </p:grpSpPr>
      <p:sp>
        <p:nvSpPr>
          <p:cNvPr id="278" name="Google Shape;278;p29"/>
          <p:cNvSpPr txBox="1">
            <a:spLocks noGrp="1"/>
          </p:cNvSpPr>
          <p:nvPr>
            <p:ph type="ctrTitle"/>
          </p:nvPr>
        </p:nvSpPr>
        <p:spPr>
          <a:xfrm>
            <a:off x="390525" y="1819275"/>
            <a:ext cx="8222100" cy="933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IN"/>
              <a:t>Lab: Getting started</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sp>
        <p:nvSpPr>
          <p:cNvPr id="284" name="Google Shape;284;p30"/>
          <p:cNvSpPr txBox="1">
            <a:spLocks noGrp="1"/>
          </p:cNvSpPr>
          <p:nvPr>
            <p:ph type="title"/>
          </p:nvPr>
        </p:nvSpPr>
        <p:spPr>
          <a:xfrm>
            <a:off x="98250" y="16350"/>
            <a:ext cx="8826600" cy="6027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lt1"/>
              </a:buClr>
              <a:buSzPts val="1800"/>
              <a:buFont typeface="Roboto"/>
              <a:buNone/>
            </a:pPr>
            <a:r>
              <a:rPr lang="en-IN"/>
              <a:t>Getting started</a:t>
            </a:r>
            <a:endParaRPr/>
          </a:p>
        </p:txBody>
      </p:sp>
      <p:sp>
        <p:nvSpPr>
          <p:cNvPr id="285" name="Google Shape;285;p30"/>
          <p:cNvSpPr txBox="1"/>
          <p:nvPr/>
        </p:nvSpPr>
        <p:spPr>
          <a:xfrm>
            <a:off x="-11848" y="636595"/>
            <a:ext cx="9016800" cy="4342200"/>
          </a:xfrm>
          <a:prstGeom prst="rect">
            <a:avLst/>
          </a:prstGeom>
          <a:noFill/>
          <a:ln>
            <a:noFill/>
          </a:ln>
        </p:spPr>
        <p:txBody>
          <a:bodyPr spcFirstLastPara="1" wrap="square" lIns="91425" tIns="91425" rIns="91425" bIns="91425" anchor="ctr" anchorCtr="0">
            <a:noAutofit/>
          </a:bodyPr>
          <a:lstStyle/>
          <a:p>
            <a:pPr marL="133350" marR="0" lvl="0" indent="0" algn="l" rtl="0">
              <a:lnSpc>
                <a:spcPct val="150000"/>
              </a:lnSpc>
              <a:spcBef>
                <a:spcPts val="0"/>
              </a:spcBef>
              <a:spcAft>
                <a:spcPts val="0"/>
              </a:spcAft>
              <a:buClr>
                <a:srgbClr val="000000"/>
              </a:buClr>
              <a:buSzPts val="1600"/>
              <a:buFont typeface="Arial"/>
              <a:buNone/>
            </a:pPr>
            <a:endParaRPr sz="1600" b="0" i="0" u="none" strike="noStrike" cap="none">
              <a:solidFill>
                <a:srgbClr val="000000"/>
              </a:solidFill>
              <a:latin typeface="Arial"/>
              <a:ea typeface="Arial"/>
              <a:cs typeface="Arial"/>
              <a:sym typeface="Arial"/>
            </a:endParaRPr>
          </a:p>
          <a:p>
            <a:pPr marL="419100" marR="0" lvl="0" indent="-285750" algn="l" rtl="0">
              <a:lnSpc>
                <a:spcPct val="200000"/>
              </a:lnSpc>
              <a:spcBef>
                <a:spcPts val="0"/>
              </a:spcBef>
              <a:spcAft>
                <a:spcPts val="0"/>
              </a:spcAft>
              <a:buClr>
                <a:srgbClr val="000000"/>
              </a:buClr>
              <a:buSzPts val="1600"/>
              <a:buFont typeface="Arial"/>
              <a:buChar char="•"/>
            </a:pPr>
            <a:r>
              <a:rPr lang="en-IN" sz="1600"/>
              <a:t>Follow the getting started with kubernetes.txt on github repo</a:t>
            </a:r>
            <a:endParaRPr sz="1600"/>
          </a:p>
          <a:p>
            <a:pPr marL="914400" marR="0" lvl="1" indent="-330200" algn="l" rtl="0">
              <a:lnSpc>
                <a:spcPct val="200000"/>
              </a:lnSpc>
              <a:spcBef>
                <a:spcPts val="0"/>
              </a:spcBef>
              <a:spcAft>
                <a:spcPts val="0"/>
              </a:spcAft>
              <a:buSzPts val="1600"/>
              <a:buChar char="○"/>
            </a:pPr>
            <a:r>
              <a:rPr lang="en-IN" sz="1600"/>
              <a:t>Deploy an app on the cluster</a:t>
            </a:r>
            <a:endParaRPr sz="1600"/>
          </a:p>
          <a:p>
            <a:pPr marL="914400" marR="0" lvl="1" indent="-330200" algn="l" rtl="0">
              <a:lnSpc>
                <a:spcPct val="200000"/>
              </a:lnSpc>
              <a:spcBef>
                <a:spcPts val="0"/>
              </a:spcBef>
              <a:spcAft>
                <a:spcPts val="0"/>
              </a:spcAft>
              <a:buSzPts val="1600"/>
              <a:buChar char="○"/>
            </a:pPr>
            <a:r>
              <a:rPr lang="en-IN" sz="1600"/>
              <a:t>Creates an replicationcontroller</a:t>
            </a:r>
            <a:endParaRPr sz="1600"/>
          </a:p>
          <a:p>
            <a:pPr marL="914400" marR="0" lvl="1" indent="-330200" algn="l" rtl="0">
              <a:lnSpc>
                <a:spcPct val="200000"/>
              </a:lnSpc>
              <a:spcBef>
                <a:spcPts val="0"/>
              </a:spcBef>
              <a:spcAft>
                <a:spcPts val="0"/>
              </a:spcAft>
              <a:buSzPts val="1600"/>
              <a:buChar char="○"/>
            </a:pPr>
            <a:r>
              <a:rPr lang="en-IN" sz="1600"/>
              <a:t>Expose the service</a:t>
            </a:r>
            <a:endParaRPr sz="1600"/>
          </a:p>
          <a:p>
            <a:pPr marL="914400" marR="0" lvl="1" indent="-330200" algn="l" rtl="0">
              <a:lnSpc>
                <a:spcPct val="200000"/>
              </a:lnSpc>
              <a:spcBef>
                <a:spcPts val="0"/>
              </a:spcBef>
              <a:spcAft>
                <a:spcPts val="0"/>
              </a:spcAft>
              <a:buSzPts val="1600"/>
              <a:buChar char="○"/>
            </a:pPr>
            <a:r>
              <a:rPr lang="en-IN" sz="1600"/>
              <a:t>Access the service (from both master and node)</a:t>
            </a:r>
            <a:endParaRPr sz="1600"/>
          </a:p>
          <a:p>
            <a:pPr marL="914400" marR="0" lvl="1" indent="-330200" algn="l" rtl="0">
              <a:lnSpc>
                <a:spcPct val="200000"/>
              </a:lnSpc>
              <a:spcBef>
                <a:spcPts val="0"/>
              </a:spcBef>
              <a:spcAft>
                <a:spcPts val="0"/>
              </a:spcAft>
              <a:buSzPts val="1600"/>
              <a:buChar char="○"/>
            </a:pPr>
            <a:r>
              <a:rPr lang="en-IN" sz="1600"/>
              <a:t>Scale the service</a:t>
            </a:r>
            <a:endParaRPr sz="1600"/>
          </a:p>
          <a:p>
            <a:pPr marL="133350" marR="0" lvl="0" indent="0" algn="l" rtl="0">
              <a:lnSpc>
                <a:spcPct val="100000"/>
              </a:lnSpc>
              <a:spcBef>
                <a:spcPts val="0"/>
              </a:spcBef>
              <a:spcAft>
                <a:spcPts val="0"/>
              </a:spcAft>
              <a:buClr>
                <a:srgbClr val="000000"/>
              </a:buClr>
              <a:buSzPts val="1500"/>
              <a:buFont typeface="Arial"/>
              <a:buNone/>
            </a:pPr>
            <a:endParaRPr sz="1500" b="0" i="0" u="none" strike="noStrike" cap="none">
              <a:solidFill>
                <a:srgbClr val="000000"/>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89"/>
        <p:cNvGrpSpPr/>
        <p:nvPr/>
      </p:nvGrpSpPr>
      <p:grpSpPr>
        <a:xfrm>
          <a:off x="0" y="0"/>
          <a:ext cx="0" cy="0"/>
          <a:chOff x="0" y="0"/>
          <a:chExt cx="0" cy="0"/>
        </a:xfrm>
      </p:grpSpPr>
      <p:sp>
        <p:nvSpPr>
          <p:cNvPr id="290" name="Google Shape;290;p31"/>
          <p:cNvSpPr txBox="1">
            <a:spLocks noGrp="1"/>
          </p:cNvSpPr>
          <p:nvPr>
            <p:ph type="title"/>
          </p:nvPr>
        </p:nvSpPr>
        <p:spPr>
          <a:xfrm>
            <a:off x="98250" y="16350"/>
            <a:ext cx="8826600" cy="6027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lt1"/>
              </a:buClr>
              <a:buSzPts val="1800"/>
              <a:buFont typeface="Roboto"/>
              <a:buNone/>
            </a:pPr>
            <a:r>
              <a:rPr lang="en-IN"/>
              <a:t>Workflow to run a container on Kubernetes</a:t>
            </a:r>
            <a:endParaRPr/>
          </a:p>
        </p:txBody>
      </p:sp>
      <p:pic>
        <p:nvPicPr>
          <p:cNvPr id="291" name="Google Shape;291;p31"/>
          <p:cNvPicPr preferRelativeResize="0"/>
          <p:nvPr/>
        </p:nvPicPr>
        <p:blipFill>
          <a:blip r:embed="rId3">
            <a:alphaModFix/>
          </a:blip>
          <a:stretch>
            <a:fillRect/>
          </a:stretch>
        </p:blipFill>
        <p:spPr>
          <a:xfrm>
            <a:off x="1517625" y="753375"/>
            <a:ext cx="6031850" cy="43901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95"/>
        <p:cNvGrpSpPr/>
        <p:nvPr/>
      </p:nvGrpSpPr>
      <p:grpSpPr>
        <a:xfrm>
          <a:off x="0" y="0"/>
          <a:ext cx="0" cy="0"/>
          <a:chOff x="0" y="0"/>
          <a:chExt cx="0" cy="0"/>
        </a:xfrm>
      </p:grpSpPr>
      <p:sp>
        <p:nvSpPr>
          <p:cNvPr id="296" name="Google Shape;296;p32"/>
          <p:cNvSpPr txBox="1">
            <a:spLocks noGrp="1"/>
          </p:cNvSpPr>
          <p:nvPr>
            <p:ph type="title"/>
          </p:nvPr>
        </p:nvSpPr>
        <p:spPr>
          <a:xfrm>
            <a:off x="98250" y="16350"/>
            <a:ext cx="8826600" cy="6027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lt1"/>
              </a:buClr>
              <a:buSzPts val="1800"/>
              <a:buFont typeface="Roboto"/>
              <a:buNone/>
            </a:pPr>
            <a:r>
              <a:rPr lang="en-IN"/>
              <a:t>What we achieved with service?</a:t>
            </a:r>
            <a:endParaRPr/>
          </a:p>
        </p:txBody>
      </p:sp>
      <p:pic>
        <p:nvPicPr>
          <p:cNvPr id="297" name="Google Shape;297;p32"/>
          <p:cNvPicPr preferRelativeResize="0"/>
          <p:nvPr/>
        </p:nvPicPr>
        <p:blipFill>
          <a:blip r:embed="rId3">
            <a:alphaModFix/>
          </a:blip>
          <a:stretch>
            <a:fillRect/>
          </a:stretch>
        </p:blipFill>
        <p:spPr>
          <a:xfrm>
            <a:off x="98250" y="1694300"/>
            <a:ext cx="8826601" cy="2513337"/>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01"/>
        <p:cNvGrpSpPr/>
        <p:nvPr/>
      </p:nvGrpSpPr>
      <p:grpSpPr>
        <a:xfrm>
          <a:off x="0" y="0"/>
          <a:ext cx="0" cy="0"/>
          <a:chOff x="0" y="0"/>
          <a:chExt cx="0" cy="0"/>
        </a:xfrm>
      </p:grpSpPr>
      <p:sp>
        <p:nvSpPr>
          <p:cNvPr id="302" name="Google Shape;302;p33"/>
          <p:cNvSpPr txBox="1">
            <a:spLocks noGrp="1"/>
          </p:cNvSpPr>
          <p:nvPr>
            <p:ph type="title"/>
          </p:nvPr>
        </p:nvSpPr>
        <p:spPr>
          <a:xfrm>
            <a:off x="98250" y="16350"/>
            <a:ext cx="8826600" cy="6027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lt1"/>
              </a:buClr>
              <a:buSzPts val="1800"/>
              <a:buFont typeface="Roboto"/>
              <a:buNone/>
            </a:pPr>
            <a:r>
              <a:rPr lang="en-IN"/>
              <a:t>Scaled service</a:t>
            </a:r>
            <a:endParaRPr/>
          </a:p>
        </p:txBody>
      </p:sp>
      <p:pic>
        <p:nvPicPr>
          <p:cNvPr id="303" name="Google Shape;303;p33"/>
          <p:cNvPicPr preferRelativeResize="0"/>
          <p:nvPr/>
        </p:nvPicPr>
        <p:blipFill>
          <a:blip r:embed="rId3">
            <a:alphaModFix/>
          </a:blip>
          <a:stretch>
            <a:fillRect/>
          </a:stretch>
        </p:blipFill>
        <p:spPr>
          <a:xfrm>
            <a:off x="749550" y="920750"/>
            <a:ext cx="7784600" cy="36812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07"/>
        <p:cNvGrpSpPr/>
        <p:nvPr/>
      </p:nvGrpSpPr>
      <p:grpSpPr>
        <a:xfrm>
          <a:off x="0" y="0"/>
          <a:ext cx="0" cy="0"/>
          <a:chOff x="0" y="0"/>
          <a:chExt cx="0" cy="0"/>
        </a:xfrm>
      </p:grpSpPr>
      <p:sp>
        <p:nvSpPr>
          <p:cNvPr id="308" name="Google Shape;308;p34"/>
          <p:cNvSpPr txBox="1">
            <a:spLocks noGrp="1"/>
          </p:cNvSpPr>
          <p:nvPr>
            <p:ph type="title"/>
          </p:nvPr>
        </p:nvSpPr>
        <p:spPr>
          <a:xfrm>
            <a:off x="98250" y="16350"/>
            <a:ext cx="8826600" cy="6027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lt1"/>
              </a:buClr>
              <a:buSzPts val="1800"/>
              <a:buFont typeface="Roboto"/>
              <a:buNone/>
            </a:pPr>
            <a:r>
              <a:rPr lang="en-IN" sz="1800" b="0" i="0" u="none" strike="noStrike" cap="none">
                <a:solidFill>
                  <a:schemeClr val="lt1"/>
                </a:solidFill>
                <a:latin typeface="Roboto"/>
                <a:ea typeface="Roboto"/>
                <a:cs typeface="Roboto"/>
                <a:sym typeface="Roboto"/>
              </a:rPr>
              <a:t>Pods</a:t>
            </a:r>
            <a:endParaRPr/>
          </a:p>
        </p:txBody>
      </p:sp>
      <p:sp>
        <p:nvSpPr>
          <p:cNvPr id="309" name="Google Shape;309;p34"/>
          <p:cNvSpPr txBox="1"/>
          <p:nvPr/>
        </p:nvSpPr>
        <p:spPr>
          <a:xfrm>
            <a:off x="-11848" y="636595"/>
            <a:ext cx="9016800" cy="4342200"/>
          </a:xfrm>
          <a:prstGeom prst="rect">
            <a:avLst/>
          </a:prstGeom>
          <a:noFill/>
          <a:ln>
            <a:noFill/>
          </a:ln>
        </p:spPr>
        <p:txBody>
          <a:bodyPr spcFirstLastPara="1" wrap="square" lIns="91425" tIns="91425" rIns="91425" bIns="91425" anchor="ctr" anchorCtr="0">
            <a:noAutofit/>
          </a:bodyPr>
          <a:lstStyle/>
          <a:p>
            <a:pPr marL="133350" marR="0" lvl="0" indent="0" algn="l" rtl="0">
              <a:lnSpc>
                <a:spcPct val="150000"/>
              </a:lnSpc>
              <a:spcBef>
                <a:spcPts val="0"/>
              </a:spcBef>
              <a:spcAft>
                <a:spcPts val="0"/>
              </a:spcAft>
              <a:buClr>
                <a:srgbClr val="000000"/>
              </a:buClr>
              <a:buSzPts val="1600"/>
              <a:buFont typeface="Arial"/>
              <a:buNone/>
            </a:pPr>
            <a:endParaRPr sz="1600" b="0" i="0" u="none" strike="noStrike" cap="none">
              <a:solidFill>
                <a:srgbClr val="000000"/>
              </a:solidFill>
              <a:latin typeface="Arial"/>
              <a:ea typeface="Arial"/>
              <a:cs typeface="Arial"/>
              <a:sym typeface="Arial"/>
            </a:endParaRPr>
          </a:p>
          <a:p>
            <a:pPr marL="419100" marR="0" lvl="0" indent="-285750" algn="l" rtl="0">
              <a:lnSpc>
                <a:spcPct val="200000"/>
              </a:lnSpc>
              <a:spcBef>
                <a:spcPts val="0"/>
              </a:spcBef>
              <a:spcAft>
                <a:spcPts val="0"/>
              </a:spcAft>
              <a:buClr>
                <a:srgbClr val="000000"/>
              </a:buClr>
              <a:buSzPts val="1600"/>
              <a:buFont typeface="Arial"/>
              <a:buChar char="•"/>
            </a:pPr>
            <a:r>
              <a:rPr lang="en-IN" sz="1600" b="0" i="0" u="none" strike="noStrike" cap="none">
                <a:solidFill>
                  <a:srgbClr val="000000"/>
                </a:solidFill>
                <a:latin typeface="Arial"/>
                <a:ea typeface="Arial"/>
                <a:cs typeface="Arial"/>
                <a:sym typeface="Arial"/>
              </a:rPr>
              <a:t>Pod is a group of containers</a:t>
            </a:r>
            <a:r>
              <a:rPr lang="en-IN" sz="1600"/>
              <a:t>.</a:t>
            </a:r>
            <a:endParaRPr sz="1600"/>
          </a:p>
          <a:p>
            <a:pPr marL="419100" marR="0" lvl="0" indent="-285750" algn="l" rtl="0">
              <a:lnSpc>
                <a:spcPct val="200000"/>
              </a:lnSpc>
              <a:spcBef>
                <a:spcPts val="0"/>
              </a:spcBef>
              <a:spcAft>
                <a:spcPts val="0"/>
              </a:spcAft>
              <a:buClr>
                <a:srgbClr val="000000"/>
              </a:buClr>
              <a:buSzPts val="1600"/>
              <a:buFont typeface="Arial"/>
              <a:buChar char="•"/>
            </a:pPr>
            <a:r>
              <a:rPr lang="en-IN" sz="1600"/>
              <a:t>It is</a:t>
            </a:r>
            <a:r>
              <a:rPr lang="en-IN" sz="1600" b="0" i="0" u="none" strike="noStrike" cap="none">
                <a:solidFill>
                  <a:srgbClr val="000000"/>
                </a:solidFill>
                <a:latin typeface="Arial"/>
                <a:ea typeface="Arial"/>
                <a:cs typeface="Arial"/>
                <a:sym typeface="Arial"/>
              </a:rPr>
              <a:t> the smallest unit that can be scheduled to be deployed through K8s.</a:t>
            </a:r>
            <a:endParaRPr/>
          </a:p>
          <a:p>
            <a:pPr marL="419100" marR="0" lvl="0" indent="-285750" algn="l" rtl="0">
              <a:lnSpc>
                <a:spcPct val="200000"/>
              </a:lnSpc>
              <a:spcBef>
                <a:spcPts val="0"/>
              </a:spcBef>
              <a:spcAft>
                <a:spcPts val="0"/>
              </a:spcAft>
              <a:buClr>
                <a:srgbClr val="000000"/>
              </a:buClr>
              <a:buSzPts val="1600"/>
              <a:buFont typeface="Arial"/>
              <a:buChar char="•"/>
            </a:pPr>
            <a:r>
              <a:rPr lang="en-IN" sz="1600" b="0" i="0" u="none" strike="noStrike" cap="none">
                <a:solidFill>
                  <a:srgbClr val="000000"/>
                </a:solidFill>
                <a:latin typeface="Arial"/>
                <a:ea typeface="Arial"/>
                <a:cs typeface="Arial"/>
                <a:sym typeface="Arial"/>
              </a:rPr>
              <a:t>Normally a microservices is provided by this tightly coupled group of containers.</a:t>
            </a:r>
            <a:endParaRPr sz="1600" b="0" i="0" u="none" strike="noStrike" cap="none">
              <a:solidFill>
                <a:srgbClr val="000000"/>
              </a:solidFill>
              <a:latin typeface="Arial"/>
              <a:ea typeface="Arial"/>
              <a:cs typeface="Arial"/>
              <a:sym typeface="Arial"/>
            </a:endParaRPr>
          </a:p>
          <a:p>
            <a:pPr marL="419100" marR="0" lvl="0" indent="-285750" algn="l" rtl="0">
              <a:lnSpc>
                <a:spcPct val="200000"/>
              </a:lnSpc>
              <a:spcBef>
                <a:spcPts val="0"/>
              </a:spcBef>
              <a:spcAft>
                <a:spcPts val="0"/>
              </a:spcAft>
              <a:buClr>
                <a:srgbClr val="000000"/>
              </a:buClr>
              <a:buSzPts val="1600"/>
              <a:buFont typeface="Arial"/>
              <a:buChar char="•"/>
            </a:pPr>
            <a:r>
              <a:rPr lang="en-IN" sz="1600" b="0" i="0" u="none" strike="noStrike" cap="none">
                <a:solidFill>
                  <a:srgbClr val="000000"/>
                </a:solidFill>
                <a:latin typeface="Arial"/>
                <a:ea typeface="Arial"/>
                <a:cs typeface="Arial"/>
                <a:sym typeface="Arial"/>
              </a:rPr>
              <a:t>This groups of containers would share storage, Linux namespaces, cgroups, IP addresses.</a:t>
            </a:r>
            <a:endParaRPr sz="1600" b="0" i="0" u="none" strike="noStrike" cap="none">
              <a:solidFill>
                <a:srgbClr val="000000"/>
              </a:solidFill>
              <a:latin typeface="Arial"/>
              <a:ea typeface="Arial"/>
              <a:cs typeface="Arial"/>
              <a:sym typeface="Arial"/>
            </a:endParaRPr>
          </a:p>
          <a:p>
            <a:pPr marL="419100" marR="0" lvl="0" indent="-285750" algn="l" rtl="0">
              <a:lnSpc>
                <a:spcPct val="200000"/>
              </a:lnSpc>
              <a:spcBef>
                <a:spcPts val="0"/>
              </a:spcBef>
              <a:spcAft>
                <a:spcPts val="0"/>
              </a:spcAft>
              <a:buClr>
                <a:srgbClr val="000000"/>
              </a:buClr>
              <a:buSzPts val="1600"/>
              <a:buFont typeface="Arial"/>
              <a:buChar char="•"/>
            </a:pPr>
            <a:r>
              <a:rPr lang="en-IN" sz="1600" b="0" i="0" u="none" strike="noStrike" cap="none">
                <a:solidFill>
                  <a:srgbClr val="000000"/>
                </a:solidFill>
                <a:latin typeface="Arial"/>
                <a:ea typeface="Arial"/>
                <a:cs typeface="Arial"/>
                <a:sym typeface="Arial"/>
              </a:rPr>
              <a:t>These are co-located, hence share resources and are always scheduled together.</a:t>
            </a:r>
            <a:endParaRPr sz="1600" b="0" i="0" u="none" strike="noStrike" cap="none">
              <a:solidFill>
                <a:srgbClr val="000000"/>
              </a:solidFill>
              <a:latin typeface="Arial"/>
              <a:ea typeface="Arial"/>
              <a:cs typeface="Arial"/>
              <a:sym typeface="Arial"/>
            </a:endParaRPr>
          </a:p>
          <a:p>
            <a:pPr marL="419100" marR="0" lvl="0" indent="-285750" algn="l" rtl="0">
              <a:lnSpc>
                <a:spcPct val="200000"/>
              </a:lnSpc>
              <a:spcBef>
                <a:spcPts val="0"/>
              </a:spcBef>
              <a:spcAft>
                <a:spcPts val="0"/>
              </a:spcAft>
              <a:buClr>
                <a:srgbClr val="000000"/>
              </a:buClr>
              <a:buSzPts val="1600"/>
              <a:buFont typeface="Arial"/>
              <a:buChar char="•"/>
            </a:pPr>
            <a:r>
              <a:rPr lang="en-IN" sz="1600"/>
              <a:t>C</a:t>
            </a:r>
            <a:r>
              <a:rPr lang="en-IN" sz="1600" b="0" i="0" u="none" strike="noStrike" cap="none">
                <a:solidFill>
                  <a:srgbClr val="000000"/>
                </a:solidFill>
                <a:latin typeface="Arial"/>
                <a:ea typeface="Arial"/>
                <a:cs typeface="Arial"/>
                <a:sym typeface="Arial"/>
              </a:rPr>
              <a:t>reated, destroyed and re-created on demand, based on the state of the server and the service itself.</a:t>
            </a:r>
            <a:endParaRPr/>
          </a:p>
          <a:p>
            <a:pPr marL="133350" marR="0" lvl="0" indent="0" algn="l" rtl="0">
              <a:lnSpc>
                <a:spcPct val="100000"/>
              </a:lnSpc>
              <a:spcBef>
                <a:spcPts val="0"/>
              </a:spcBef>
              <a:spcAft>
                <a:spcPts val="0"/>
              </a:spcAft>
              <a:buClr>
                <a:srgbClr val="000000"/>
              </a:buClr>
              <a:buSzPts val="1500"/>
              <a:buFont typeface="Arial"/>
              <a:buNone/>
            </a:pPr>
            <a:endParaRPr sz="1500" b="0" i="0" u="none" strike="noStrike" cap="none">
              <a:solidFill>
                <a:srgbClr val="00000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name="CollegePresentation">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327</TotalTime>
  <Words>996</Words>
  <Application>Microsoft Macintosh PowerPoint</Application>
  <PresentationFormat>On-screen Show (16:9)</PresentationFormat>
  <Paragraphs>104</Paragraphs>
  <Slides>27</Slides>
  <Notes>27</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27</vt:i4>
      </vt:variant>
    </vt:vector>
  </HeadingPairs>
  <TitlesOfParts>
    <vt:vector size="32" baseType="lpstr">
      <vt:lpstr>Roboto</vt:lpstr>
      <vt:lpstr>Georgia</vt:lpstr>
      <vt:lpstr>Arial</vt:lpstr>
      <vt:lpstr>CollegePresentation</vt:lpstr>
      <vt:lpstr>Material</vt:lpstr>
      <vt:lpstr>PowerPoint Presentation</vt:lpstr>
      <vt:lpstr>Kubernetes : Pods</vt:lpstr>
      <vt:lpstr>How Kubernetes works ?</vt:lpstr>
      <vt:lpstr>Lab: Getting started</vt:lpstr>
      <vt:lpstr>Getting started</vt:lpstr>
      <vt:lpstr>Workflow to run a container on Kubernetes</vt:lpstr>
      <vt:lpstr>What we achieved with service?</vt:lpstr>
      <vt:lpstr>Scaled service</vt:lpstr>
      <vt:lpstr>Pods</vt:lpstr>
      <vt:lpstr>Pods: collocation</vt:lpstr>
      <vt:lpstr>Pods</vt:lpstr>
      <vt:lpstr>Why one container per pod?</vt:lpstr>
      <vt:lpstr>Why multiple container per pod?</vt:lpstr>
      <vt:lpstr>Pods : multiple container per pod</vt:lpstr>
      <vt:lpstr>Pods: Design </vt:lpstr>
      <vt:lpstr>Pod : Networking</vt:lpstr>
      <vt:lpstr>Pods : networking</vt:lpstr>
      <vt:lpstr>Lab: Explore pods</vt:lpstr>
      <vt:lpstr>Pod Details:</vt:lpstr>
      <vt:lpstr>About pod yaml file</vt:lpstr>
      <vt:lpstr>Pod : port forwarding</vt:lpstr>
      <vt:lpstr>Pods and Labels:</vt:lpstr>
      <vt:lpstr>Pods and Labels:</vt:lpstr>
      <vt:lpstr>Pods and Labels:</vt:lpstr>
      <vt:lpstr>Pods and Labels:</vt:lpstr>
      <vt:lpstr>Annotations</vt:lpstr>
      <vt:lpstr>Namespaces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zekeLabs </dc:title>
  <cp:lastModifiedBy>Vijay Sriraman (srirsrir)</cp:lastModifiedBy>
  <cp:revision>4</cp:revision>
  <dcterms:modified xsi:type="dcterms:W3CDTF">2019-08-07T09:07:09Z</dcterms:modified>
</cp:coreProperties>
</file>