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7" r:id="rId2"/>
    <p:sldId id="259" r:id="rId3"/>
    <p:sldId id="267" r:id="rId4"/>
    <p:sldId id="260" r:id="rId5"/>
    <p:sldId id="261" r:id="rId6"/>
    <p:sldId id="287" r:id="rId7"/>
    <p:sldId id="288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6c1602a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a6c1602a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6c1602a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a6c1602a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6c160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a6c160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000" y="780500"/>
            <a:ext cx="5430226" cy="4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Benefits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Enables the continuous delivery and deployment of large, complex applications.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Better testability – Smaller and faster services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Better </a:t>
            </a:r>
            <a:r>
              <a:rPr lang="en-GB" sz="1800" dirty="0" err="1">
                <a:solidFill>
                  <a:srgbClr val="333333"/>
                </a:solidFill>
              </a:rPr>
              <a:t>deployability</a:t>
            </a:r>
            <a:r>
              <a:rPr lang="en-GB" sz="1800" dirty="0">
                <a:solidFill>
                  <a:srgbClr val="333333"/>
                </a:solidFill>
              </a:rPr>
              <a:t> – Independent services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It enables you to organize the development effort around multiple, auto teams.</a:t>
            </a:r>
            <a:endParaRPr sz="1800" dirty="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Each microservice is relatively small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Easier for a developer to understand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The IDE is faster making developers more productive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The application starts faster, which makes developers more productive.</a:t>
            </a:r>
            <a:endParaRPr sz="1800" dirty="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Improved fault isolation. If there is a memory leak in one service then only that service will be affected.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  <a:highlight>
                  <a:srgbClr val="FFFFFF"/>
                </a:highlight>
              </a:rPr>
              <a:t>Eliminates any long-term commitment to a technology stack.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Drawbacks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76200" y="673550"/>
            <a:ext cx="9144000" cy="440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endParaRPr lang="en-GB"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Development Complexity: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Additional complexity of creating a distributed system.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Developer tools/IDEs are oriented on building monolithic applications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Testing is more difficult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Mandatory inter-service communication mechanism.</a:t>
            </a:r>
            <a:endParaRPr sz="1800" dirty="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Distributed transaction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Careful coordination between the teams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Deployment complexity.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Complexity of deploying and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Managing a system comprised of many different service types.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 dirty="0">
                <a:solidFill>
                  <a:srgbClr val="333333"/>
                </a:solidFill>
              </a:rPr>
              <a:t>Infrastructure complexity: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Increased memory consumption. </a:t>
            </a:r>
          </a:p>
          <a:p>
            <a:pPr marL="914400" lvl="1" indent="-342900">
              <a:lnSpc>
                <a:spcPct val="115000"/>
              </a:lnSpc>
              <a:buClr>
                <a:srgbClr val="333333"/>
              </a:buClr>
              <a:buSzPts val="1800"/>
              <a:buFont typeface="Arial"/>
              <a:buChar char="◆"/>
            </a:pPr>
            <a:r>
              <a:rPr lang="en-GB" sz="1800" dirty="0">
                <a:solidFill>
                  <a:srgbClr val="333333"/>
                </a:solidFill>
              </a:rPr>
              <a:t>Dynamic changes in product</a:t>
            </a:r>
            <a:endParaRPr sz="1800" dirty="0">
              <a:solidFill>
                <a:srgbClr val="333333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Breaking a monolithic application to microservices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75" y="882375"/>
            <a:ext cx="6574100" cy="4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8" y="856963"/>
            <a:ext cx="7477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158700" y="995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Challenges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Tightly Coupled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Redeploy entire application on each update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deployment is difficult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and Microservice 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-60148" y="7197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implements a set of distinct features or functionality, such as order management, customer management, etc.</a:t>
            </a: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mini-application that has its own hexagonal architecture consisting of business logic along with various adapters.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-60150" y="99550"/>
            <a:ext cx="92643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vs. Service Oriented Architecture vs.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00" y="798675"/>
            <a:ext cx="7140726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252" y="824107"/>
            <a:ext cx="5696441" cy="431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-35387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Deploying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13" y="1078125"/>
            <a:ext cx="78581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 txBox="1"/>
          <p:nvPr/>
        </p:nvSpPr>
        <p:spPr>
          <a:xfrm>
            <a:off x="1663675" y="427425"/>
            <a:ext cx="89838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                 vs           Monolithic Applications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207950" y="4048250"/>
            <a:ext cx="82239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independent teams take ownership of their services and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While large team works on monolithic deployment.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-35387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Complexity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1275500" y="427425"/>
            <a:ext cx="89838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Monolithic Applications                 vs               Microservices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499" y="935625"/>
            <a:ext cx="7255099" cy="32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/>
        </p:nvSpPr>
        <p:spPr>
          <a:xfrm>
            <a:off x="0" y="4283950"/>
            <a:ext cx="91440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monolithic architectures the complexity and the number of dependencies reside inside the code base, in microservices architectures complexity moves to the interactions of the individual services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-11848" y="636594"/>
            <a:ext cx="9264300" cy="45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composed of loosely coupled elements that have bounded contexts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- Services communicate with each other over the network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Loosely Coupled Elements - You can update the services independently; updating one service doesn’t require changing any other services.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 Contexts - Self-contained; you can update the code without knowing anything about the internals of other microservices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- e-commerce application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793897"/>
            <a:ext cx="6915815" cy="441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387</Words>
  <Application>Microsoft Macintosh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CollegePresentation</vt:lpstr>
      <vt:lpstr>Monolithic Architecture</vt:lpstr>
      <vt:lpstr>Monolithic Architecture Challenges</vt:lpstr>
      <vt:lpstr>Service and Microservice </vt:lpstr>
      <vt:lpstr>Monolithic vs. Service Oriented Architecture vs. Microservices</vt:lpstr>
      <vt:lpstr>Microservice Architecture</vt:lpstr>
      <vt:lpstr>Deploying Microservices</vt:lpstr>
      <vt:lpstr> Complexity</vt:lpstr>
      <vt:lpstr>Microservice Architecture</vt:lpstr>
      <vt:lpstr>Microservice Architecture - e-commerce application</vt:lpstr>
      <vt:lpstr>Benefits of Microservice Architecture </vt:lpstr>
      <vt:lpstr>Drawbacks of Microservice Architecture </vt:lpstr>
      <vt:lpstr>Breaking a monolithic application to microservices</vt:lpstr>
      <vt:lpstr>Characteristics of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9</cp:revision>
  <dcterms:modified xsi:type="dcterms:W3CDTF">2019-08-07T04:37:39Z</dcterms:modified>
</cp:coreProperties>
</file>