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d16cb167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d16cb167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d16cb1672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d16cb1672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d16cb1672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d16cb1672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d16cb1672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d16cb1672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625" y="11367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Othello / Reversi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41301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 Hadjadj  Habib &amp; Boucheiki Nour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435" y="1992400"/>
            <a:ext cx="2060475" cy="20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</a:t>
            </a:r>
            <a:r>
              <a:rPr lang="fr"/>
              <a:t>⭄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Durant notre 1ere annee de license informatique a l’INU Champollion, il nous a ete demande de raliser un jeu d’Othello, ainsi que de le presenter sous forme d’un site web…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Nous vous presentons alors a travers ce diapo comment avons-nous fait pour parvenir a realiser ces prouesse technique dignes des meilleurs ingenieurs informaticiens ayant foule cette terre afin de conduire au resultat d’un site web en HTML&amp;CSS (on s’est bien amuse…)  qui nous permet d’installer un jeu d’Othello en Python3.11.2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 Moins de blabla plus de degats ---&gt;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First Step :  </a:t>
            </a:r>
            <a:r>
              <a:rPr lang="fr"/>
              <a:t>Créer</a:t>
            </a:r>
            <a:r>
              <a:rPr lang="fr"/>
              <a:t> le jeu 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443700" y="2078875"/>
            <a:ext cx="4471200" cy="28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I-</a:t>
            </a:r>
            <a:r>
              <a:rPr lang="fr"/>
              <a:t>Premièrement</a:t>
            </a:r>
            <a:r>
              <a:rPr lang="fr"/>
              <a:t>, nous avons suivi des tutos pour </a:t>
            </a:r>
            <a:r>
              <a:rPr lang="fr"/>
              <a:t>créer</a:t>
            </a:r>
            <a:r>
              <a:rPr lang="fr"/>
              <a:t> le jeu en 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II-Puis il fallut s’adapter au cahier des charges </a:t>
            </a:r>
            <a:r>
              <a:rPr lang="fr"/>
              <a:t>instauré</a:t>
            </a:r>
            <a:r>
              <a:rPr lang="fr"/>
              <a:t> par notre cher professeur Mr Pouit…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III-Enfin nous ajoutames des </a:t>
            </a:r>
            <a:r>
              <a:rPr lang="fr"/>
              <a:t>fonctionnalités</a:t>
            </a:r>
            <a:r>
              <a:rPr lang="fr"/>
              <a:t> </a:t>
            </a:r>
            <a:r>
              <a:rPr lang="fr"/>
              <a:t>supplémentaires</a:t>
            </a:r>
            <a:r>
              <a:rPr lang="fr"/>
              <a:t> afin d’embellir encore plus notre </a:t>
            </a:r>
            <a:r>
              <a:rPr lang="fr"/>
              <a:t>création</a:t>
            </a:r>
            <a:r>
              <a:rPr lang="fr"/>
              <a:t> (Je parle toujours du jeu au cas </a:t>
            </a:r>
            <a:r>
              <a:rPr lang="fr"/>
              <a:t>où j'en</a:t>
            </a:r>
            <a:r>
              <a:rPr lang="fr"/>
              <a:t> perd certains…)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Next Step : Presenter le Jeu      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0" y="2078875"/>
            <a:ext cx="6500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ce faire, le travail a ete reparti en 2 parties: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I-Presentation a travers le dev-copybook*,  cela permet  au professeur d’avoir un retour sur les differentes etapes composant l’avancee  du projet.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II-Presentation Web, a travers un site web basic (sans js ;_;) pour prouver nos capacites basiques en developpement web  (pas loin du niveau cp), sauf que Habib est dev web, dashotb.com #ads, ducoup bah voila quoi…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dev-copybook: fichier txt ou on ecrit les etapes d’avancement d’un projet , afin de ne pas pedaler dans la semoule…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Result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Enfin, apres toutes ces longues etapes, puis aussi grace a beaucoup d’autres dont nous tenons a en garder le secret…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Nous Sommes  Fiers de vous Presenter notre version du Jeu d’Othello en Python, ainsi que son site web de presentation !!!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-lien github: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-lien site: p1rh4ck.tech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Bisous &lt;3 ;)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