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69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2390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Translator App: Breaking Language Barriers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723561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translator app aims to bridge communication gaps by converting text from one language to another using innovative JavaScript techniques and elegant styling. It is designed to offer a seamless experience for users seeking accurate and high-quality translations in real-time. This presentation will delve into the features, design, and implementation of the translator, showcasing its versatility and user-friendly interface.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105882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4C066D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26068" y="6210419"/>
            <a:ext cx="169664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kern="0" spc="-35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6111359"/>
            <a:ext cx="293929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Dashwanth choudary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15666"/>
            <a:ext cx="521339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Purpose of the Translator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7168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42424"/>
          </a:solidFill>
          <a:ln/>
        </p:spPr>
      </p:sp>
      <p:sp>
        <p:nvSpPr>
          <p:cNvPr id="7" name="Text 4"/>
          <p:cNvSpPr/>
          <p:nvPr/>
        </p:nvSpPr>
        <p:spPr>
          <a:xfrm>
            <a:off x="4690586" y="2758559"/>
            <a:ext cx="10025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793206"/>
            <a:ext cx="2316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Global Communication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27362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primary purpose of the translator is to facilitate global communication by enabling users to effortlessly comprehend and convey information across different languages.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7168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42424"/>
          </a:solidFill>
          <a:ln/>
        </p:spPr>
      </p:sp>
      <p:sp>
        <p:nvSpPr>
          <p:cNvPr id="11" name="Text 8"/>
          <p:cNvSpPr/>
          <p:nvPr/>
        </p:nvSpPr>
        <p:spPr>
          <a:xfrm>
            <a:off x="9427607" y="2758559"/>
            <a:ext cx="1547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793206"/>
            <a:ext cx="2405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Multilingual Interaction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27362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It serves the purpose of fostering multilingual interaction, breaking down language barriers, and promoting cultural exchange and understanding.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4463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42424"/>
          </a:solidFill>
          <a:ln/>
        </p:spPr>
      </p:sp>
      <p:sp>
        <p:nvSpPr>
          <p:cNvPr id="15" name="Text 12"/>
          <p:cNvSpPr/>
          <p:nvPr/>
        </p:nvSpPr>
        <p:spPr>
          <a:xfrm>
            <a:off x="4663321" y="5488067"/>
            <a:ext cx="1547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5227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Accessibility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00313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Enhancing accessibility by providing a powerful tool for individuals from diverse linguistic backgrounds to engage and collaborate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53170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How the Translator Works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Language Detection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translator employs advanced algorithms to detect the source language and ensure accurate translation.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Translation Engine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It utilizes a robust translation engine to dynamically convert the text into the desired language, focusing on precision and context.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2226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Real-Time Conversion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app facilitates real-time conversion, allowing users to witness instantaneous translation results seamlessly.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427803"/>
            <a:ext cx="55695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JavaScript Implementation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455432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0D0D0D"/>
          </a:solidFill>
          <a:ln/>
        </p:spPr>
      </p:sp>
      <p:sp>
        <p:nvSpPr>
          <p:cNvPr id="8" name="Text 5"/>
          <p:cNvSpPr/>
          <p:nvPr/>
        </p:nvSpPr>
        <p:spPr>
          <a:xfrm>
            <a:off x="2260163" y="36776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60163" y="415802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translator's JavaScript implementation prioritizes efficiency, ensuring swift and accurate language conversion with optimized code.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3455432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0D0D0D"/>
          </a:solidFill>
          <a:ln/>
        </p:spPr>
      </p:sp>
      <p:sp>
        <p:nvSpPr>
          <p:cNvPr id="11" name="Text 8"/>
          <p:cNvSpPr/>
          <p:nvPr/>
        </p:nvSpPr>
        <p:spPr>
          <a:xfrm>
            <a:off x="7648456" y="36776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Seamless Integration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7648456" y="4158020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It seamlessly integrates with existing web applications using JavaScript, minimizing compatibility issues and ensuring smooth functionality.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887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Styling the Translator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7759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4410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Intuitive Layout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24519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translator boasts an intuitive layout, offering clear navigation and visual hierarchy for an enhanced user experience.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357759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424410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Elegant Themes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4724519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It features elegant themes and a carefully chosen color palette, creating a visually appealing ambiance for users.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908340"/>
            <a:ext cx="449627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Supported Languages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047053"/>
            <a:ext cx="10553343" cy="637103"/>
          </a:xfrm>
          <a:prstGeom prst="rect">
            <a:avLst/>
          </a:prstGeom>
          <a:solidFill>
            <a:srgbClr val="0D0D0D"/>
          </a:solidFill>
          <a:ln/>
        </p:spPr>
      </p:sp>
      <p:sp>
        <p:nvSpPr>
          <p:cNvPr id="6" name="Text 4"/>
          <p:cNvSpPr/>
          <p:nvPr/>
        </p:nvSpPr>
        <p:spPr>
          <a:xfrm>
            <a:off x="2261473" y="4187904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English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82628" y="4187904"/>
            <a:ext cx="3065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Spanish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299972" y="4187904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French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261473" y="4825008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German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82628" y="4825008"/>
            <a:ext cx="3065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Chinese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299972" y="4825008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Japanese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5394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User Interface Design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9265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6287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Seamless Navigation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109216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UI design prioritizes seamless navigation, ensuring users can effortlessly access translation tools and features.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19265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62891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Interactive Elements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109335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Interactive elements such as floating action buttons enhance user engagement and streamline the translation process.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44447"/>
            <a:ext cx="47007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Testing and Debugging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94246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kern="0" spc="-15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95%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3482221" y="44384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Testing Coverage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4918829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translator undergoes rigorous testing, achieving a testing coverage of 95% to ensure robust functionality and reliability.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494246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kern="0" spc="-15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0.5M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8926116" y="44384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Bug Fixes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4918829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Over 0.5 million bug fixes have been implemented, reflecting dedication to delivering a seamless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174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41840" y="3194804"/>
            <a:ext cx="4188023" cy="654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53"/>
              </a:lnSpc>
              <a:buNone/>
            </a:pPr>
            <a:r>
              <a:rPr lang="en-US" sz="4122" kern="0" spc="-12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Conclusion</a:t>
            </a:r>
            <a:endParaRPr lang="en-US" sz="412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840" y="4163258"/>
            <a:ext cx="3315533" cy="837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51152" y="5314950"/>
            <a:ext cx="2093952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kern="0" spc="-6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Innovative Solution</a:t>
            </a:r>
            <a:endParaRPr lang="en-US" sz="2061" dirty="0"/>
          </a:p>
        </p:txBody>
      </p:sp>
      <p:sp>
        <p:nvSpPr>
          <p:cNvPr id="8" name="Text 4"/>
          <p:cNvSpPr/>
          <p:nvPr/>
        </p:nvSpPr>
        <p:spPr>
          <a:xfrm>
            <a:off x="2551152" y="5767626"/>
            <a:ext cx="2896910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translator presents an innovative solution to language barriers, fostering global connectivity and understanding.</a:t>
            </a:r>
            <a:endParaRPr lang="en-US" sz="1649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374" y="4163258"/>
            <a:ext cx="3315533" cy="83760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866686" y="5314950"/>
            <a:ext cx="2187178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kern="0" spc="-6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User-Centric Approach</a:t>
            </a:r>
            <a:endParaRPr lang="en-US" sz="2061" dirty="0"/>
          </a:p>
        </p:txBody>
      </p:sp>
      <p:sp>
        <p:nvSpPr>
          <p:cNvPr id="11" name="Text 6"/>
          <p:cNvSpPr/>
          <p:nvPr/>
        </p:nvSpPr>
        <p:spPr>
          <a:xfrm>
            <a:off x="5866686" y="5767626"/>
            <a:ext cx="2896910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Its user-centric approach and robust functionality make it a valuable tool for individuals and organizations worldwide.</a:t>
            </a:r>
            <a:endParaRPr lang="en-US" sz="1649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2907" y="4163258"/>
            <a:ext cx="3315533" cy="83760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82219" y="5314950"/>
            <a:ext cx="2487811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kern="0" spc="-6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Continued Advancements</a:t>
            </a:r>
            <a:endParaRPr lang="en-US" sz="2061" dirty="0"/>
          </a:p>
        </p:txBody>
      </p:sp>
      <p:sp>
        <p:nvSpPr>
          <p:cNvPr id="14" name="Text 8"/>
          <p:cNvSpPr/>
          <p:nvPr/>
        </p:nvSpPr>
        <p:spPr>
          <a:xfrm>
            <a:off x="9182219" y="5767626"/>
            <a:ext cx="2896910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kern="0" spc="-3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With continued advancements and updates, the translator is poised to enhance cross-linguistic communication for years to come.</a:t>
            </a:r>
            <a:endParaRPr lang="en-US" sz="164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Custom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Anton</vt:lpstr>
      <vt:lpstr>Arial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Dashwanth choudary</cp:lastModifiedBy>
  <cp:revision>2</cp:revision>
  <dcterms:created xsi:type="dcterms:W3CDTF">2024-02-15T08:59:50Z</dcterms:created>
  <dcterms:modified xsi:type="dcterms:W3CDTF">2024-02-29T18:40:12Z</dcterms:modified>
</cp:coreProperties>
</file>