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358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5755" y="55755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668185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Introduction to Hindi to English translation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5010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Hindi to English translation plays a crucial role in bridging linguistic gaps and facilitating effective communication. It involves conveying the meaning and essence of the source text into English while preserving cultural nuances and idiomatic expressions.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914043" y="6293763"/>
            <a:ext cx="193596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endParaRPr lang="en-US" sz="1152" dirty="0"/>
          </a:p>
        </p:txBody>
      </p:sp>
      <p:sp>
        <p:nvSpPr>
          <p:cNvPr id="9" name="Text 5"/>
          <p:cNvSpPr/>
          <p:nvPr/>
        </p:nvSpPr>
        <p:spPr>
          <a:xfrm>
            <a:off x="1299686" y="6172557"/>
            <a:ext cx="329826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3176111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endParaRPr lang="en-US" sz="5249" dirty="0">
              <a:solidFill>
                <a:srgbClr val="FAEBEB"/>
              </a:solidFill>
              <a:latin typeface="Dela Gothic One" pitchFamily="34" charset="0"/>
              <a:ea typeface="Dela Gothic One" pitchFamily="34" charset="-122"/>
            </a:endParaRPr>
          </a:p>
          <a:p>
            <a:pPr marL="0" indent="0">
              <a:lnSpc>
                <a:spcPts val="6561"/>
              </a:lnSpc>
              <a:buNone/>
            </a:pP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342567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646039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Importance of Hindi to English translation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3708321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371130" y="3729038"/>
            <a:ext cx="36997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Global Communication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71130" y="4209455"/>
            <a:ext cx="48329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Enables communication with a wider audience and global market.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3708321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8037195" y="3729038"/>
            <a:ext cx="33019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Business Expansion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037195" y="4209455"/>
            <a:ext cx="48329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Facilitates entry into English-speaking markets and international collaborations.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1760220" y="5371624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371130" y="5392341"/>
            <a:ext cx="348734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Access to Knowledge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371130" y="5872758"/>
            <a:ext cx="48329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Allows access to a vast repository of English language resources and information.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5371624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8037195" y="5392341"/>
            <a:ext cx="29912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Cultural Exchange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8037195" y="5872758"/>
            <a:ext cx="48329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Promotes cross-cultural understanding and sharing of ideas and perspectives.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062871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Overview of Translation Tools and Software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007043"/>
            <a:ext cx="33416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Translation Software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1760220" y="3923586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Translation software like SDL Trados and MemoQ offer advanced features for professional linguists.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760220" y="5545098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They provide terminology management, translation memory, and machine translation capabilities.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5651421" y="3007043"/>
            <a:ext cx="33416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Online Translation Platforms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651421" y="3923586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Online platforms like Google Translate and Microsoft Translator offer quick and convenient translation services.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5651421" y="5545098"/>
            <a:ext cx="33416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They allow instant translation of text, websites, and documents.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542621" y="3007043"/>
            <a:ext cx="33416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Mobile Translation Apps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9542621" y="3923586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Mobile apps like iTranslate and Microsoft Translator enable on-the-go translation for travelers and international businesses.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9542621" y="5545098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They offer features like offline translation and voice recognition.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276475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Advantages of using a translation tool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675001" y="3998476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Accuracy:</a:t>
            </a: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Translation tools ensure accurate interpretation of content.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675001" y="4798100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Efficiency:</a:t>
            </a: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Saves time and effort with speedy translation results.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675001" y="5242322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Versatility:</a:t>
            </a: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Capable of translating various content types like text, audio, and images.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605796"/>
            <a:ext cx="975943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Tips for Accurate Translation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2744510"/>
            <a:ext cx="5443895" cy="2006203"/>
          </a:xfrm>
          <a:prstGeom prst="roundRect">
            <a:avLst>
              <a:gd name="adj" fmla="val 498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990011" y="2974300"/>
            <a:ext cx="381166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Understanding Context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990011" y="3454717"/>
            <a:ext cx="498431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Context is crucial for accurate translation. Understand the larger meaning behind the words.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744510"/>
            <a:ext cx="5443895" cy="2006203"/>
          </a:xfrm>
          <a:prstGeom prst="roundRect">
            <a:avLst>
              <a:gd name="adj" fmla="val 498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2974300"/>
            <a:ext cx="44449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Research Cultural Nuances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454717"/>
            <a:ext cx="49843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Be aware of cultural references and nuances to ensure accurate translation.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1760220" y="4972883"/>
            <a:ext cx="5443895" cy="1650802"/>
          </a:xfrm>
          <a:prstGeom prst="roundRect">
            <a:avLst>
              <a:gd name="adj" fmla="val 6057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990011" y="5202674"/>
            <a:ext cx="48528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Use Professional Translators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990011" y="5683091"/>
            <a:ext cx="49843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For complex documents, rely on professional translators to ensure accuracy.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972883"/>
            <a:ext cx="5443895" cy="1650802"/>
          </a:xfrm>
          <a:prstGeom prst="roundRect">
            <a:avLst>
              <a:gd name="adj" fmla="val 6057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202674"/>
            <a:ext cx="309788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Proofread and Edit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683091"/>
            <a:ext cx="49843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Always proofread and edit the translated content to catch any errors.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91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28457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745938" y="2787134"/>
            <a:ext cx="9138404" cy="11422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97"/>
              </a:lnSpc>
              <a:buNone/>
            </a:pPr>
            <a:r>
              <a:rPr lang="en-US" sz="3598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Future of Hindi to English translation</a:t>
            </a:r>
            <a:endParaRPr lang="en-US" sz="3598" dirty="0"/>
          </a:p>
        </p:txBody>
      </p:sp>
      <p:sp>
        <p:nvSpPr>
          <p:cNvPr id="6" name="Shape 2"/>
          <p:cNvSpPr/>
          <p:nvPr/>
        </p:nvSpPr>
        <p:spPr>
          <a:xfrm>
            <a:off x="3001804" y="4203502"/>
            <a:ext cx="36552" cy="3524845"/>
          </a:xfrm>
          <a:prstGeom prst="roundRect">
            <a:avLst>
              <a:gd name="adj" fmla="val 225011"/>
            </a:avLst>
          </a:prstGeom>
          <a:solidFill>
            <a:srgbClr val="8D2424"/>
          </a:solidFill>
          <a:ln/>
        </p:spPr>
      </p:sp>
      <p:sp>
        <p:nvSpPr>
          <p:cNvPr id="7" name="Shape 3"/>
          <p:cNvSpPr/>
          <p:nvPr/>
        </p:nvSpPr>
        <p:spPr>
          <a:xfrm>
            <a:off x="3225582" y="4533483"/>
            <a:ext cx="639604" cy="36552"/>
          </a:xfrm>
          <a:prstGeom prst="roundRect">
            <a:avLst>
              <a:gd name="adj" fmla="val 225011"/>
            </a:avLst>
          </a:prstGeom>
          <a:solidFill>
            <a:srgbClr val="8D2424"/>
          </a:solidFill>
          <a:ln/>
        </p:spPr>
      </p:sp>
      <p:sp>
        <p:nvSpPr>
          <p:cNvPr id="8" name="Shape 4"/>
          <p:cNvSpPr/>
          <p:nvPr/>
        </p:nvSpPr>
        <p:spPr>
          <a:xfrm>
            <a:off x="2814459" y="4346258"/>
            <a:ext cx="411123" cy="411123"/>
          </a:xfrm>
          <a:prstGeom prst="roundRect">
            <a:avLst>
              <a:gd name="adj" fmla="val 20005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2939355" y="4380428"/>
            <a:ext cx="161211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8"/>
              </a:lnSpc>
              <a:buNone/>
            </a:pPr>
            <a:r>
              <a:rPr lang="en-US" sz="215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159" dirty="0"/>
          </a:p>
        </p:txBody>
      </p:sp>
      <p:sp>
        <p:nvSpPr>
          <p:cNvPr id="10" name="Text 6"/>
          <p:cNvSpPr/>
          <p:nvPr/>
        </p:nvSpPr>
        <p:spPr>
          <a:xfrm>
            <a:off x="4025146" y="4386263"/>
            <a:ext cx="5151953" cy="285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49"/>
              </a:lnSpc>
              <a:buNone/>
            </a:pPr>
            <a:r>
              <a:rPr lang="en-US" sz="179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Advancements in Machine Translation</a:t>
            </a:r>
            <a:endParaRPr lang="en-US" sz="1799" dirty="0"/>
          </a:p>
        </p:txBody>
      </p:sp>
      <p:sp>
        <p:nvSpPr>
          <p:cNvPr id="11" name="Text 7"/>
          <p:cNvSpPr/>
          <p:nvPr/>
        </p:nvSpPr>
        <p:spPr>
          <a:xfrm>
            <a:off x="4025146" y="4781431"/>
            <a:ext cx="7859197" cy="292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3"/>
              </a:lnSpc>
              <a:buNone/>
            </a:pPr>
            <a:r>
              <a:rPr lang="en-US" sz="1439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Machine learning and AI will enhance translation accuracy and speed.</a:t>
            </a:r>
            <a:endParaRPr lang="en-US" sz="1439" dirty="0"/>
          </a:p>
        </p:txBody>
      </p:sp>
      <p:sp>
        <p:nvSpPr>
          <p:cNvPr id="12" name="Shape 8"/>
          <p:cNvSpPr/>
          <p:nvPr/>
        </p:nvSpPr>
        <p:spPr>
          <a:xfrm>
            <a:off x="3225582" y="5769352"/>
            <a:ext cx="639604" cy="36552"/>
          </a:xfrm>
          <a:prstGeom prst="roundRect">
            <a:avLst>
              <a:gd name="adj" fmla="val 225011"/>
            </a:avLst>
          </a:prstGeom>
          <a:solidFill>
            <a:srgbClr val="8D2424"/>
          </a:solidFill>
          <a:ln/>
        </p:spPr>
      </p:sp>
      <p:sp>
        <p:nvSpPr>
          <p:cNvPr id="13" name="Shape 9"/>
          <p:cNvSpPr/>
          <p:nvPr/>
        </p:nvSpPr>
        <p:spPr>
          <a:xfrm>
            <a:off x="2814459" y="5582126"/>
            <a:ext cx="411123" cy="411123"/>
          </a:xfrm>
          <a:prstGeom prst="roundRect">
            <a:avLst>
              <a:gd name="adj" fmla="val 20005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2905542" y="5616297"/>
            <a:ext cx="228957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8"/>
              </a:lnSpc>
              <a:buNone/>
            </a:pPr>
            <a:r>
              <a:rPr lang="en-US" sz="215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159" dirty="0"/>
          </a:p>
        </p:txBody>
      </p:sp>
      <p:sp>
        <p:nvSpPr>
          <p:cNvPr id="15" name="Text 11"/>
          <p:cNvSpPr/>
          <p:nvPr/>
        </p:nvSpPr>
        <p:spPr>
          <a:xfrm>
            <a:off x="4025146" y="5622131"/>
            <a:ext cx="4636413" cy="285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49"/>
              </a:lnSpc>
              <a:buNone/>
            </a:pPr>
            <a:r>
              <a:rPr lang="en-US" sz="179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Integration with Voice Recognition</a:t>
            </a:r>
            <a:endParaRPr lang="en-US" sz="1799" dirty="0"/>
          </a:p>
        </p:txBody>
      </p:sp>
      <p:sp>
        <p:nvSpPr>
          <p:cNvPr id="16" name="Text 12"/>
          <p:cNvSpPr/>
          <p:nvPr/>
        </p:nvSpPr>
        <p:spPr>
          <a:xfrm>
            <a:off x="4025146" y="6017300"/>
            <a:ext cx="7859197" cy="292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3"/>
              </a:lnSpc>
              <a:buNone/>
            </a:pPr>
            <a:r>
              <a:rPr lang="en-US" sz="1439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Translation tools will seamlessly work with voice command and speech-to-text technology.</a:t>
            </a:r>
            <a:endParaRPr lang="en-US" sz="1439" dirty="0"/>
          </a:p>
        </p:txBody>
      </p:sp>
      <p:sp>
        <p:nvSpPr>
          <p:cNvPr id="17" name="Shape 13"/>
          <p:cNvSpPr/>
          <p:nvPr/>
        </p:nvSpPr>
        <p:spPr>
          <a:xfrm>
            <a:off x="3225582" y="7005221"/>
            <a:ext cx="639604" cy="36552"/>
          </a:xfrm>
          <a:prstGeom prst="roundRect">
            <a:avLst>
              <a:gd name="adj" fmla="val 225011"/>
            </a:avLst>
          </a:prstGeom>
          <a:solidFill>
            <a:srgbClr val="8D2424"/>
          </a:solidFill>
          <a:ln/>
        </p:spPr>
      </p:sp>
      <p:sp>
        <p:nvSpPr>
          <p:cNvPr id="18" name="Shape 14"/>
          <p:cNvSpPr/>
          <p:nvPr/>
        </p:nvSpPr>
        <p:spPr>
          <a:xfrm>
            <a:off x="2814459" y="6817995"/>
            <a:ext cx="411123" cy="411123"/>
          </a:xfrm>
          <a:prstGeom prst="roundRect">
            <a:avLst>
              <a:gd name="adj" fmla="val 20005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2899231" y="6852166"/>
            <a:ext cx="241578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8"/>
              </a:lnSpc>
              <a:buNone/>
            </a:pPr>
            <a:r>
              <a:rPr lang="en-US" sz="215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159" dirty="0"/>
          </a:p>
        </p:txBody>
      </p:sp>
      <p:sp>
        <p:nvSpPr>
          <p:cNvPr id="20" name="Text 16"/>
          <p:cNvSpPr/>
          <p:nvPr/>
        </p:nvSpPr>
        <p:spPr>
          <a:xfrm>
            <a:off x="4025146" y="6858000"/>
            <a:ext cx="6490335" cy="285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49"/>
              </a:lnSpc>
              <a:buNone/>
            </a:pPr>
            <a:r>
              <a:rPr lang="en-US" sz="179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Real-time Collaboration and Remote Translation</a:t>
            </a:r>
            <a:endParaRPr lang="en-US" sz="1799" dirty="0"/>
          </a:p>
        </p:txBody>
      </p:sp>
      <p:sp>
        <p:nvSpPr>
          <p:cNvPr id="21" name="Text 17"/>
          <p:cNvSpPr/>
          <p:nvPr/>
        </p:nvSpPr>
        <p:spPr>
          <a:xfrm>
            <a:off x="4025146" y="7253168"/>
            <a:ext cx="7859197" cy="292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3"/>
              </a:lnSpc>
              <a:buNone/>
            </a:pPr>
            <a:r>
              <a:rPr lang="en-US" sz="1439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Translation software will enable real-time collaboration and remote interpretation services.</a:t>
            </a:r>
            <a:endParaRPr lang="en-US" sz="1439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087523"/>
            <a:ext cx="988218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Key features of our Translator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3226237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0220" y="3892748"/>
            <a:ext cx="252745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Accurate Translation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1760220" y="4720352"/>
            <a:ext cx="252745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Precision and reliability in translating from Hindi to English.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935" y="3226237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620935" y="3892748"/>
            <a:ext cx="252757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Fast Translation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620935" y="4720352"/>
            <a:ext cx="252757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Efficient and quick translation of text with minimal turnaround time.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3226237"/>
            <a:ext cx="444341" cy="44434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892748"/>
            <a:ext cx="252757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Versatile Usage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720352"/>
            <a:ext cx="252757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Capable of translating various document types and content categories.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2602" y="3226237"/>
            <a:ext cx="444341" cy="444341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342602" y="3892748"/>
            <a:ext cx="252757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User-friendly Interface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342602" y="4720352"/>
            <a:ext cx="252757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Intuitive design for seamless and easy translation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927741"/>
            <a:ext cx="88457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Speciality of our translator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155275"/>
            <a:ext cx="528399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Our translator utilizes advanced machine learning algorithms to ensure accurate and contextual translations.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760220" y="4421386"/>
            <a:ext cx="528399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It employs sophisticated language models for precise conversion of idiomatic expressions.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760220" y="5332095"/>
            <a:ext cx="528399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Additionally, it offers real-time feedback on grammar and syntactical errors.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806" y="3205282"/>
            <a:ext cx="5283994" cy="28466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884878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319599" y="360687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 conclusion, Hindi to English translation plays a crucial role in bridging language barriers. It enables global communication, cultural exchange, and business growth. With our advanced translator, accuracy, efficiency, and quality are guaranteed.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319599" y="52783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Key takeaways include the significance of accurate translation, the impact on international relations, and the potential for expanding opportunities across various sectors.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536</Words>
  <Application>Microsoft Office PowerPoint</Application>
  <PresentationFormat>Custom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Dela Gothic One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Dashwanth choudary</cp:lastModifiedBy>
  <cp:revision>3</cp:revision>
  <dcterms:created xsi:type="dcterms:W3CDTF">2024-02-26T09:27:22Z</dcterms:created>
  <dcterms:modified xsi:type="dcterms:W3CDTF">2024-03-01T09:17:51Z</dcterms:modified>
</cp:coreProperties>
</file>