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  <p:sldId id="68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14" d="100"/>
          <a:sy n="114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Apresentação na tela (4:3)</PresentationFormat>
  <Paragraphs>71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Ahalan Bessa Windson</cp:lastModifiedBy>
  <cp:revision>591</cp:revision>
  <cp:lastPrinted>2014-02-05T13:48:47Z</cp:lastPrinted>
  <dcterms:created xsi:type="dcterms:W3CDTF">2013-08-12T12:40:06Z</dcterms:created>
  <dcterms:modified xsi:type="dcterms:W3CDTF">2020-03-26T12:00:22Z</dcterms:modified>
</cp:coreProperties>
</file>