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6" r:id="rId4"/>
    <p:sldId id="285" r:id="rId5"/>
    <p:sldId id="271" r:id="rId6"/>
    <p:sldId id="258" r:id="rId7"/>
    <p:sldId id="273" r:id="rId8"/>
    <p:sldId id="278" r:id="rId9"/>
    <p:sldId id="274" r:id="rId10"/>
    <p:sldId id="265" r:id="rId11"/>
    <p:sldId id="283" r:id="rId12"/>
    <p:sldId id="284" r:id="rId13"/>
    <p:sldId id="281" r:id="rId14"/>
    <p:sldId id="282" r:id="rId15"/>
    <p:sldId id="264" r:id="rId16"/>
    <p:sldId id="25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058" autoAdjust="0"/>
  </p:normalViewPr>
  <p:slideViewPr>
    <p:cSldViewPr>
      <p:cViewPr varScale="1">
        <p:scale>
          <a:sx n="49" d="100"/>
          <a:sy n="49" d="100"/>
        </p:scale>
        <p:origin x="-19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6375A-B9FE-4FAE-8988-A05EBD7E5550}" type="doc">
      <dgm:prSet loTypeId="urn:microsoft.com/office/officeart/2005/8/layout/vList3" loCatId="list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E0751593-A51B-4693-A032-0E396EA9BCAF}">
      <dgm:prSet custT="1"/>
      <dgm:spPr/>
      <dgm:t>
        <a:bodyPr/>
        <a:lstStyle/>
        <a:p>
          <a:pPr rtl="0"/>
          <a:r>
            <a:rPr lang="en-US" sz="2800" smtClean="0"/>
            <a:t>1 </a:t>
          </a:r>
          <a:r>
            <a:rPr lang="zh-CN" sz="2800" smtClean="0"/>
            <a:t>动机</a:t>
          </a:r>
          <a:endParaRPr lang="en-US" sz="2800" dirty="0"/>
        </a:p>
      </dgm:t>
    </dgm:pt>
    <dgm:pt modelId="{B0F9C974-541D-49F7-B762-AA69549861F3}" type="parTrans" cxnId="{E2D26038-6B20-4392-A3D6-DEEDE9EED2C4}">
      <dgm:prSet/>
      <dgm:spPr/>
      <dgm:t>
        <a:bodyPr/>
        <a:lstStyle/>
        <a:p>
          <a:endParaRPr lang="zh-CN" altLang="en-US"/>
        </a:p>
      </dgm:t>
    </dgm:pt>
    <dgm:pt modelId="{A12CEFB6-7613-40C2-8AD7-D2020850CFCE}" type="sibTrans" cxnId="{E2D26038-6B20-4392-A3D6-DEEDE9EED2C4}">
      <dgm:prSet/>
      <dgm:spPr/>
      <dgm:t>
        <a:bodyPr/>
        <a:lstStyle/>
        <a:p>
          <a:endParaRPr lang="zh-CN" altLang="en-US"/>
        </a:p>
      </dgm:t>
    </dgm:pt>
    <dgm:pt modelId="{C6FE244D-1631-4296-9AF4-30D07DA46954}">
      <dgm:prSet custT="1"/>
      <dgm:spPr/>
      <dgm:t>
        <a:bodyPr/>
        <a:lstStyle/>
        <a:p>
          <a:pPr rtl="0"/>
          <a:r>
            <a:rPr lang="en-US" sz="2800" dirty="0" smtClean="0"/>
            <a:t>2 </a:t>
          </a:r>
          <a:r>
            <a:rPr lang="zh-CN" sz="2800" dirty="0" smtClean="0"/>
            <a:t>对抗图像扰动（</a:t>
          </a:r>
          <a:r>
            <a:rPr lang="en-US" sz="2800" dirty="0" smtClean="0"/>
            <a:t>AIP</a:t>
          </a:r>
          <a:r>
            <a:rPr lang="zh-CN" sz="2800" dirty="0" smtClean="0"/>
            <a:t>）</a:t>
          </a:r>
          <a:endParaRPr lang="en-US" sz="2800" dirty="0"/>
        </a:p>
      </dgm:t>
    </dgm:pt>
    <dgm:pt modelId="{EAC7DE10-951D-4F0E-AF59-7A968EBE4F89}" type="parTrans" cxnId="{FCBF655A-1855-4934-ACC9-8F832C09B853}">
      <dgm:prSet custT="1"/>
      <dgm:spPr/>
      <dgm:t>
        <a:bodyPr/>
        <a:lstStyle/>
        <a:p>
          <a:endParaRPr lang="zh-CN" altLang="en-US" sz="2400"/>
        </a:p>
      </dgm:t>
    </dgm:pt>
    <dgm:pt modelId="{34C6998D-7782-4622-8618-D92C0DECC885}" type="sibTrans" cxnId="{FCBF655A-1855-4934-ACC9-8F832C09B853}">
      <dgm:prSet/>
      <dgm:spPr/>
      <dgm:t>
        <a:bodyPr/>
        <a:lstStyle/>
        <a:p>
          <a:endParaRPr lang="zh-CN" altLang="en-US"/>
        </a:p>
      </dgm:t>
    </dgm:pt>
    <dgm:pt modelId="{D0C3765D-37FE-48D2-AD3F-F67ACA3ABB21}">
      <dgm:prSet custT="1"/>
      <dgm:spPr/>
      <dgm:t>
        <a:bodyPr/>
        <a:lstStyle/>
        <a:p>
          <a:pPr rtl="0"/>
          <a:r>
            <a:rPr lang="en-US" sz="2800" dirty="0" smtClean="0"/>
            <a:t>3 </a:t>
          </a:r>
          <a:r>
            <a:rPr lang="zh-CN" altLang="en-US" sz="2800" dirty="0" smtClean="0"/>
            <a:t>用户识别器博弈</a:t>
          </a:r>
          <a:r>
            <a:rPr lang="zh-CN" sz="2800" dirty="0" smtClean="0"/>
            <a:t>通用框架</a:t>
          </a:r>
          <a:endParaRPr lang="zh-CN" sz="2800" dirty="0"/>
        </a:p>
      </dgm:t>
    </dgm:pt>
    <dgm:pt modelId="{3F32F442-7847-4765-83FA-738F19AC9403}" type="parTrans" cxnId="{8CD465AA-8317-4EDB-8234-9C0BDA121084}">
      <dgm:prSet custT="1"/>
      <dgm:spPr/>
      <dgm:t>
        <a:bodyPr/>
        <a:lstStyle/>
        <a:p>
          <a:endParaRPr lang="zh-CN" altLang="en-US" sz="2400"/>
        </a:p>
      </dgm:t>
    </dgm:pt>
    <dgm:pt modelId="{6D76E383-9CA3-47F9-9A34-0F0AE99320C2}" type="sibTrans" cxnId="{8CD465AA-8317-4EDB-8234-9C0BDA121084}">
      <dgm:prSet/>
      <dgm:spPr/>
      <dgm:t>
        <a:bodyPr/>
        <a:lstStyle/>
        <a:p>
          <a:endParaRPr lang="zh-CN" altLang="en-US"/>
        </a:p>
      </dgm:t>
    </dgm:pt>
    <dgm:pt modelId="{DEB9B9ED-E05F-4DD5-9E29-4636A10E0290}">
      <dgm:prSet custT="1"/>
      <dgm:spPr/>
      <dgm:t>
        <a:bodyPr/>
        <a:lstStyle/>
        <a:p>
          <a:pPr rtl="0"/>
          <a:r>
            <a:rPr lang="en-US" sz="2800" dirty="0" smtClean="0"/>
            <a:t>4 </a:t>
          </a:r>
          <a:r>
            <a:rPr lang="zh-CN" sz="2800" dirty="0" smtClean="0"/>
            <a:t>实证研究</a:t>
          </a:r>
          <a:endParaRPr lang="en-US" sz="2800" dirty="0"/>
        </a:p>
      </dgm:t>
    </dgm:pt>
    <dgm:pt modelId="{BC5579AD-13EA-40C8-8C4D-F00AE1604CD2}" type="parTrans" cxnId="{3ACE9EFF-2B85-4559-9F89-CF8D1D1D668F}">
      <dgm:prSet custT="1"/>
      <dgm:spPr/>
      <dgm:t>
        <a:bodyPr/>
        <a:lstStyle/>
        <a:p>
          <a:endParaRPr lang="zh-CN" altLang="en-US" sz="2400"/>
        </a:p>
      </dgm:t>
    </dgm:pt>
    <dgm:pt modelId="{12C678B3-9D8D-49D7-BAEB-6B0B13A0C703}" type="sibTrans" cxnId="{3ACE9EFF-2B85-4559-9F89-CF8D1D1D668F}">
      <dgm:prSet/>
      <dgm:spPr/>
      <dgm:t>
        <a:bodyPr/>
        <a:lstStyle/>
        <a:p>
          <a:endParaRPr lang="zh-CN" altLang="en-US"/>
        </a:p>
      </dgm:t>
    </dgm:pt>
    <dgm:pt modelId="{CB94C23C-29C7-490D-AC08-9DD2186A1CD6}">
      <dgm:prSet custT="1"/>
      <dgm:spPr/>
      <dgm:t>
        <a:bodyPr/>
        <a:lstStyle/>
        <a:p>
          <a:pPr rtl="0"/>
          <a:r>
            <a:rPr lang="en-US" sz="2800" dirty="0" smtClean="0"/>
            <a:t>5 </a:t>
          </a:r>
          <a:r>
            <a:rPr lang="zh-CN" sz="2800" dirty="0" smtClean="0"/>
            <a:t>总结</a:t>
          </a:r>
          <a:endParaRPr lang="en-US" sz="2800" dirty="0"/>
        </a:p>
      </dgm:t>
    </dgm:pt>
    <dgm:pt modelId="{339876C3-C758-402D-B719-F58DF527EA9E}" type="parTrans" cxnId="{953C3579-B418-47E3-8A6D-A727F6820949}">
      <dgm:prSet custT="1"/>
      <dgm:spPr/>
      <dgm:t>
        <a:bodyPr/>
        <a:lstStyle/>
        <a:p>
          <a:endParaRPr lang="zh-CN" altLang="en-US" sz="2400"/>
        </a:p>
      </dgm:t>
    </dgm:pt>
    <dgm:pt modelId="{9C024C1A-8675-4D5F-98B7-EDCF1C15C548}" type="sibTrans" cxnId="{953C3579-B418-47E3-8A6D-A727F6820949}">
      <dgm:prSet/>
      <dgm:spPr/>
      <dgm:t>
        <a:bodyPr/>
        <a:lstStyle/>
        <a:p>
          <a:endParaRPr lang="zh-CN" altLang="en-US"/>
        </a:p>
      </dgm:t>
    </dgm:pt>
    <dgm:pt modelId="{2281BD00-7363-4325-9684-00661DA7D014}" type="pres">
      <dgm:prSet presAssocID="{4F66375A-B9FE-4FAE-8988-A05EBD7E555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3C048A-7B16-4D9A-833F-C7DC23CE3A22}" type="pres">
      <dgm:prSet presAssocID="{E0751593-A51B-4693-A032-0E396EA9BCAF}" presName="composite" presStyleCnt="0"/>
      <dgm:spPr/>
      <dgm:t>
        <a:bodyPr/>
        <a:lstStyle/>
        <a:p>
          <a:endParaRPr lang="zh-CN" altLang="en-US"/>
        </a:p>
      </dgm:t>
    </dgm:pt>
    <dgm:pt modelId="{155EA1E1-5990-4817-A303-BA6A5A94A95E}" type="pres">
      <dgm:prSet presAssocID="{E0751593-A51B-4693-A032-0E396EA9BCAF}" presName="imgShp" presStyleLbl="fgImgPlace1" presStyleIdx="0" presStyleCnt="5"/>
      <dgm:spPr/>
      <dgm:t>
        <a:bodyPr/>
        <a:lstStyle/>
        <a:p>
          <a:endParaRPr lang="zh-CN" altLang="en-US"/>
        </a:p>
      </dgm:t>
    </dgm:pt>
    <dgm:pt modelId="{45D6051B-C432-4014-B5F9-5EC982302D2F}" type="pres">
      <dgm:prSet presAssocID="{E0751593-A51B-4693-A032-0E396EA9BCA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E74A98-9DB7-4CAB-B56B-77C18D136662}" type="pres">
      <dgm:prSet presAssocID="{A12CEFB6-7613-40C2-8AD7-D2020850CFCE}" presName="spacing" presStyleCnt="0"/>
      <dgm:spPr/>
      <dgm:t>
        <a:bodyPr/>
        <a:lstStyle/>
        <a:p>
          <a:endParaRPr lang="zh-CN" altLang="en-US"/>
        </a:p>
      </dgm:t>
    </dgm:pt>
    <dgm:pt modelId="{3BC1C910-23EC-411F-AB42-A74AA2E1E434}" type="pres">
      <dgm:prSet presAssocID="{C6FE244D-1631-4296-9AF4-30D07DA46954}" presName="composite" presStyleCnt="0"/>
      <dgm:spPr/>
      <dgm:t>
        <a:bodyPr/>
        <a:lstStyle/>
        <a:p>
          <a:endParaRPr lang="zh-CN" altLang="en-US"/>
        </a:p>
      </dgm:t>
    </dgm:pt>
    <dgm:pt modelId="{8729D166-1E4D-4959-A0CA-F59E686B9444}" type="pres">
      <dgm:prSet presAssocID="{C6FE244D-1631-4296-9AF4-30D07DA46954}" presName="imgShp" presStyleLbl="fgImgPlace1" presStyleIdx="1" presStyleCnt="5"/>
      <dgm:spPr/>
      <dgm:t>
        <a:bodyPr/>
        <a:lstStyle/>
        <a:p>
          <a:endParaRPr lang="zh-CN" altLang="en-US"/>
        </a:p>
      </dgm:t>
    </dgm:pt>
    <dgm:pt modelId="{50A12B51-12B8-47D6-A67C-3A87B432632E}" type="pres">
      <dgm:prSet presAssocID="{C6FE244D-1631-4296-9AF4-30D07DA4695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543D1-E53B-4E9C-A35B-44C815865A06}" type="pres">
      <dgm:prSet presAssocID="{34C6998D-7782-4622-8618-D92C0DECC885}" presName="spacing" presStyleCnt="0"/>
      <dgm:spPr/>
      <dgm:t>
        <a:bodyPr/>
        <a:lstStyle/>
        <a:p>
          <a:endParaRPr lang="zh-CN" altLang="en-US"/>
        </a:p>
      </dgm:t>
    </dgm:pt>
    <dgm:pt modelId="{6F924C4E-74D1-47D3-909A-AA4CBC7095D7}" type="pres">
      <dgm:prSet presAssocID="{D0C3765D-37FE-48D2-AD3F-F67ACA3ABB21}" presName="composite" presStyleCnt="0"/>
      <dgm:spPr/>
      <dgm:t>
        <a:bodyPr/>
        <a:lstStyle/>
        <a:p>
          <a:endParaRPr lang="zh-CN" altLang="en-US"/>
        </a:p>
      </dgm:t>
    </dgm:pt>
    <dgm:pt modelId="{1C157170-D30A-49E0-A7FC-320CD3ABA403}" type="pres">
      <dgm:prSet presAssocID="{D0C3765D-37FE-48D2-AD3F-F67ACA3ABB21}" presName="imgShp" presStyleLbl="fgImgPlace1" presStyleIdx="2" presStyleCnt="5"/>
      <dgm:spPr/>
      <dgm:t>
        <a:bodyPr/>
        <a:lstStyle/>
        <a:p>
          <a:endParaRPr lang="zh-CN" altLang="en-US"/>
        </a:p>
      </dgm:t>
    </dgm:pt>
    <dgm:pt modelId="{1B4855FA-7416-494F-A351-6A2295F900A5}" type="pres">
      <dgm:prSet presAssocID="{D0C3765D-37FE-48D2-AD3F-F67ACA3ABB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75706C-9158-48A3-9A12-33A9D07EB63F}" type="pres">
      <dgm:prSet presAssocID="{6D76E383-9CA3-47F9-9A34-0F0AE99320C2}" presName="spacing" presStyleCnt="0"/>
      <dgm:spPr/>
      <dgm:t>
        <a:bodyPr/>
        <a:lstStyle/>
        <a:p>
          <a:endParaRPr lang="zh-CN" altLang="en-US"/>
        </a:p>
      </dgm:t>
    </dgm:pt>
    <dgm:pt modelId="{0FD52A03-08E9-4729-BD51-F9A019199756}" type="pres">
      <dgm:prSet presAssocID="{DEB9B9ED-E05F-4DD5-9E29-4636A10E0290}" presName="composite" presStyleCnt="0"/>
      <dgm:spPr/>
      <dgm:t>
        <a:bodyPr/>
        <a:lstStyle/>
        <a:p>
          <a:endParaRPr lang="zh-CN" altLang="en-US"/>
        </a:p>
      </dgm:t>
    </dgm:pt>
    <dgm:pt modelId="{C8FA5BB8-323F-475B-A5B8-26E94D86ECDA}" type="pres">
      <dgm:prSet presAssocID="{DEB9B9ED-E05F-4DD5-9E29-4636A10E0290}" presName="imgShp" presStyleLbl="fgImgPlace1" presStyleIdx="3" presStyleCnt="5"/>
      <dgm:spPr/>
      <dgm:t>
        <a:bodyPr/>
        <a:lstStyle/>
        <a:p>
          <a:endParaRPr lang="zh-CN" altLang="en-US"/>
        </a:p>
      </dgm:t>
    </dgm:pt>
    <dgm:pt modelId="{78333972-124B-435A-963B-9EFE8FC7DB69}" type="pres">
      <dgm:prSet presAssocID="{DEB9B9ED-E05F-4DD5-9E29-4636A10E029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613DB-3C19-4F48-BFCC-E3326E0CB747}" type="pres">
      <dgm:prSet presAssocID="{12C678B3-9D8D-49D7-BAEB-6B0B13A0C703}" presName="spacing" presStyleCnt="0"/>
      <dgm:spPr/>
      <dgm:t>
        <a:bodyPr/>
        <a:lstStyle/>
        <a:p>
          <a:endParaRPr lang="zh-CN" altLang="en-US"/>
        </a:p>
      </dgm:t>
    </dgm:pt>
    <dgm:pt modelId="{6C613727-9F20-40B7-8939-8B711E331F65}" type="pres">
      <dgm:prSet presAssocID="{CB94C23C-29C7-490D-AC08-9DD2186A1CD6}" presName="composite" presStyleCnt="0"/>
      <dgm:spPr/>
      <dgm:t>
        <a:bodyPr/>
        <a:lstStyle/>
        <a:p>
          <a:endParaRPr lang="zh-CN" altLang="en-US"/>
        </a:p>
      </dgm:t>
    </dgm:pt>
    <dgm:pt modelId="{909770C2-68E8-48D2-ADBA-72DD5428E9E5}" type="pres">
      <dgm:prSet presAssocID="{CB94C23C-29C7-490D-AC08-9DD2186A1CD6}" presName="imgShp" presStyleLbl="fgImgPlace1" presStyleIdx="4" presStyleCnt="5"/>
      <dgm:spPr/>
      <dgm:t>
        <a:bodyPr/>
        <a:lstStyle/>
        <a:p>
          <a:endParaRPr lang="zh-CN" altLang="en-US"/>
        </a:p>
      </dgm:t>
    </dgm:pt>
    <dgm:pt modelId="{603454C9-B913-4B0B-AC04-BC5B55D0B601}" type="pres">
      <dgm:prSet presAssocID="{CB94C23C-29C7-490D-AC08-9DD2186A1CD6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BF655A-1855-4934-ACC9-8F832C09B853}" srcId="{4F66375A-B9FE-4FAE-8988-A05EBD7E5550}" destId="{C6FE244D-1631-4296-9AF4-30D07DA46954}" srcOrd="1" destOrd="0" parTransId="{EAC7DE10-951D-4F0E-AF59-7A968EBE4F89}" sibTransId="{34C6998D-7782-4622-8618-D92C0DECC885}"/>
    <dgm:cxn modelId="{E2D26038-6B20-4392-A3D6-DEEDE9EED2C4}" srcId="{4F66375A-B9FE-4FAE-8988-A05EBD7E5550}" destId="{E0751593-A51B-4693-A032-0E396EA9BCAF}" srcOrd="0" destOrd="0" parTransId="{B0F9C974-541D-49F7-B762-AA69549861F3}" sibTransId="{A12CEFB6-7613-40C2-8AD7-D2020850CFCE}"/>
    <dgm:cxn modelId="{45A9C341-6E38-4F00-AB01-6FB40FFC1F6C}" type="presOf" srcId="{CB94C23C-29C7-490D-AC08-9DD2186A1CD6}" destId="{603454C9-B913-4B0B-AC04-BC5B55D0B601}" srcOrd="0" destOrd="0" presId="urn:microsoft.com/office/officeart/2005/8/layout/vList3"/>
    <dgm:cxn modelId="{B8F1C2DD-EFAF-46DD-B189-AA83AFE28FC4}" type="presOf" srcId="{DEB9B9ED-E05F-4DD5-9E29-4636A10E0290}" destId="{78333972-124B-435A-963B-9EFE8FC7DB69}" srcOrd="0" destOrd="0" presId="urn:microsoft.com/office/officeart/2005/8/layout/vList3"/>
    <dgm:cxn modelId="{953C3579-B418-47E3-8A6D-A727F6820949}" srcId="{4F66375A-B9FE-4FAE-8988-A05EBD7E5550}" destId="{CB94C23C-29C7-490D-AC08-9DD2186A1CD6}" srcOrd="4" destOrd="0" parTransId="{339876C3-C758-402D-B719-F58DF527EA9E}" sibTransId="{9C024C1A-8675-4D5F-98B7-EDCF1C15C548}"/>
    <dgm:cxn modelId="{8CD465AA-8317-4EDB-8234-9C0BDA121084}" srcId="{4F66375A-B9FE-4FAE-8988-A05EBD7E5550}" destId="{D0C3765D-37FE-48D2-AD3F-F67ACA3ABB21}" srcOrd="2" destOrd="0" parTransId="{3F32F442-7847-4765-83FA-738F19AC9403}" sibTransId="{6D76E383-9CA3-47F9-9A34-0F0AE99320C2}"/>
    <dgm:cxn modelId="{00843547-DB08-4EFF-805B-904E5E1518FA}" type="presOf" srcId="{D0C3765D-37FE-48D2-AD3F-F67ACA3ABB21}" destId="{1B4855FA-7416-494F-A351-6A2295F900A5}" srcOrd="0" destOrd="0" presId="urn:microsoft.com/office/officeart/2005/8/layout/vList3"/>
    <dgm:cxn modelId="{AF68123A-7A5C-4F1B-AB0C-E59DBB398A0C}" type="presOf" srcId="{E0751593-A51B-4693-A032-0E396EA9BCAF}" destId="{45D6051B-C432-4014-B5F9-5EC982302D2F}" srcOrd="0" destOrd="0" presId="urn:microsoft.com/office/officeart/2005/8/layout/vList3"/>
    <dgm:cxn modelId="{94F0AE5C-E7DD-4381-9CDB-7989F2AB3EBD}" type="presOf" srcId="{C6FE244D-1631-4296-9AF4-30D07DA46954}" destId="{50A12B51-12B8-47D6-A67C-3A87B432632E}" srcOrd="0" destOrd="0" presId="urn:microsoft.com/office/officeart/2005/8/layout/vList3"/>
    <dgm:cxn modelId="{3ACE9EFF-2B85-4559-9F89-CF8D1D1D668F}" srcId="{4F66375A-B9FE-4FAE-8988-A05EBD7E5550}" destId="{DEB9B9ED-E05F-4DD5-9E29-4636A10E0290}" srcOrd="3" destOrd="0" parTransId="{BC5579AD-13EA-40C8-8C4D-F00AE1604CD2}" sibTransId="{12C678B3-9D8D-49D7-BAEB-6B0B13A0C703}"/>
    <dgm:cxn modelId="{A3039DC0-5A66-4D61-82BB-74745040D7CD}" type="presOf" srcId="{4F66375A-B9FE-4FAE-8988-A05EBD7E5550}" destId="{2281BD00-7363-4325-9684-00661DA7D014}" srcOrd="0" destOrd="0" presId="urn:microsoft.com/office/officeart/2005/8/layout/vList3"/>
    <dgm:cxn modelId="{851EA543-A3EE-426A-A319-D967FE01C7D2}" type="presParOf" srcId="{2281BD00-7363-4325-9684-00661DA7D014}" destId="{F13C048A-7B16-4D9A-833F-C7DC23CE3A22}" srcOrd="0" destOrd="0" presId="urn:microsoft.com/office/officeart/2005/8/layout/vList3"/>
    <dgm:cxn modelId="{4CC16471-F492-44D9-A80A-6E3D8054F4C8}" type="presParOf" srcId="{F13C048A-7B16-4D9A-833F-C7DC23CE3A22}" destId="{155EA1E1-5990-4817-A303-BA6A5A94A95E}" srcOrd="0" destOrd="0" presId="urn:microsoft.com/office/officeart/2005/8/layout/vList3"/>
    <dgm:cxn modelId="{0E434468-21E9-4C90-87D5-75067918EE6C}" type="presParOf" srcId="{F13C048A-7B16-4D9A-833F-C7DC23CE3A22}" destId="{45D6051B-C432-4014-B5F9-5EC982302D2F}" srcOrd="1" destOrd="0" presId="urn:microsoft.com/office/officeart/2005/8/layout/vList3"/>
    <dgm:cxn modelId="{BCACED23-31F8-4C15-9494-77E4D654D808}" type="presParOf" srcId="{2281BD00-7363-4325-9684-00661DA7D014}" destId="{D5E74A98-9DB7-4CAB-B56B-77C18D136662}" srcOrd="1" destOrd="0" presId="urn:microsoft.com/office/officeart/2005/8/layout/vList3"/>
    <dgm:cxn modelId="{1793F740-D377-4391-BD76-6B1907CDBBB7}" type="presParOf" srcId="{2281BD00-7363-4325-9684-00661DA7D014}" destId="{3BC1C910-23EC-411F-AB42-A74AA2E1E434}" srcOrd="2" destOrd="0" presId="urn:microsoft.com/office/officeart/2005/8/layout/vList3"/>
    <dgm:cxn modelId="{05F247F8-0B32-430D-8458-74C6C6F12F93}" type="presParOf" srcId="{3BC1C910-23EC-411F-AB42-A74AA2E1E434}" destId="{8729D166-1E4D-4959-A0CA-F59E686B9444}" srcOrd="0" destOrd="0" presId="urn:microsoft.com/office/officeart/2005/8/layout/vList3"/>
    <dgm:cxn modelId="{950C1463-EF80-4954-AC8B-A8CA18E9993B}" type="presParOf" srcId="{3BC1C910-23EC-411F-AB42-A74AA2E1E434}" destId="{50A12B51-12B8-47D6-A67C-3A87B432632E}" srcOrd="1" destOrd="0" presId="urn:microsoft.com/office/officeart/2005/8/layout/vList3"/>
    <dgm:cxn modelId="{84315DD2-BC12-4BDC-809F-447AE65935AE}" type="presParOf" srcId="{2281BD00-7363-4325-9684-00661DA7D014}" destId="{BE6543D1-E53B-4E9C-A35B-44C815865A06}" srcOrd="3" destOrd="0" presId="urn:microsoft.com/office/officeart/2005/8/layout/vList3"/>
    <dgm:cxn modelId="{D09E038F-0CC2-4607-B42B-140D0D29247A}" type="presParOf" srcId="{2281BD00-7363-4325-9684-00661DA7D014}" destId="{6F924C4E-74D1-47D3-909A-AA4CBC7095D7}" srcOrd="4" destOrd="0" presId="urn:microsoft.com/office/officeart/2005/8/layout/vList3"/>
    <dgm:cxn modelId="{BB0B07FA-6BCC-484E-9096-28A1384578B4}" type="presParOf" srcId="{6F924C4E-74D1-47D3-909A-AA4CBC7095D7}" destId="{1C157170-D30A-49E0-A7FC-320CD3ABA403}" srcOrd="0" destOrd="0" presId="urn:microsoft.com/office/officeart/2005/8/layout/vList3"/>
    <dgm:cxn modelId="{4E2B572A-6C68-4AFB-AE1D-D83A7613AB2E}" type="presParOf" srcId="{6F924C4E-74D1-47D3-909A-AA4CBC7095D7}" destId="{1B4855FA-7416-494F-A351-6A2295F900A5}" srcOrd="1" destOrd="0" presId="urn:microsoft.com/office/officeart/2005/8/layout/vList3"/>
    <dgm:cxn modelId="{EBF4ED63-0AB0-457D-8E5C-E862CD734A3F}" type="presParOf" srcId="{2281BD00-7363-4325-9684-00661DA7D014}" destId="{2575706C-9158-48A3-9A12-33A9D07EB63F}" srcOrd="5" destOrd="0" presId="urn:microsoft.com/office/officeart/2005/8/layout/vList3"/>
    <dgm:cxn modelId="{6D48F520-47C0-487E-BA5D-0194D027BDCE}" type="presParOf" srcId="{2281BD00-7363-4325-9684-00661DA7D014}" destId="{0FD52A03-08E9-4729-BD51-F9A019199756}" srcOrd="6" destOrd="0" presId="urn:microsoft.com/office/officeart/2005/8/layout/vList3"/>
    <dgm:cxn modelId="{50E5B20E-8293-499A-A507-586EED92E68B}" type="presParOf" srcId="{0FD52A03-08E9-4729-BD51-F9A019199756}" destId="{C8FA5BB8-323F-475B-A5B8-26E94D86ECDA}" srcOrd="0" destOrd="0" presId="urn:microsoft.com/office/officeart/2005/8/layout/vList3"/>
    <dgm:cxn modelId="{542BD325-A8D3-46AF-97E3-2C93DFDF000F}" type="presParOf" srcId="{0FD52A03-08E9-4729-BD51-F9A019199756}" destId="{78333972-124B-435A-963B-9EFE8FC7DB69}" srcOrd="1" destOrd="0" presId="urn:microsoft.com/office/officeart/2005/8/layout/vList3"/>
    <dgm:cxn modelId="{59A7A519-BFD3-4EFA-A8D7-5ECC08A0267D}" type="presParOf" srcId="{2281BD00-7363-4325-9684-00661DA7D014}" destId="{067613DB-3C19-4F48-BFCC-E3326E0CB747}" srcOrd="7" destOrd="0" presId="urn:microsoft.com/office/officeart/2005/8/layout/vList3"/>
    <dgm:cxn modelId="{31E52B45-560D-4BAF-9008-75CD79D0EA7A}" type="presParOf" srcId="{2281BD00-7363-4325-9684-00661DA7D014}" destId="{6C613727-9F20-40B7-8939-8B711E331F65}" srcOrd="8" destOrd="0" presId="urn:microsoft.com/office/officeart/2005/8/layout/vList3"/>
    <dgm:cxn modelId="{357389ED-AA22-4D69-9440-BE1873589186}" type="presParOf" srcId="{6C613727-9F20-40B7-8939-8B711E331F65}" destId="{909770C2-68E8-48D2-ADBA-72DD5428E9E5}" srcOrd="0" destOrd="0" presId="urn:microsoft.com/office/officeart/2005/8/layout/vList3"/>
    <dgm:cxn modelId="{C7C60F93-B546-4A9A-A1F1-330DAF38D9B1}" type="presParOf" srcId="{6C613727-9F20-40B7-8939-8B711E331F65}" destId="{603454C9-B913-4B0B-AC04-BC5B55D0B601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8DFE3-9CC9-433B-9D1B-2D778A8DED66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E8FE884-07CD-4014-88B9-B4847E74CA21}">
      <dgm:prSet custT="1"/>
      <dgm:spPr/>
      <dgm:t>
        <a:bodyPr/>
        <a:lstStyle/>
        <a:p>
          <a:pPr rtl="0"/>
          <a:r>
            <a:rPr lang="en-US" sz="2800" dirty="0" err="1" smtClean="0"/>
            <a:t>DeepFool</a:t>
          </a:r>
          <a:r>
            <a:rPr lang="zh-CN" sz="2800" dirty="0" smtClean="0"/>
            <a:t>对抗算法（</a:t>
          </a:r>
          <a:r>
            <a:rPr lang="en-US" sz="2800" dirty="0" smtClean="0"/>
            <a:t>16</a:t>
          </a:r>
          <a:r>
            <a:rPr lang="zh-CN" sz="2800" dirty="0" smtClean="0"/>
            <a:t>年</a:t>
          </a:r>
          <a:r>
            <a:rPr lang="en-US" sz="2800" dirty="0" smtClean="0"/>
            <a:t>CVPR</a:t>
          </a:r>
          <a:r>
            <a:rPr lang="zh-CN" sz="2800" dirty="0" smtClean="0"/>
            <a:t>）</a:t>
          </a:r>
          <a:endParaRPr lang="en-US" sz="2800" dirty="0"/>
        </a:p>
      </dgm:t>
    </dgm:pt>
    <dgm:pt modelId="{AA01C740-144C-4D35-AFA0-54DFC5A49E56}" type="parTrans" cxnId="{475ADC2A-F418-4CE5-9A4E-A0B57D923C04}">
      <dgm:prSet/>
      <dgm:spPr/>
      <dgm:t>
        <a:bodyPr/>
        <a:lstStyle/>
        <a:p>
          <a:endParaRPr lang="zh-CN" altLang="en-US"/>
        </a:p>
      </dgm:t>
    </dgm:pt>
    <dgm:pt modelId="{0AB8706D-10BB-4A2C-9095-5BAD6D84221D}" type="sibTrans" cxnId="{475ADC2A-F418-4CE5-9A4E-A0B57D923C04}">
      <dgm:prSet/>
      <dgm:spPr/>
      <dgm:t>
        <a:bodyPr/>
        <a:lstStyle/>
        <a:p>
          <a:endParaRPr lang="zh-CN" altLang="en-US"/>
        </a:p>
      </dgm:t>
    </dgm:pt>
    <dgm:pt modelId="{93343635-8DB1-474C-A166-CACC828A6920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一种简单且精确欺骗深度神经网络的方法</a:t>
          </a:r>
          <a:endParaRPr lang="en-US" sz="2000" dirty="0"/>
        </a:p>
      </dgm:t>
    </dgm:pt>
    <dgm:pt modelId="{14AFEF52-0B92-47AB-B62A-5E3BF2FD48DE}" type="parTrans" cxnId="{2D1D04BE-6009-4D2E-9F66-ADBDF7C6B42D}">
      <dgm:prSet/>
      <dgm:spPr/>
      <dgm:t>
        <a:bodyPr/>
        <a:lstStyle/>
        <a:p>
          <a:endParaRPr lang="zh-CN" altLang="en-US"/>
        </a:p>
      </dgm:t>
    </dgm:pt>
    <dgm:pt modelId="{483B728F-33E3-43B6-B863-0CEC5AB1A380}" type="sibTrans" cxnId="{2D1D04BE-6009-4D2E-9F66-ADBDF7C6B42D}">
      <dgm:prSet/>
      <dgm:spPr/>
      <dgm:t>
        <a:bodyPr/>
        <a:lstStyle/>
        <a:p>
          <a:endParaRPr lang="zh-CN" altLang="en-US"/>
        </a:p>
      </dgm:t>
    </dgm:pt>
    <dgm:pt modelId="{4BD27836-A213-4671-ABC9-06E24EBC82F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目标：找到最小的扰动，使得预测是错误的</a:t>
          </a:r>
          <a:endParaRPr lang="it-IT" sz="2000" dirty="0"/>
        </a:p>
      </dgm:t>
    </dgm:pt>
    <dgm:pt modelId="{A9962810-CFED-45BB-9C9F-90D5DEB0EEF2}" type="parTrans" cxnId="{277988B7-B8AE-40D7-AF11-EEEB443AC797}">
      <dgm:prSet/>
      <dgm:spPr/>
      <dgm:t>
        <a:bodyPr/>
        <a:lstStyle/>
        <a:p>
          <a:endParaRPr lang="zh-CN" altLang="en-US"/>
        </a:p>
      </dgm:t>
    </dgm:pt>
    <dgm:pt modelId="{CA6CD626-BEB5-4863-B9A5-E0ADA8C98F2A}" type="sibTrans" cxnId="{277988B7-B8AE-40D7-AF11-EEEB443AC797}">
      <dgm:prSet/>
      <dgm:spPr/>
      <dgm:t>
        <a:bodyPr/>
        <a:lstStyle/>
        <a:p>
          <a:endParaRPr lang="zh-CN" altLang="en-US"/>
        </a:p>
      </dgm:t>
    </dgm:pt>
    <dgm:pt modelId="{F8A7898C-AD43-40B1-82D1-E544392C2A4B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000" dirty="0" smtClean="0"/>
            <a:t>缺点：不健壮；将解决方案引导至最接近的决策边界</a:t>
          </a:r>
          <a:endParaRPr lang="zh-CN" altLang="en-US" sz="2000" dirty="0"/>
        </a:p>
      </dgm:t>
    </dgm:pt>
    <dgm:pt modelId="{71B8B629-0516-40FA-B423-E525D61AA7C4}" type="parTrans" cxnId="{51E71F2D-A82D-41F8-AAF3-1BC5112EAE9C}">
      <dgm:prSet/>
      <dgm:spPr/>
      <dgm:t>
        <a:bodyPr/>
        <a:lstStyle/>
        <a:p>
          <a:endParaRPr lang="zh-CN" altLang="en-US"/>
        </a:p>
      </dgm:t>
    </dgm:pt>
    <dgm:pt modelId="{F172FB1C-6111-4D5A-A4A4-686F23ABFFD5}" type="sibTrans" cxnId="{51E71F2D-A82D-41F8-AAF3-1BC5112EAE9C}">
      <dgm:prSet/>
      <dgm:spPr/>
      <dgm:t>
        <a:bodyPr/>
        <a:lstStyle/>
        <a:p>
          <a:endParaRPr lang="zh-CN" altLang="en-US"/>
        </a:p>
      </dgm:t>
    </dgm:pt>
    <dgm:pt modelId="{23FC7C62-41E2-40CF-87AF-A4632694B9CD}">
      <dgm:prSet custT="1"/>
      <dgm:spPr/>
      <dgm:t>
        <a:bodyPr/>
        <a:lstStyle/>
        <a:p>
          <a:pPr rtl="0"/>
          <a:r>
            <a:rPr lang="en-US" sz="2800" dirty="0" smtClean="0"/>
            <a:t>Gradient Ascent – Maximal Among Non-GT (GAMAN)</a:t>
          </a:r>
          <a:endParaRPr lang="zh-CN" sz="2800" dirty="0"/>
        </a:p>
      </dgm:t>
    </dgm:pt>
    <dgm:pt modelId="{B9518A48-63DB-45AF-8754-211659ED5A77}" type="parTrans" cxnId="{C2A632CF-5029-4EB3-8685-AC57ABD960E0}">
      <dgm:prSet/>
      <dgm:spPr/>
      <dgm:t>
        <a:bodyPr/>
        <a:lstStyle/>
        <a:p>
          <a:endParaRPr lang="zh-CN" altLang="en-US"/>
        </a:p>
      </dgm:t>
    </dgm:pt>
    <dgm:pt modelId="{A1FF2F48-13A7-410D-B147-D71756E40270}" type="sibTrans" cxnId="{C2A632CF-5029-4EB3-8685-AC57ABD960E0}">
      <dgm:prSet/>
      <dgm:spPr/>
      <dgm:t>
        <a:bodyPr/>
        <a:lstStyle/>
        <a:p>
          <a:endParaRPr lang="zh-CN" altLang="en-US"/>
        </a:p>
      </dgm:t>
    </dgm:pt>
    <dgm:pt modelId="{FD812D86-EB1C-476A-81CA-B56DA171E7D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让</a:t>
          </a:r>
          <a:r>
            <a:rPr lang="en-US" sz="2000" dirty="0" err="1" smtClean="0"/>
            <a:t>DeepFool</a:t>
          </a:r>
          <a:r>
            <a:rPr lang="zh-CN" sz="2000" dirty="0" smtClean="0"/>
            <a:t>以固定步长和固定迭代次数在决策边界之外进行迭代，让解决方案可能会更深入地进入错误标签的范围，从而提高鲁棒性。</a:t>
          </a:r>
          <a:endParaRPr lang="zh-CN" sz="2000" dirty="0"/>
        </a:p>
      </dgm:t>
    </dgm:pt>
    <dgm:pt modelId="{E44633EE-761D-446F-8F2D-D14193672F7A}" type="parTrans" cxnId="{DE30F4EC-C9AC-4918-8432-F9DE900BD0CE}">
      <dgm:prSet/>
      <dgm:spPr/>
      <dgm:t>
        <a:bodyPr/>
        <a:lstStyle/>
        <a:p>
          <a:endParaRPr lang="zh-CN" altLang="en-US"/>
        </a:p>
      </dgm:t>
    </dgm:pt>
    <dgm:pt modelId="{A0FF7612-7829-4FD9-985F-1C627ED7B7A1}" type="sibTrans" cxnId="{DE30F4EC-C9AC-4918-8432-F9DE900BD0CE}">
      <dgm:prSet/>
      <dgm:spPr/>
      <dgm:t>
        <a:bodyPr/>
        <a:lstStyle/>
        <a:p>
          <a:endParaRPr lang="zh-CN" altLang="en-US"/>
        </a:p>
      </dgm:t>
    </dgm:pt>
    <dgm:pt modelId="{01F7523A-79AA-41D9-97F4-53CB05E0417E}" type="pres">
      <dgm:prSet presAssocID="{5AF8DFE3-9CC9-433B-9D1B-2D778A8DED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6F95D6-10D3-4428-8142-2F5570BE1EB5}" type="pres">
      <dgm:prSet presAssocID="{2E8FE884-07CD-4014-88B9-B4847E74CA2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A6A40-286C-4D5C-9D9E-626D790263F7}" type="pres">
      <dgm:prSet presAssocID="{2E8FE884-07CD-4014-88B9-B4847E74CA21}" presName="childText" presStyleLbl="revTx" presStyleIdx="0" presStyleCnt="2" custScaleY="1261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24A57-EA59-4D46-93F9-4BB9F69FC694}" type="pres">
      <dgm:prSet presAssocID="{23FC7C62-41E2-40CF-87AF-A4632694B9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82756-8EE2-43E5-A16E-96018B8D8E00}" type="pres">
      <dgm:prSet presAssocID="{23FC7C62-41E2-40CF-87AF-A4632694B9C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5ADC2A-F418-4CE5-9A4E-A0B57D923C04}" srcId="{5AF8DFE3-9CC9-433B-9D1B-2D778A8DED66}" destId="{2E8FE884-07CD-4014-88B9-B4847E74CA21}" srcOrd="0" destOrd="0" parTransId="{AA01C740-144C-4D35-AFA0-54DFC5A49E56}" sibTransId="{0AB8706D-10BB-4A2C-9095-5BAD6D84221D}"/>
    <dgm:cxn modelId="{C2A632CF-5029-4EB3-8685-AC57ABD960E0}" srcId="{5AF8DFE3-9CC9-433B-9D1B-2D778A8DED66}" destId="{23FC7C62-41E2-40CF-87AF-A4632694B9CD}" srcOrd="1" destOrd="0" parTransId="{B9518A48-63DB-45AF-8754-211659ED5A77}" sibTransId="{A1FF2F48-13A7-410D-B147-D71756E40270}"/>
    <dgm:cxn modelId="{B4DC0F44-EE70-41AC-AD08-2B21EB0AFB47}" type="presOf" srcId="{2E8FE884-07CD-4014-88B9-B4847E74CA21}" destId="{D96F95D6-10D3-4428-8142-2F5570BE1EB5}" srcOrd="0" destOrd="0" presId="urn:microsoft.com/office/officeart/2005/8/layout/vList2"/>
    <dgm:cxn modelId="{DE30F4EC-C9AC-4918-8432-F9DE900BD0CE}" srcId="{23FC7C62-41E2-40CF-87AF-A4632694B9CD}" destId="{FD812D86-EB1C-476A-81CA-B56DA171E7DC}" srcOrd="0" destOrd="0" parTransId="{E44633EE-761D-446F-8F2D-D14193672F7A}" sibTransId="{A0FF7612-7829-4FD9-985F-1C627ED7B7A1}"/>
    <dgm:cxn modelId="{44C7D853-0A23-45E6-A065-244875F66EA4}" type="presOf" srcId="{5AF8DFE3-9CC9-433B-9D1B-2D778A8DED66}" destId="{01F7523A-79AA-41D9-97F4-53CB05E0417E}" srcOrd="0" destOrd="0" presId="urn:microsoft.com/office/officeart/2005/8/layout/vList2"/>
    <dgm:cxn modelId="{51E71F2D-A82D-41F8-AAF3-1BC5112EAE9C}" srcId="{2E8FE884-07CD-4014-88B9-B4847E74CA21}" destId="{F8A7898C-AD43-40B1-82D1-E544392C2A4B}" srcOrd="2" destOrd="0" parTransId="{71B8B629-0516-40FA-B423-E525D61AA7C4}" sibTransId="{F172FB1C-6111-4D5A-A4A4-686F23ABFFD5}"/>
    <dgm:cxn modelId="{32085C27-2494-4AE7-B905-1D3F48A514DC}" type="presOf" srcId="{93343635-8DB1-474C-A166-CACC828A6920}" destId="{F59A6A40-286C-4D5C-9D9E-626D790263F7}" srcOrd="0" destOrd="0" presId="urn:microsoft.com/office/officeart/2005/8/layout/vList2"/>
    <dgm:cxn modelId="{B2BDDC15-8ADC-4EAD-A07E-3578F32631D9}" type="presOf" srcId="{4BD27836-A213-4671-ABC9-06E24EBC82FC}" destId="{F59A6A40-286C-4D5C-9D9E-626D790263F7}" srcOrd="0" destOrd="1" presId="urn:microsoft.com/office/officeart/2005/8/layout/vList2"/>
    <dgm:cxn modelId="{BDE34B76-B904-44F8-8D23-BE439D6DA8F0}" type="presOf" srcId="{23FC7C62-41E2-40CF-87AF-A4632694B9CD}" destId="{84D24A57-EA59-4D46-93F9-4BB9F69FC694}" srcOrd="0" destOrd="0" presId="urn:microsoft.com/office/officeart/2005/8/layout/vList2"/>
    <dgm:cxn modelId="{8E928469-3B7F-4457-9A98-00A3DBE268B6}" type="presOf" srcId="{FD812D86-EB1C-476A-81CA-B56DA171E7DC}" destId="{75182756-8EE2-43E5-A16E-96018B8D8E00}" srcOrd="0" destOrd="0" presId="urn:microsoft.com/office/officeart/2005/8/layout/vList2"/>
    <dgm:cxn modelId="{277988B7-B8AE-40D7-AF11-EEEB443AC797}" srcId="{2E8FE884-07CD-4014-88B9-B4847E74CA21}" destId="{4BD27836-A213-4671-ABC9-06E24EBC82FC}" srcOrd="1" destOrd="0" parTransId="{A9962810-CFED-45BB-9C9F-90D5DEB0EEF2}" sibTransId="{CA6CD626-BEB5-4863-B9A5-E0ADA8C98F2A}"/>
    <dgm:cxn modelId="{C82C5CFA-4FC7-4BA8-BB36-1E08FF699DA5}" type="presOf" srcId="{F8A7898C-AD43-40B1-82D1-E544392C2A4B}" destId="{F59A6A40-286C-4D5C-9D9E-626D790263F7}" srcOrd="0" destOrd="2" presId="urn:microsoft.com/office/officeart/2005/8/layout/vList2"/>
    <dgm:cxn modelId="{2D1D04BE-6009-4D2E-9F66-ADBDF7C6B42D}" srcId="{2E8FE884-07CD-4014-88B9-B4847E74CA21}" destId="{93343635-8DB1-474C-A166-CACC828A6920}" srcOrd="0" destOrd="0" parTransId="{14AFEF52-0B92-47AB-B62A-5E3BF2FD48DE}" sibTransId="{483B728F-33E3-43B6-B863-0CEC5AB1A380}"/>
    <dgm:cxn modelId="{CF2901A2-9BB6-4B92-95A3-0F810080DE72}" type="presParOf" srcId="{01F7523A-79AA-41D9-97F4-53CB05E0417E}" destId="{D96F95D6-10D3-4428-8142-2F5570BE1EB5}" srcOrd="0" destOrd="0" presId="urn:microsoft.com/office/officeart/2005/8/layout/vList2"/>
    <dgm:cxn modelId="{D2C2D78A-6A11-4160-83ED-B78863C79296}" type="presParOf" srcId="{01F7523A-79AA-41D9-97F4-53CB05E0417E}" destId="{F59A6A40-286C-4D5C-9D9E-626D790263F7}" srcOrd="1" destOrd="0" presId="urn:microsoft.com/office/officeart/2005/8/layout/vList2"/>
    <dgm:cxn modelId="{D7564B21-8E14-4C55-829D-0645578B5CDD}" type="presParOf" srcId="{01F7523A-79AA-41D9-97F4-53CB05E0417E}" destId="{84D24A57-EA59-4D46-93F9-4BB9F69FC694}" srcOrd="2" destOrd="0" presId="urn:microsoft.com/office/officeart/2005/8/layout/vList2"/>
    <dgm:cxn modelId="{3D160088-7FAA-41E3-A2CF-66F888E1C99E}" type="presParOf" srcId="{01F7523A-79AA-41D9-97F4-53CB05E0417E}" destId="{75182756-8EE2-43E5-A16E-96018B8D8E00}" srcOrd="3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D9DFD-5E4D-4135-8736-BB3832488F76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7CEB6FB-889C-4E73-A5E1-828094F05A32}">
      <dgm:prSet custT="1"/>
      <dgm:spPr/>
      <dgm:t>
        <a:bodyPr/>
        <a:lstStyle/>
        <a:p>
          <a:pPr rtl="0"/>
          <a:r>
            <a:rPr lang="zh-CN" sz="2800" b="0" dirty="0" smtClean="0"/>
            <a:t>针对图像处理的疫苗接种</a:t>
          </a:r>
          <a:endParaRPr lang="en-US" sz="2800" b="0" dirty="0"/>
        </a:p>
      </dgm:t>
    </dgm:pt>
    <dgm:pt modelId="{4F51B4CB-5467-423A-A49A-5620A8D0288E}" type="parTrans" cxnId="{E46E55DD-DC94-4A5E-9B98-D5B211343CB3}">
      <dgm:prSet/>
      <dgm:spPr/>
      <dgm:t>
        <a:bodyPr/>
        <a:lstStyle/>
        <a:p>
          <a:endParaRPr lang="zh-CN" altLang="en-US"/>
        </a:p>
      </dgm:t>
    </dgm:pt>
    <dgm:pt modelId="{A09728DA-43DF-46C5-971A-2A9547BF1F53}" type="sibTrans" cxnId="{E46E55DD-DC94-4A5E-9B98-D5B211343CB3}">
      <dgm:prSet/>
      <dgm:spPr/>
      <dgm:t>
        <a:bodyPr/>
        <a:lstStyle/>
        <a:p>
          <a:endParaRPr lang="zh-CN" altLang="en-US"/>
        </a:p>
      </dgm:t>
    </dgm:pt>
    <dgm:pt modelId="{2B18CEE4-F41E-4292-B717-1C85975F829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为了对抗中和</a:t>
          </a:r>
          <a:r>
            <a:rPr lang="en-US" sz="2000" dirty="0" smtClean="0"/>
            <a:t>AIP</a:t>
          </a:r>
          <a:r>
            <a:rPr lang="zh-CN" altLang="en-US" sz="2000" dirty="0" smtClean="0"/>
            <a:t>的</a:t>
          </a:r>
          <a:r>
            <a:rPr lang="zh-CN" sz="2000" dirty="0" smtClean="0"/>
            <a:t>图像处理技术，在</a:t>
          </a:r>
          <a:r>
            <a:rPr lang="zh-CN" altLang="en-US" sz="2000" dirty="0" smtClean="0"/>
            <a:t>加性扰动</a:t>
          </a:r>
          <a:r>
            <a:rPr lang="zh-CN" sz="2000" dirty="0" smtClean="0"/>
            <a:t>中加入图像处理步骤</a:t>
          </a:r>
          <a:endParaRPr lang="en-US" sz="2000" dirty="0"/>
        </a:p>
      </dgm:t>
    </dgm:pt>
    <dgm:pt modelId="{56E573EC-77B6-4DD3-A3F4-B2080E36BAB3}" type="parTrans" cxnId="{0A6460EE-6DDF-4C51-B82D-068F3F5EDFD4}">
      <dgm:prSet/>
      <dgm:spPr/>
      <dgm:t>
        <a:bodyPr/>
        <a:lstStyle/>
        <a:p>
          <a:endParaRPr lang="zh-CN" altLang="en-US"/>
        </a:p>
      </dgm:t>
    </dgm:pt>
    <dgm:pt modelId="{BA617583-C693-4FB2-B603-7847DD459185}" type="sibTrans" cxnId="{0A6460EE-6DDF-4C51-B82D-068F3F5EDFD4}">
      <dgm:prSet/>
      <dgm:spPr/>
      <dgm:t>
        <a:bodyPr/>
        <a:lstStyle/>
        <a:p>
          <a:endParaRPr lang="zh-CN" altLang="en-US"/>
        </a:p>
      </dgm:t>
    </dgm:pt>
    <dgm:pt modelId="{A96B999F-3AA1-4EA4-9312-8808A90507C3}">
      <dgm:prSet custT="1"/>
      <dgm:spPr/>
      <dgm:t>
        <a:bodyPr/>
        <a:lstStyle/>
        <a:p>
          <a:pPr rtl="0"/>
          <a:r>
            <a:rPr lang="zh-CN" sz="2800" b="0" dirty="0" smtClean="0"/>
            <a:t>选择性</a:t>
          </a:r>
          <a:r>
            <a:rPr lang="en-US" sz="2800" b="0" dirty="0" smtClean="0"/>
            <a:t>AIP</a:t>
          </a:r>
          <a:endParaRPr lang="en-US" sz="2800" b="0" dirty="0"/>
        </a:p>
      </dgm:t>
    </dgm:pt>
    <dgm:pt modelId="{8E06E910-D9D2-4175-888C-4C6E4DB731C9}" type="parTrans" cxnId="{D6AD7AE1-C42D-457F-AB65-987171E91BD3}">
      <dgm:prSet/>
      <dgm:spPr/>
      <dgm:t>
        <a:bodyPr/>
        <a:lstStyle/>
        <a:p>
          <a:endParaRPr lang="zh-CN" altLang="en-US"/>
        </a:p>
      </dgm:t>
    </dgm:pt>
    <dgm:pt modelId="{977D3A74-E4C1-4DF5-B9AF-3FD9140C34B9}" type="sibTrans" cxnId="{D6AD7AE1-C42D-457F-AB65-987171E91BD3}">
      <dgm:prSet/>
      <dgm:spPr/>
      <dgm:t>
        <a:bodyPr/>
        <a:lstStyle/>
        <a:p>
          <a:endParaRPr lang="zh-CN" altLang="en-US"/>
        </a:p>
      </dgm:t>
    </dgm:pt>
    <dgm:pt modelId="{3BE1D8A4-E673-4CDA-BE03-7C6813F86CB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如果处理函数是随机的，将平均多个样本的梯度</a:t>
          </a:r>
          <a:endParaRPr lang="en-US" sz="2000" dirty="0"/>
        </a:p>
      </dgm:t>
    </dgm:pt>
    <dgm:pt modelId="{E1E954F7-F7F5-4ED5-9E04-9F43261AB4D0}" type="parTrans" cxnId="{78E65306-7911-4585-898B-6856502531EB}">
      <dgm:prSet/>
      <dgm:spPr/>
      <dgm:t>
        <a:bodyPr/>
        <a:lstStyle/>
        <a:p>
          <a:endParaRPr lang="zh-CN" altLang="en-US"/>
        </a:p>
      </dgm:t>
    </dgm:pt>
    <dgm:pt modelId="{A2CC9125-5686-4332-9186-5E226A46B3E4}" type="sibTrans" cxnId="{78E65306-7911-4585-898B-6856502531EB}">
      <dgm:prSet/>
      <dgm:spPr/>
      <dgm:t>
        <a:bodyPr/>
        <a:lstStyle/>
        <a:p>
          <a:endParaRPr lang="zh-CN" altLang="en-US"/>
        </a:p>
      </dgm:t>
    </dgm:pt>
    <dgm:pt modelId="{5E4644A1-B6AE-4355-9298-721838A584D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针对识别器的选定子集的</a:t>
          </a:r>
          <a:r>
            <a:rPr lang="en-US" sz="2000" dirty="0" smtClean="0"/>
            <a:t>AIP</a:t>
          </a:r>
          <a:endParaRPr lang="zh-CN" sz="2000" dirty="0"/>
        </a:p>
      </dgm:t>
    </dgm:pt>
    <dgm:pt modelId="{E5D7BDE0-8619-440A-AB18-8E2422EE397D}" type="parTrans" cxnId="{95A35E72-2EAF-49E7-BE00-67A2F4810EB7}">
      <dgm:prSet/>
      <dgm:spPr/>
      <dgm:t>
        <a:bodyPr/>
        <a:lstStyle/>
        <a:p>
          <a:endParaRPr lang="zh-CN" altLang="en-US"/>
        </a:p>
      </dgm:t>
    </dgm:pt>
    <dgm:pt modelId="{D16F5A8C-BCAD-4E5D-9D2B-66F4F820EAC1}" type="sibTrans" cxnId="{95A35E72-2EAF-49E7-BE00-67A2F4810EB7}">
      <dgm:prSet/>
      <dgm:spPr/>
      <dgm:t>
        <a:bodyPr/>
        <a:lstStyle/>
        <a:p>
          <a:endParaRPr lang="zh-CN" altLang="en-US"/>
        </a:p>
      </dgm:t>
    </dgm:pt>
    <dgm:pt modelId="{73F8AD62-9061-4E3C-873F-A184A0F6F41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避免在授权</a:t>
          </a:r>
          <a:r>
            <a:rPr lang="en-US" sz="2000" dirty="0" smtClean="0"/>
            <a:t>B</a:t>
          </a:r>
          <a:r>
            <a:rPr lang="zh-CN" sz="2000" dirty="0" smtClean="0"/>
            <a:t>进行识别的同时获得</a:t>
          </a:r>
          <a:r>
            <a:rPr lang="en-US" sz="2000" dirty="0" smtClean="0"/>
            <a:t>M</a:t>
          </a:r>
          <a:r>
            <a:rPr lang="zh-CN" sz="2000" dirty="0" smtClean="0"/>
            <a:t>的识别</a:t>
          </a:r>
          <a:endParaRPr lang="zh-CN" sz="2000" dirty="0"/>
        </a:p>
      </dgm:t>
    </dgm:pt>
    <dgm:pt modelId="{2D51FD58-5A8D-48FB-8168-6523924DACD1}" type="parTrans" cxnId="{9B60D480-5359-4372-AF05-AFFBABF58CC0}">
      <dgm:prSet/>
      <dgm:spPr/>
    </dgm:pt>
    <dgm:pt modelId="{071B3033-54E1-4C3A-8700-9A359C7A22FC}" type="sibTrans" cxnId="{9B60D480-5359-4372-AF05-AFFBABF58CC0}">
      <dgm:prSet/>
      <dgm:spPr/>
    </dgm:pt>
    <dgm:pt modelId="{9F1C3326-8757-46DE-B323-99CA634267A8}" type="pres">
      <dgm:prSet presAssocID="{7DED9DFD-5E4D-4135-8736-BB3832488F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FC70B1-CD2F-4281-925F-5F210A01CDE3}" type="pres">
      <dgm:prSet presAssocID="{07CEB6FB-889C-4E73-A5E1-828094F05A3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1F687-201A-4821-8B3F-347148D45882}" type="pres">
      <dgm:prSet presAssocID="{07CEB6FB-889C-4E73-A5E1-828094F05A32}" presName="childText" presStyleLbl="revTx" presStyleIdx="0" presStyleCnt="2" custScaleY="1319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399687-676C-420A-9447-1BEC5417E8C6}" type="pres">
      <dgm:prSet presAssocID="{A96B999F-3AA1-4EA4-9312-8808A90507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6729AF-E5A9-4768-AF92-25C3717221B4}" type="pres">
      <dgm:prSet presAssocID="{A96B999F-3AA1-4EA4-9312-8808A90507C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CDD2D7-0536-4C5A-A2D2-4C91BE144F7E}" type="presOf" srcId="{3BE1D8A4-E673-4CDA-BE03-7C6813F86CB9}" destId="{1741F687-201A-4821-8B3F-347148D45882}" srcOrd="0" destOrd="1" presId="urn:microsoft.com/office/officeart/2005/8/layout/vList2"/>
    <dgm:cxn modelId="{5146BBAA-3889-4464-BA31-E1206DE33450}" type="presOf" srcId="{73F8AD62-9061-4E3C-873F-A184A0F6F41E}" destId="{A16729AF-E5A9-4768-AF92-25C3717221B4}" srcOrd="0" destOrd="1" presId="urn:microsoft.com/office/officeart/2005/8/layout/vList2"/>
    <dgm:cxn modelId="{E46E55DD-DC94-4A5E-9B98-D5B211343CB3}" srcId="{7DED9DFD-5E4D-4135-8736-BB3832488F76}" destId="{07CEB6FB-889C-4E73-A5E1-828094F05A32}" srcOrd="0" destOrd="0" parTransId="{4F51B4CB-5467-423A-A49A-5620A8D0288E}" sibTransId="{A09728DA-43DF-46C5-971A-2A9547BF1F53}"/>
    <dgm:cxn modelId="{B0636333-1ED8-4B25-9971-3E8B9348B620}" type="presOf" srcId="{A96B999F-3AA1-4EA4-9312-8808A90507C3}" destId="{42399687-676C-420A-9447-1BEC5417E8C6}" srcOrd="0" destOrd="0" presId="urn:microsoft.com/office/officeart/2005/8/layout/vList2"/>
    <dgm:cxn modelId="{D6AD7AE1-C42D-457F-AB65-987171E91BD3}" srcId="{7DED9DFD-5E4D-4135-8736-BB3832488F76}" destId="{A96B999F-3AA1-4EA4-9312-8808A90507C3}" srcOrd="1" destOrd="0" parTransId="{8E06E910-D9D2-4175-888C-4C6E4DB731C9}" sibTransId="{977D3A74-E4C1-4DF5-B9AF-3FD9140C34B9}"/>
    <dgm:cxn modelId="{9B60D480-5359-4372-AF05-AFFBABF58CC0}" srcId="{A96B999F-3AA1-4EA4-9312-8808A90507C3}" destId="{73F8AD62-9061-4E3C-873F-A184A0F6F41E}" srcOrd="1" destOrd="0" parTransId="{2D51FD58-5A8D-48FB-8168-6523924DACD1}" sibTransId="{071B3033-54E1-4C3A-8700-9A359C7A22FC}"/>
    <dgm:cxn modelId="{0A6460EE-6DDF-4C51-B82D-068F3F5EDFD4}" srcId="{07CEB6FB-889C-4E73-A5E1-828094F05A32}" destId="{2B18CEE4-F41E-4292-B717-1C85975F8299}" srcOrd="0" destOrd="0" parTransId="{56E573EC-77B6-4DD3-A3F4-B2080E36BAB3}" sibTransId="{BA617583-C693-4FB2-B603-7847DD459185}"/>
    <dgm:cxn modelId="{640B11B5-7897-4EDC-A7E4-7EB53CA02405}" type="presOf" srcId="{5E4644A1-B6AE-4355-9298-721838A584D7}" destId="{A16729AF-E5A9-4768-AF92-25C3717221B4}" srcOrd="0" destOrd="0" presId="urn:microsoft.com/office/officeart/2005/8/layout/vList2"/>
    <dgm:cxn modelId="{255CD0D4-AEEB-4171-95FC-A19FE9A61C00}" type="presOf" srcId="{07CEB6FB-889C-4E73-A5E1-828094F05A32}" destId="{CEFC70B1-CD2F-4281-925F-5F210A01CDE3}" srcOrd="0" destOrd="0" presId="urn:microsoft.com/office/officeart/2005/8/layout/vList2"/>
    <dgm:cxn modelId="{BEEC93EC-53C3-4C98-B119-E92C4FC3B03A}" type="presOf" srcId="{2B18CEE4-F41E-4292-B717-1C85975F8299}" destId="{1741F687-201A-4821-8B3F-347148D45882}" srcOrd="0" destOrd="0" presId="urn:microsoft.com/office/officeart/2005/8/layout/vList2"/>
    <dgm:cxn modelId="{F1AF665F-2B85-46B2-94BC-A928946846BC}" type="presOf" srcId="{7DED9DFD-5E4D-4135-8736-BB3832488F76}" destId="{9F1C3326-8757-46DE-B323-99CA634267A8}" srcOrd="0" destOrd="0" presId="urn:microsoft.com/office/officeart/2005/8/layout/vList2"/>
    <dgm:cxn modelId="{95A35E72-2EAF-49E7-BE00-67A2F4810EB7}" srcId="{A96B999F-3AA1-4EA4-9312-8808A90507C3}" destId="{5E4644A1-B6AE-4355-9298-721838A584D7}" srcOrd="0" destOrd="0" parTransId="{E5D7BDE0-8619-440A-AB18-8E2422EE397D}" sibTransId="{D16F5A8C-BCAD-4E5D-9D2B-66F4F820EAC1}"/>
    <dgm:cxn modelId="{78E65306-7911-4585-898B-6856502531EB}" srcId="{07CEB6FB-889C-4E73-A5E1-828094F05A32}" destId="{3BE1D8A4-E673-4CDA-BE03-7C6813F86CB9}" srcOrd="1" destOrd="0" parTransId="{E1E954F7-F7F5-4ED5-9E04-9F43261AB4D0}" sibTransId="{A2CC9125-5686-4332-9186-5E226A46B3E4}"/>
    <dgm:cxn modelId="{5AD8995E-D48E-4B5F-8E5A-C3D1310397E0}" type="presParOf" srcId="{9F1C3326-8757-46DE-B323-99CA634267A8}" destId="{CEFC70B1-CD2F-4281-925F-5F210A01CDE3}" srcOrd="0" destOrd="0" presId="urn:microsoft.com/office/officeart/2005/8/layout/vList2"/>
    <dgm:cxn modelId="{A53F1F96-7D37-4DE2-9378-32B990AD3DD5}" type="presParOf" srcId="{9F1C3326-8757-46DE-B323-99CA634267A8}" destId="{1741F687-201A-4821-8B3F-347148D45882}" srcOrd="1" destOrd="0" presId="urn:microsoft.com/office/officeart/2005/8/layout/vList2"/>
    <dgm:cxn modelId="{B5460230-C54B-46AE-AC3C-D56C269D6EEA}" type="presParOf" srcId="{9F1C3326-8757-46DE-B323-99CA634267A8}" destId="{42399687-676C-420A-9447-1BEC5417E8C6}" srcOrd="2" destOrd="0" presId="urn:microsoft.com/office/officeart/2005/8/layout/vList2"/>
    <dgm:cxn modelId="{1FFF5504-A8DD-462E-8459-898D38E4D6A7}" type="presParOf" srcId="{9F1C3326-8757-46DE-B323-99CA634267A8}" destId="{A16729AF-E5A9-4768-AF92-25C3717221B4}" srcOrd="3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12EB0F-FF7E-470A-95E3-D160A95DED54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B1042D7-0EB6-4033-ADC6-D32AB18C60FF}">
      <dgm:prSet custT="1"/>
      <dgm:spPr/>
      <dgm:t>
        <a:bodyPr/>
        <a:lstStyle/>
        <a:p>
          <a:pPr rtl="0"/>
          <a:r>
            <a:rPr lang="zh-CN" sz="2800" dirty="0" smtClean="0"/>
            <a:t>两人</a:t>
          </a:r>
          <a:r>
            <a:rPr lang="zh-CN" altLang="en-US" sz="2800" dirty="0" smtClean="0"/>
            <a:t>恒</a:t>
          </a:r>
          <a:r>
            <a:rPr lang="zh-CN" sz="2800" dirty="0" smtClean="0"/>
            <a:t>和博弈</a:t>
          </a:r>
          <a:endParaRPr lang="en-US" sz="2800" dirty="0"/>
        </a:p>
      </dgm:t>
    </dgm:pt>
    <dgm:pt modelId="{D41B7DB9-9634-4C56-98E0-EB871F5E016A}" type="parTrans" cxnId="{B9985DC8-AE90-4570-AE62-376E3179AA47}">
      <dgm:prSet/>
      <dgm:spPr/>
      <dgm:t>
        <a:bodyPr/>
        <a:lstStyle/>
        <a:p>
          <a:endParaRPr lang="zh-CN" altLang="en-US"/>
        </a:p>
      </dgm:t>
    </dgm:pt>
    <dgm:pt modelId="{3F456AEC-CF22-4656-96E1-396DB9CFB015}" type="sibTrans" cxnId="{B9985DC8-AE90-4570-AE62-376E3179AA47}">
      <dgm:prSet/>
      <dgm:spPr/>
      <dgm:t>
        <a:bodyPr/>
        <a:lstStyle/>
        <a:p>
          <a:endParaRPr lang="zh-CN" altLang="en-US"/>
        </a:p>
      </dgm:t>
    </dgm:pt>
    <dgm:pt modelId="{69042CF2-4D47-4A56-A682-78EBFC20C39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由</a:t>
          </a:r>
          <a:r>
            <a:rPr lang="en-US" sz="2000" dirty="0" smtClean="0"/>
            <a:t>2</a:t>
          </a:r>
          <a:r>
            <a:rPr lang="zh-CN" sz="2000" dirty="0" smtClean="0"/>
            <a:t>个玩家</a:t>
          </a:r>
          <a:r>
            <a:rPr lang="zh-CN" altLang="en-US" sz="2000" dirty="0" smtClean="0"/>
            <a:t>（</a:t>
          </a:r>
          <a:r>
            <a:rPr lang="zh-CN" sz="2000" dirty="0" smtClean="0"/>
            <a:t>具有指定策略空间</a:t>
          </a:r>
          <a:r>
            <a:rPr lang="el-GR" sz="2000" dirty="0" smtClean="0"/>
            <a:t>Θ</a:t>
          </a:r>
          <a:r>
            <a:rPr lang="en-US" sz="2000" baseline="30000" dirty="0" smtClean="0"/>
            <a:t>u</a:t>
          </a:r>
          <a:r>
            <a:rPr lang="zh-CN" sz="2000" dirty="0" smtClean="0"/>
            <a:t>的用户</a:t>
          </a:r>
          <a:r>
            <a:rPr lang="en-US" sz="2000" dirty="0" smtClean="0"/>
            <a:t>U</a:t>
          </a:r>
          <a:r>
            <a:rPr lang="zh-CN" sz="2000" dirty="0" smtClean="0"/>
            <a:t>和具有指定策略空间</a:t>
          </a:r>
          <a:r>
            <a:rPr lang="en-US" sz="2000" dirty="0" err="1" smtClean="0"/>
            <a:t>Θ</a:t>
          </a:r>
          <a:r>
            <a:rPr lang="en-US" sz="2000" baseline="30000" dirty="0" err="1" smtClean="0"/>
            <a:t>r</a:t>
          </a:r>
          <a:r>
            <a:rPr lang="zh-CN" sz="2000" dirty="0" smtClean="0"/>
            <a:t>的识别器</a:t>
          </a:r>
          <a:r>
            <a:rPr lang="en-US" sz="2000" dirty="0" smtClean="0"/>
            <a:t>R</a:t>
          </a:r>
          <a:r>
            <a:rPr lang="zh-CN" altLang="en-US" sz="2000" dirty="0" smtClean="0"/>
            <a:t>）</a:t>
          </a:r>
          <a:r>
            <a:rPr lang="zh-CN" sz="2000" dirty="0" smtClean="0"/>
            <a:t>组成。</a:t>
          </a:r>
          <a:endParaRPr lang="en-US" sz="2000" dirty="0"/>
        </a:p>
      </dgm:t>
    </dgm:pt>
    <dgm:pt modelId="{9A34616A-8FD4-4E56-B98A-3F1FB4C0215B}" type="parTrans" cxnId="{76713435-D761-4202-AA98-17C286984364}">
      <dgm:prSet/>
      <dgm:spPr/>
      <dgm:t>
        <a:bodyPr/>
        <a:lstStyle/>
        <a:p>
          <a:endParaRPr lang="zh-CN" altLang="en-US"/>
        </a:p>
      </dgm:t>
    </dgm:pt>
    <dgm:pt modelId="{AC8FAF6B-6B18-4A53-97C7-ADBAB283106B}" type="sibTrans" cxnId="{76713435-D761-4202-AA98-17C286984364}">
      <dgm:prSet/>
      <dgm:spPr/>
      <dgm:t>
        <a:bodyPr/>
        <a:lstStyle/>
        <a:p>
          <a:endParaRPr lang="zh-CN" altLang="en-US"/>
        </a:p>
      </dgm:t>
    </dgm:pt>
    <dgm:pt modelId="{F8284F6F-EC71-4B25-A1C5-E03056C0AF2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dirty="0" smtClean="0"/>
            <a:t>R</a:t>
          </a:r>
          <a:r>
            <a:rPr lang="zh-CN" sz="2000" dirty="0" smtClean="0"/>
            <a:t>的回报（识别率）为</a:t>
          </a:r>
          <a:r>
            <a:rPr lang="en-US" sz="2000" dirty="0" err="1" smtClean="0"/>
            <a:t>p</a:t>
          </a:r>
          <a:r>
            <a:rPr lang="en-US" sz="2000" baseline="-25000" dirty="0" err="1" smtClean="0"/>
            <a:t>ij</a:t>
          </a:r>
          <a:r>
            <a:rPr lang="zh-CN" sz="2000" dirty="0" smtClean="0"/>
            <a:t>，</a:t>
          </a:r>
          <a:r>
            <a:rPr lang="en-US" sz="2000" dirty="0" smtClean="0"/>
            <a:t>U</a:t>
          </a:r>
          <a:r>
            <a:rPr lang="zh-CN" sz="2000" dirty="0" smtClean="0"/>
            <a:t>的回报（误识别率）为</a:t>
          </a:r>
          <a:r>
            <a:rPr lang="en-US" sz="2000" dirty="0" smtClean="0"/>
            <a:t>1-p</a:t>
          </a:r>
          <a:r>
            <a:rPr lang="en-US" sz="2000" baseline="-25000" dirty="0" smtClean="0"/>
            <a:t>ij</a:t>
          </a:r>
          <a:endParaRPr lang="zh-CN" sz="2000" dirty="0"/>
        </a:p>
      </dgm:t>
    </dgm:pt>
    <dgm:pt modelId="{0E4A7B1B-0B2E-4497-B5C4-9A511409283A}" type="parTrans" cxnId="{CDD906AF-8BAD-4CE3-8479-EF7D6B791B3D}">
      <dgm:prSet/>
      <dgm:spPr/>
      <dgm:t>
        <a:bodyPr/>
        <a:lstStyle/>
        <a:p>
          <a:endParaRPr lang="zh-CN" altLang="en-US"/>
        </a:p>
      </dgm:t>
    </dgm:pt>
    <dgm:pt modelId="{CD4A0C39-73C7-4699-9F83-1238E297311A}" type="sibTrans" cxnId="{CDD906AF-8BAD-4CE3-8479-EF7D6B791B3D}">
      <dgm:prSet/>
      <dgm:spPr/>
      <dgm:t>
        <a:bodyPr/>
        <a:lstStyle/>
        <a:p>
          <a:endParaRPr lang="zh-CN" altLang="en-US"/>
        </a:p>
      </dgm:t>
    </dgm:pt>
    <dgm:pt modelId="{6C3EDBAE-C5C5-4B43-A4E7-E0B53ECF97B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识别率</a:t>
          </a:r>
          <a:r>
            <a:rPr lang="en-US" sz="2000" dirty="0" smtClean="0"/>
            <a:t>+</a:t>
          </a:r>
          <a:r>
            <a:rPr lang="zh-CN" sz="2000" dirty="0" smtClean="0"/>
            <a:t>误识别率</a:t>
          </a:r>
          <a:r>
            <a:rPr lang="en-US" sz="2000" dirty="0" smtClean="0"/>
            <a:t>=1</a:t>
          </a:r>
          <a:endParaRPr lang="zh-CN" sz="2000" dirty="0"/>
        </a:p>
      </dgm:t>
    </dgm:pt>
    <dgm:pt modelId="{7BF61090-1D97-4358-8676-405FDA6005DA}" type="parTrans" cxnId="{5D3ADDFA-637C-4E56-AE6D-A30C599FBC81}">
      <dgm:prSet/>
      <dgm:spPr/>
      <dgm:t>
        <a:bodyPr/>
        <a:lstStyle/>
        <a:p>
          <a:endParaRPr lang="zh-CN" altLang="en-US"/>
        </a:p>
      </dgm:t>
    </dgm:pt>
    <dgm:pt modelId="{8A4F81EE-42AF-42C5-A634-AB319531D04C}" type="sibTrans" cxnId="{5D3ADDFA-637C-4E56-AE6D-A30C599FBC81}">
      <dgm:prSet/>
      <dgm:spPr/>
      <dgm:t>
        <a:bodyPr/>
        <a:lstStyle/>
        <a:p>
          <a:endParaRPr lang="zh-CN" altLang="en-US"/>
        </a:p>
      </dgm:t>
    </dgm:pt>
    <dgm:pt modelId="{A029BF77-1277-4C47-AE64-EA531A47FC80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如果</a:t>
          </a:r>
          <a:r>
            <a:rPr lang="en-US" sz="2000" dirty="0" smtClean="0"/>
            <a:t>U</a:t>
          </a:r>
          <a:r>
            <a:rPr lang="zh-CN" sz="2000" dirty="0" smtClean="0"/>
            <a:t>知道</a:t>
          </a:r>
          <a:r>
            <a:rPr lang="en-US" sz="2000" dirty="0" smtClean="0"/>
            <a:t>R</a:t>
          </a:r>
          <a:r>
            <a:rPr lang="zh-CN" sz="2000" dirty="0" smtClean="0"/>
            <a:t>的策略</a:t>
          </a:r>
          <a:r>
            <a:rPr lang="el-GR" sz="2000" dirty="0" smtClean="0"/>
            <a:t>Θ</a:t>
          </a:r>
          <a:r>
            <a:rPr lang="en-US" sz="2000" baseline="30000" dirty="0" smtClean="0"/>
            <a:t>r </a:t>
          </a:r>
          <a:r>
            <a:rPr lang="zh-CN" sz="2000" dirty="0" smtClean="0"/>
            <a:t>，并且它不是次优的，那么</a:t>
          </a:r>
          <a:r>
            <a:rPr lang="en-US" sz="2000" dirty="0" smtClean="0"/>
            <a:t>U</a:t>
          </a:r>
          <a:r>
            <a:rPr lang="zh-CN" sz="2000" dirty="0" smtClean="0"/>
            <a:t>可以获得比</a:t>
          </a:r>
          <a:r>
            <a:rPr lang="en-US" sz="2000" dirty="0" smtClean="0"/>
            <a:t>1-v</a:t>
          </a:r>
          <a:r>
            <a:rPr lang="zh-CN" sz="2000" dirty="0" smtClean="0"/>
            <a:t>更好的收益</a:t>
          </a:r>
          <a:endParaRPr lang="en-US" sz="2000" dirty="0"/>
        </a:p>
      </dgm:t>
    </dgm:pt>
    <dgm:pt modelId="{573CAC65-8B45-4271-8714-F04DC9066A75}" type="parTrans" cxnId="{CD501D33-F025-4798-8008-21C9264956E9}">
      <dgm:prSet/>
      <dgm:spPr/>
      <dgm:t>
        <a:bodyPr/>
        <a:lstStyle/>
        <a:p>
          <a:endParaRPr lang="zh-CN" altLang="en-US"/>
        </a:p>
      </dgm:t>
    </dgm:pt>
    <dgm:pt modelId="{E6A86A02-CCCB-4225-A6FD-468749027FFD}" type="sibTrans" cxnId="{CD501D33-F025-4798-8008-21C9264956E9}">
      <dgm:prSet/>
      <dgm:spPr/>
      <dgm:t>
        <a:bodyPr/>
        <a:lstStyle/>
        <a:p>
          <a:endParaRPr lang="zh-CN" altLang="en-US"/>
        </a:p>
      </dgm:t>
    </dgm:pt>
    <dgm:pt modelId="{9EC2D461-A541-4437-8E6C-3C107C0D446A}" type="pres">
      <dgm:prSet presAssocID="{3212EB0F-FF7E-470A-95E3-D160A95DED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6271759-76E0-42C9-BA00-267C2F95E654}" type="pres">
      <dgm:prSet presAssocID="{1B1042D7-0EB6-4033-ADC6-D32AB18C60F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5B2DB-8119-497B-BCE9-759D69C37B11}" type="pres">
      <dgm:prSet presAssocID="{1B1042D7-0EB6-4033-ADC6-D32AB18C60F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52A159-435B-4DB6-AF76-43F81DC52D84}" type="presOf" srcId="{1B1042D7-0EB6-4033-ADC6-D32AB18C60FF}" destId="{C6271759-76E0-42C9-BA00-267C2F95E654}" srcOrd="0" destOrd="0" presId="urn:microsoft.com/office/officeart/2005/8/layout/vList2"/>
    <dgm:cxn modelId="{D9A65BDA-034C-4BDF-97F7-AFAA4543878D}" type="presOf" srcId="{A029BF77-1277-4C47-AE64-EA531A47FC80}" destId="{D6F5B2DB-8119-497B-BCE9-759D69C37B11}" srcOrd="0" destOrd="3" presId="urn:microsoft.com/office/officeart/2005/8/layout/vList2"/>
    <dgm:cxn modelId="{AB9467BB-3838-4D61-9CED-A05362AC367D}" type="presOf" srcId="{69042CF2-4D47-4A56-A682-78EBFC20C397}" destId="{D6F5B2DB-8119-497B-BCE9-759D69C37B11}" srcOrd="0" destOrd="0" presId="urn:microsoft.com/office/officeart/2005/8/layout/vList2"/>
    <dgm:cxn modelId="{8968252C-F220-4F0A-8C07-E4EBBE47D71B}" type="presOf" srcId="{3212EB0F-FF7E-470A-95E3-D160A95DED54}" destId="{9EC2D461-A541-4437-8E6C-3C107C0D446A}" srcOrd="0" destOrd="0" presId="urn:microsoft.com/office/officeart/2005/8/layout/vList2"/>
    <dgm:cxn modelId="{B9985DC8-AE90-4570-AE62-376E3179AA47}" srcId="{3212EB0F-FF7E-470A-95E3-D160A95DED54}" destId="{1B1042D7-0EB6-4033-ADC6-D32AB18C60FF}" srcOrd="0" destOrd="0" parTransId="{D41B7DB9-9634-4C56-98E0-EB871F5E016A}" sibTransId="{3F456AEC-CF22-4656-96E1-396DB9CFB015}"/>
    <dgm:cxn modelId="{268483EA-DAB3-4EA1-AAC4-355E5C7ABB5E}" type="presOf" srcId="{6C3EDBAE-C5C5-4B43-A4E7-E0B53ECF97B9}" destId="{D6F5B2DB-8119-497B-BCE9-759D69C37B11}" srcOrd="0" destOrd="2" presId="urn:microsoft.com/office/officeart/2005/8/layout/vList2"/>
    <dgm:cxn modelId="{5D3ADDFA-637C-4E56-AE6D-A30C599FBC81}" srcId="{1B1042D7-0EB6-4033-ADC6-D32AB18C60FF}" destId="{6C3EDBAE-C5C5-4B43-A4E7-E0B53ECF97B9}" srcOrd="2" destOrd="0" parTransId="{7BF61090-1D97-4358-8676-405FDA6005DA}" sibTransId="{8A4F81EE-42AF-42C5-A634-AB319531D04C}"/>
    <dgm:cxn modelId="{76713435-D761-4202-AA98-17C286984364}" srcId="{1B1042D7-0EB6-4033-ADC6-D32AB18C60FF}" destId="{69042CF2-4D47-4A56-A682-78EBFC20C397}" srcOrd="0" destOrd="0" parTransId="{9A34616A-8FD4-4E56-B98A-3F1FB4C0215B}" sibTransId="{AC8FAF6B-6B18-4A53-97C7-ADBAB283106B}"/>
    <dgm:cxn modelId="{CD501D33-F025-4798-8008-21C9264956E9}" srcId="{1B1042D7-0EB6-4033-ADC6-D32AB18C60FF}" destId="{A029BF77-1277-4C47-AE64-EA531A47FC80}" srcOrd="3" destOrd="0" parTransId="{573CAC65-8B45-4271-8714-F04DC9066A75}" sibTransId="{E6A86A02-CCCB-4225-A6FD-468749027FFD}"/>
    <dgm:cxn modelId="{CDD906AF-8BAD-4CE3-8479-EF7D6B791B3D}" srcId="{1B1042D7-0EB6-4033-ADC6-D32AB18C60FF}" destId="{F8284F6F-EC71-4B25-A1C5-E03056C0AF21}" srcOrd="1" destOrd="0" parTransId="{0E4A7B1B-0B2E-4497-B5C4-9A511409283A}" sibTransId="{CD4A0C39-73C7-4699-9F83-1238E297311A}"/>
    <dgm:cxn modelId="{B83B2FF7-99C0-488B-B5FA-7E75FB29BDEE}" type="presOf" srcId="{F8284F6F-EC71-4B25-A1C5-E03056C0AF21}" destId="{D6F5B2DB-8119-497B-BCE9-759D69C37B11}" srcOrd="0" destOrd="1" presId="urn:microsoft.com/office/officeart/2005/8/layout/vList2"/>
    <dgm:cxn modelId="{B94DA99B-00B8-4D4C-B09A-12B121B97248}" type="presParOf" srcId="{9EC2D461-A541-4437-8E6C-3C107C0D446A}" destId="{C6271759-76E0-42C9-BA00-267C2F95E654}" srcOrd="0" destOrd="0" presId="urn:microsoft.com/office/officeart/2005/8/layout/vList2"/>
    <dgm:cxn modelId="{484AC60B-9B2D-4C55-BFA1-42BC21B36DE3}" type="presParOf" srcId="{9EC2D461-A541-4437-8E6C-3C107C0D446A}" destId="{D6F5B2DB-8119-497B-BCE9-759D69C37B11}" srcOrd="1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CFAAEA-EE0D-4891-AFFC-EF4BE6AF1011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2FBB9AA4-5F6E-40EC-BF03-2145C5295526}">
      <dgm:prSet custT="1"/>
      <dgm:spPr/>
      <dgm:t>
        <a:bodyPr/>
        <a:lstStyle/>
        <a:p>
          <a:pPr rtl="0"/>
          <a:r>
            <a:rPr lang="en-US" sz="2000" b="1" dirty="0" smtClean="0"/>
            <a:t>Test data</a:t>
          </a:r>
          <a:r>
            <a:rPr lang="zh-CN" sz="2000" b="1" dirty="0" smtClean="0"/>
            <a:t>：</a:t>
          </a:r>
          <a:r>
            <a:rPr lang="zh-CN" sz="2000" dirty="0" smtClean="0"/>
            <a:t>两个参与者竞争的私人信息的来源</a:t>
          </a:r>
          <a:endParaRPr lang="zh-CN" sz="2000" dirty="0"/>
        </a:p>
      </dgm:t>
    </dgm:pt>
    <dgm:pt modelId="{C5A77861-266D-4C42-89B8-5A5C73E35A64}" type="parTrans" cxnId="{C498327B-7D3A-465A-9ED9-B85C6DB01ED6}">
      <dgm:prSet/>
      <dgm:spPr/>
      <dgm:t>
        <a:bodyPr/>
        <a:lstStyle/>
        <a:p>
          <a:endParaRPr lang="zh-CN" altLang="en-US"/>
        </a:p>
      </dgm:t>
    </dgm:pt>
    <dgm:pt modelId="{D3A151EF-526E-4D8E-8F3C-2F0800B8E69F}" type="sibTrans" cxnId="{C498327B-7D3A-465A-9ED9-B85C6DB01ED6}">
      <dgm:prSet/>
      <dgm:spPr/>
      <dgm:t>
        <a:bodyPr/>
        <a:lstStyle/>
        <a:p>
          <a:endParaRPr lang="zh-CN" altLang="en-US"/>
        </a:p>
      </dgm:t>
    </dgm:pt>
    <dgm:pt modelId="{8565F590-A7CD-4153-9D19-B4683DC20DF3}">
      <dgm:prSet custT="1"/>
      <dgm:spPr/>
      <dgm:t>
        <a:bodyPr/>
        <a:lstStyle/>
        <a:p>
          <a:pPr rtl="0"/>
          <a:r>
            <a:rPr lang="en-US" sz="2000" b="1" dirty="0" smtClean="0"/>
            <a:t>Fixed model</a:t>
          </a:r>
          <a:r>
            <a:rPr lang="zh-CN" sz="2000" b="1" dirty="0" smtClean="0"/>
            <a:t>： </a:t>
          </a:r>
          <a:r>
            <a:rPr lang="en-US" sz="2000" dirty="0" smtClean="0"/>
            <a:t>U</a:t>
          </a:r>
          <a:r>
            <a:rPr lang="zh-CN" sz="2000" dirty="0" smtClean="0"/>
            <a:t>和</a:t>
          </a:r>
          <a:r>
            <a:rPr lang="en-US" sz="2000" dirty="0" smtClean="0"/>
            <a:t>R</a:t>
          </a:r>
          <a:r>
            <a:rPr lang="zh-CN" sz="2000" dirty="0" smtClean="0"/>
            <a:t>使用固定模型</a:t>
          </a:r>
          <a:r>
            <a:rPr lang="en-US" sz="2000" dirty="0" smtClean="0"/>
            <a:t>f</a:t>
          </a:r>
          <a:endParaRPr lang="zh-CN" sz="2000" dirty="0"/>
        </a:p>
      </dgm:t>
    </dgm:pt>
    <dgm:pt modelId="{6AE17BCC-380F-4A4A-A4BA-9CA3CE91FB0D}" type="parTrans" cxnId="{A94AF767-0F9A-47C6-96E7-AEC6EF856AE9}">
      <dgm:prSet/>
      <dgm:spPr/>
      <dgm:t>
        <a:bodyPr/>
        <a:lstStyle/>
        <a:p>
          <a:endParaRPr lang="zh-CN" altLang="en-US"/>
        </a:p>
      </dgm:t>
    </dgm:pt>
    <dgm:pt modelId="{2014F245-E928-4EB5-AD8C-2BBD8E0AF684}" type="sibTrans" cxnId="{A94AF767-0F9A-47C6-96E7-AEC6EF856AE9}">
      <dgm:prSet/>
      <dgm:spPr/>
      <dgm:t>
        <a:bodyPr/>
        <a:lstStyle/>
        <a:p>
          <a:endParaRPr lang="zh-CN" altLang="en-US"/>
        </a:p>
      </dgm:t>
    </dgm:pt>
    <dgm:pt modelId="{A5311841-5917-4C28-8C85-1EA43531E4FB}">
      <dgm:prSet custT="1"/>
      <dgm:spPr/>
      <dgm:t>
        <a:bodyPr/>
        <a:lstStyle/>
        <a:p>
          <a:pPr rtl="0"/>
          <a:r>
            <a:rPr lang="en-US" sz="2000" b="1" dirty="0" smtClean="0"/>
            <a:t>Known model</a:t>
          </a:r>
          <a:r>
            <a:rPr lang="zh-CN" sz="2000" b="1" dirty="0" smtClean="0"/>
            <a:t>：</a:t>
          </a:r>
          <a:r>
            <a:rPr lang="zh-CN" sz="2000" dirty="0" smtClean="0"/>
            <a:t>每个玩家都知道对手使用</a:t>
          </a:r>
          <a:r>
            <a:rPr lang="en-US" sz="2000" dirty="0" smtClean="0"/>
            <a:t>f</a:t>
          </a:r>
          <a:endParaRPr lang="zh-CN" sz="2000" dirty="0"/>
        </a:p>
      </dgm:t>
    </dgm:pt>
    <dgm:pt modelId="{CF79C74B-1787-484A-856A-A570FF88DB80}" type="parTrans" cxnId="{9D2A6F06-0A71-46E6-9A7E-98D86AA0EE55}">
      <dgm:prSet/>
      <dgm:spPr/>
      <dgm:t>
        <a:bodyPr/>
        <a:lstStyle/>
        <a:p>
          <a:endParaRPr lang="zh-CN" altLang="en-US"/>
        </a:p>
      </dgm:t>
    </dgm:pt>
    <dgm:pt modelId="{8EF6BC1C-6FD1-4E45-B9C9-430334DFCA48}" type="sibTrans" cxnId="{9D2A6F06-0A71-46E6-9A7E-98D86AA0EE55}">
      <dgm:prSet/>
      <dgm:spPr/>
      <dgm:t>
        <a:bodyPr/>
        <a:lstStyle/>
        <a:p>
          <a:endParaRPr lang="zh-CN" altLang="en-US"/>
        </a:p>
      </dgm:t>
    </dgm:pt>
    <dgm:pt modelId="{158A9CD1-727B-4221-BA2D-5FB2FA777BB3}">
      <dgm:prSet custT="1"/>
      <dgm:spPr/>
      <dgm:t>
        <a:bodyPr/>
        <a:lstStyle/>
        <a:p>
          <a:pPr rtl="0"/>
          <a:r>
            <a:rPr lang="en-US" sz="2000" b="1" dirty="0" smtClean="0"/>
            <a:t>Payoff</a:t>
          </a:r>
          <a:r>
            <a:rPr lang="zh-CN" sz="2000" b="1" dirty="0" smtClean="0"/>
            <a:t>：</a:t>
          </a:r>
          <a:r>
            <a:rPr lang="zh-CN" sz="2000" dirty="0" smtClean="0"/>
            <a:t>当采取策略</a:t>
          </a:r>
          <a:r>
            <a:rPr lang="en-US" sz="2000" dirty="0" err="1" smtClean="0"/>
            <a:t>i</a:t>
          </a:r>
          <a:r>
            <a:rPr lang="en-US" sz="2000" dirty="0" smtClean="0"/>
            <a:t> ∈</a:t>
          </a:r>
          <a:r>
            <a:rPr lang="el-GR" sz="2000" dirty="0" smtClean="0"/>
            <a:t>Θ</a:t>
          </a:r>
          <a:r>
            <a:rPr lang="en-US" sz="2000" baseline="30000" dirty="0" smtClean="0"/>
            <a:t>u</a:t>
          </a:r>
          <a:r>
            <a:rPr lang="zh-CN" sz="2000" dirty="0" smtClean="0"/>
            <a:t>和</a:t>
          </a:r>
          <a:r>
            <a:rPr lang="en-US" sz="2000" dirty="0" smtClean="0"/>
            <a:t>j ∈</a:t>
          </a:r>
          <a:r>
            <a:rPr lang="el-GR" sz="2000" dirty="0" smtClean="0"/>
            <a:t>Θ</a:t>
          </a:r>
          <a:r>
            <a:rPr lang="en-US" sz="2000" baseline="30000" dirty="0" smtClean="0"/>
            <a:t>r</a:t>
          </a:r>
          <a:r>
            <a:rPr lang="zh-CN" sz="2000" dirty="0" smtClean="0"/>
            <a:t>时，</a:t>
          </a:r>
          <a:r>
            <a:rPr lang="en-US" sz="2000" dirty="0" smtClean="0"/>
            <a:t>R</a:t>
          </a:r>
          <a:r>
            <a:rPr lang="zh-CN" sz="2000" dirty="0" smtClean="0"/>
            <a:t>的收益是测试集的识别率</a:t>
          </a:r>
          <a:endParaRPr lang="en-US" sz="2000" dirty="0"/>
        </a:p>
      </dgm:t>
    </dgm:pt>
    <dgm:pt modelId="{A2545941-10A8-4AEC-8D61-D4C71449A6C7}" type="parTrans" cxnId="{8A2CA6A3-3C27-4232-9710-DDC958F05387}">
      <dgm:prSet/>
      <dgm:spPr/>
      <dgm:t>
        <a:bodyPr/>
        <a:lstStyle/>
        <a:p>
          <a:endParaRPr lang="zh-CN" altLang="en-US"/>
        </a:p>
      </dgm:t>
    </dgm:pt>
    <dgm:pt modelId="{CAC6F228-7136-4A37-80E6-4E234F7A54F5}" type="sibTrans" cxnId="{8A2CA6A3-3C27-4232-9710-DDC958F05387}">
      <dgm:prSet/>
      <dgm:spPr/>
      <dgm:t>
        <a:bodyPr/>
        <a:lstStyle/>
        <a:p>
          <a:endParaRPr lang="zh-CN" altLang="en-US"/>
        </a:p>
      </dgm:t>
    </dgm:pt>
    <dgm:pt modelId="{865C485B-DF90-45D3-9E02-231E033116CE}">
      <dgm:prSet custT="1"/>
      <dgm:spPr/>
      <dgm:t>
        <a:bodyPr/>
        <a:lstStyle/>
        <a:p>
          <a:pPr rtl="0"/>
          <a:r>
            <a:rPr lang="en-US" sz="2000" b="1" dirty="0" smtClean="0"/>
            <a:t>User’s strategy space </a:t>
          </a:r>
          <a:r>
            <a:rPr lang="el-GR" sz="2000" b="1" dirty="0" smtClean="0"/>
            <a:t>Θ</a:t>
          </a:r>
          <a:r>
            <a:rPr lang="en-US" sz="2000" b="1" baseline="30000" dirty="0" smtClean="0"/>
            <a:t>u</a:t>
          </a:r>
          <a:r>
            <a:rPr lang="zh-CN" sz="2000" b="1" dirty="0" smtClean="0"/>
            <a:t>：</a:t>
          </a:r>
          <a:r>
            <a:rPr lang="en-US" sz="2000" dirty="0" smtClean="0"/>
            <a:t>(AIP)</a:t>
          </a:r>
          <a:r>
            <a:rPr lang="zh-CN" sz="2000" dirty="0" smtClean="0"/>
            <a:t>加性扰动</a:t>
          </a:r>
          <a:endParaRPr lang="en-US" sz="2000" dirty="0"/>
        </a:p>
      </dgm:t>
    </dgm:pt>
    <dgm:pt modelId="{D6EAAEBB-375C-4413-961C-4BB350E2EB90}" type="parTrans" cxnId="{B1829EDC-DF46-484B-8B91-1AAD9315E6C9}">
      <dgm:prSet/>
      <dgm:spPr/>
      <dgm:t>
        <a:bodyPr/>
        <a:lstStyle/>
        <a:p>
          <a:endParaRPr lang="zh-CN" altLang="en-US"/>
        </a:p>
      </dgm:t>
    </dgm:pt>
    <dgm:pt modelId="{ACA6ADE2-B25D-4FCE-8F6D-94B5E8ADA2E6}" type="sibTrans" cxnId="{B1829EDC-DF46-484B-8B91-1AAD9315E6C9}">
      <dgm:prSet/>
      <dgm:spPr/>
      <dgm:t>
        <a:bodyPr/>
        <a:lstStyle/>
        <a:p>
          <a:endParaRPr lang="zh-CN" altLang="en-US"/>
        </a:p>
      </dgm:t>
    </dgm:pt>
    <dgm:pt modelId="{73B45E84-AF93-4633-8261-0ACDDD09CB5D}">
      <dgm:prSet custT="1"/>
      <dgm:spPr/>
      <dgm:t>
        <a:bodyPr/>
        <a:lstStyle/>
        <a:p>
          <a:pPr rtl="0"/>
          <a:r>
            <a:rPr lang="en-US" sz="2000" b="1" dirty="0" smtClean="0"/>
            <a:t>Recognizer’s strategy space </a:t>
          </a:r>
          <a:r>
            <a:rPr lang="el-GR" sz="2000" b="1" dirty="0" smtClean="0"/>
            <a:t>Θ</a:t>
          </a:r>
          <a:r>
            <a:rPr lang="en-US" sz="2000" b="1" baseline="30000" dirty="0" smtClean="0"/>
            <a:t>r</a:t>
          </a:r>
          <a:r>
            <a:rPr lang="zh-CN" sz="2000" b="1" dirty="0" smtClean="0"/>
            <a:t>：</a:t>
          </a:r>
          <a:r>
            <a:rPr lang="en-US" sz="2000" dirty="0" smtClean="0"/>
            <a:t>AIP</a:t>
          </a:r>
          <a:r>
            <a:rPr lang="zh-CN" altLang="en-US" sz="2000" dirty="0" smtClean="0"/>
            <a:t>，平移</a:t>
          </a:r>
          <a:r>
            <a:rPr lang="en-US" altLang="zh-CN" sz="2000" dirty="0" smtClean="0"/>
            <a:t>(T)</a:t>
          </a:r>
          <a:r>
            <a:rPr lang="zh-CN" altLang="en-US" sz="2000" dirty="0" smtClean="0"/>
            <a:t>，高斯加性噪声</a:t>
          </a:r>
          <a:r>
            <a:rPr lang="en-US" altLang="zh-CN" sz="2000" dirty="0" smtClean="0"/>
            <a:t>(N)</a:t>
          </a:r>
          <a:r>
            <a:rPr lang="zh-CN" altLang="en-US" sz="2000" dirty="0" smtClean="0"/>
            <a:t>，模糊</a:t>
          </a:r>
          <a:r>
            <a:rPr lang="en-US" altLang="zh-CN" sz="2000" dirty="0" smtClean="0"/>
            <a:t>(B)</a:t>
          </a:r>
          <a:r>
            <a:rPr lang="zh-CN" altLang="en-US" sz="2000" dirty="0" smtClean="0"/>
            <a:t>，裁剪和调整</a:t>
          </a:r>
          <a:r>
            <a:rPr lang="en-US" altLang="zh-CN" sz="2000" dirty="0" smtClean="0"/>
            <a:t>(C)</a:t>
          </a:r>
          <a:endParaRPr lang="en-US" sz="2000" dirty="0"/>
        </a:p>
      </dgm:t>
    </dgm:pt>
    <dgm:pt modelId="{8DF67BA8-CED2-44CB-A599-EE6434A18FDF}" type="parTrans" cxnId="{62F80370-8301-46CC-B0E3-13CA13474D09}">
      <dgm:prSet/>
      <dgm:spPr/>
      <dgm:t>
        <a:bodyPr/>
        <a:lstStyle/>
        <a:p>
          <a:endParaRPr lang="zh-CN" altLang="en-US"/>
        </a:p>
      </dgm:t>
    </dgm:pt>
    <dgm:pt modelId="{B3A6972E-873E-4CBB-B291-964E50AC1135}" type="sibTrans" cxnId="{62F80370-8301-46CC-B0E3-13CA13474D09}">
      <dgm:prSet/>
      <dgm:spPr/>
      <dgm:t>
        <a:bodyPr/>
        <a:lstStyle/>
        <a:p>
          <a:endParaRPr lang="zh-CN" altLang="en-US"/>
        </a:p>
      </dgm:t>
    </dgm:pt>
    <dgm:pt modelId="{2AD35CF2-E7EB-46B9-ACCA-A5F271074309}">
      <dgm:prSet custT="1"/>
      <dgm:spPr/>
      <dgm:t>
        <a:bodyPr/>
        <a:lstStyle/>
        <a:p>
          <a:pPr rtl="0"/>
          <a:r>
            <a:rPr lang="en-US" sz="2000" b="1" dirty="0" smtClean="0"/>
            <a:t>Known strategy spaces</a:t>
          </a:r>
          <a:r>
            <a:rPr lang="zh-CN" sz="2000" b="1" dirty="0" smtClean="0"/>
            <a:t>：</a:t>
          </a:r>
          <a:r>
            <a:rPr lang="zh-CN" sz="2000" dirty="0" smtClean="0"/>
            <a:t>每个玩家的策略空间是彼此已知的，而所选策略是未知的</a:t>
          </a:r>
          <a:endParaRPr lang="en-US" sz="2000" dirty="0"/>
        </a:p>
      </dgm:t>
    </dgm:pt>
    <dgm:pt modelId="{9782930C-3DF7-431B-BF19-FC955A9BF54B}" type="parTrans" cxnId="{16653FF8-7876-46DB-8A07-8412479F3AE6}">
      <dgm:prSet/>
      <dgm:spPr/>
      <dgm:t>
        <a:bodyPr/>
        <a:lstStyle/>
        <a:p>
          <a:endParaRPr lang="zh-CN" altLang="en-US"/>
        </a:p>
      </dgm:t>
    </dgm:pt>
    <dgm:pt modelId="{0549BD99-8556-4B5D-BB5A-D155330BA8E9}" type="sibTrans" cxnId="{16653FF8-7876-46DB-8A07-8412479F3AE6}">
      <dgm:prSet/>
      <dgm:spPr/>
      <dgm:t>
        <a:bodyPr/>
        <a:lstStyle/>
        <a:p>
          <a:endParaRPr lang="zh-CN" altLang="en-US"/>
        </a:p>
      </dgm:t>
    </dgm:pt>
    <dgm:pt modelId="{9F17324C-E21E-44D4-A02B-D70EA4816709}">
      <dgm:prSet custT="1"/>
      <dgm:spPr/>
      <dgm:t>
        <a:bodyPr/>
        <a:lstStyle/>
        <a:p>
          <a:pPr rtl="0"/>
          <a:r>
            <a:rPr lang="en-US" sz="2000" b="1" dirty="0" smtClean="0"/>
            <a:t>Multiple recognizers</a:t>
          </a:r>
          <a:r>
            <a:rPr lang="zh-CN" sz="2000" b="1" dirty="0" smtClean="0"/>
            <a:t>：</a:t>
          </a:r>
          <a:r>
            <a:rPr lang="zh-CN" sz="2000" dirty="0" smtClean="0"/>
            <a:t>利用选择</a:t>
          </a:r>
          <a:r>
            <a:rPr lang="en-US" sz="2000" dirty="0" smtClean="0"/>
            <a:t>AIP</a:t>
          </a:r>
          <a:r>
            <a:rPr lang="zh-CN" sz="2000" dirty="0" smtClean="0"/>
            <a:t>使善意的识别器可用而恶意的识别器不可用</a:t>
          </a:r>
          <a:endParaRPr lang="zh-CN" sz="2000" dirty="0"/>
        </a:p>
      </dgm:t>
    </dgm:pt>
    <dgm:pt modelId="{BE34C0D6-B801-4DD3-95C7-8397F046078E}" type="parTrans" cxnId="{027E9B48-19D5-41B3-AC06-2C611C7B3B9E}">
      <dgm:prSet/>
      <dgm:spPr/>
      <dgm:t>
        <a:bodyPr/>
        <a:lstStyle/>
        <a:p>
          <a:endParaRPr lang="zh-CN" altLang="en-US"/>
        </a:p>
      </dgm:t>
    </dgm:pt>
    <dgm:pt modelId="{2CC5C1C9-52E1-44BE-9087-54B81EFC9316}" type="sibTrans" cxnId="{027E9B48-19D5-41B3-AC06-2C611C7B3B9E}">
      <dgm:prSet/>
      <dgm:spPr/>
      <dgm:t>
        <a:bodyPr/>
        <a:lstStyle/>
        <a:p>
          <a:endParaRPr lang="zh-CN" altLang="en-US"/>
        </a:p>
      </dgm:t>
    </dgm:pt>
    <dgm:pt modelId="{5FA2777F-6A9B-477C-AAD6-10C3DBAF6BBF}" type="pres">
      <dgm:prSet presAssocID="{4DCFAAEA-EE0D-4891-AFFC-EF4BE6AF10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49E4A4-AFF8-4946-817C-722FAB44EA0F}" type="pres">
      <dgm:prSet presAssocID="{2FBB9AA4-5F6E-40EC-BF03-2145C5295526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EA1C0-22E3-40B5-919E-257DD6A42958}" type="pres">
      <dgm:prSet presAssocID="{D3A151EF-526E-4D8E-8F3C-2F0800B8E69F}" presName="spacer" presStyleCnt="0"/>
      <dgm:spPr/>
    </dgm:pt>
    <dgm:pt modelId="{A7A9A7BB-17F7-4F3D-A572-558EA38FA881}" type="pres">
      <dgm:prSet presAssocID="{8565F590-A7CD-4153-9D19-B4683DC20DF3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041CB-0FF8-4D26-8098-738F75348867}" type="pres">
      <dgm:prSet presAssocID="{2014F245-E928-4EB5-AD8C-2BBD8E0AF684}" presName="spacer" presStyleCnt="0"/>
      <dgm:spPr/>
    </dgm:pt>
    <dgm:pt modelId="{A0318EEE-C7EF-4E0C-899C-76F18A76C9DA}" type="pres">
      <dgm:prSet presAssocID="{A5311841-5917-4C28-8C85-1EA43531E4F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AA82D-4B00-46F9-943F-28C4FE1E78B7}" type="pres">
      <dgm:prSet presAssocID="{8EF6BC1C-6FD1-4E45-B9C9-430334DFCA48}" presName="spacer" presStyleCnt="0"/>
      <dgm:spPr/>
    </dgm:pt>
    <dgm:pt modelId="{701FF196-B6DD-42FF-8BB0-A35CCBF315FD}" type="pres">
      <dgm:prSet presAssocID="{158A9CD1-727B-4221-BA2D-5FB2FA777BB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1ACB04-96B9-4C53-9F3F-45914F671A6D}" type="pres">
      <dgm:prSet presAssocID="{CAC6F228-7136-4A37-80E6-4E234F7A54F5}" presName="spacer" presStyleCnt="0"/>
      <dgm:spPr/>
    </dgm:pt>
    <dgm:pt modelId="{D6889F1A-4087-4005-89CF-83C8389825A8}" type="pres">
      <dgm:prSet presAssocID="{865C485B-DF90-45D3-9E02-231E033116CE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341976-4A25-4EE4-A6BF-18B5AD68A886}" type="pres">
      <dgm:prSet presAssocID="{ACA6ADE2-B25D-4FCE-8F6D-94B5E8ADA2E6}" presName="spacer" presStyleCnt="0"/>
      <dgm:spPr/>
    </dgm:pt>
    <dgm:pt modelId="{34C77680-C95C-4E1A-B528-78F85BA5C9D2}" type="pres">
      <dgm:prSet presAssocID="{73B45E84-AF93-4633-8261-0ACDDD09CB5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D13875-807D-4CBD-9E93-462752671F8F}" type="pres">
      <dgm:prSet presAssocID="{B3A6972E-873E-4CBB-B291-964E50AC1135}" presName="spacer" presStyleCnt="0"/>
      <dgm:spPr/>
    </dgm:pt>
    <dgm:pt modelId="{B9033922-E5AC-4706-A5B8-D85134CEAEDE}" type="pres">
      <dgm:prSet presAssocID="{2AD35CF2-E7EB-46B9-ACCA-A5F27107430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9B49DC-12BA-40F7-9EAB-204D9E60E4D2}" type="pres">
      <dgm:prSet presAssocID="{0549BD99-8556-4B5D-BB5A-D155330BA8E9}" presName="spacer" presStyleCnt="0"/>
      <dgm:spPr/>
    </dgm:pt>
    <dgm:pt modelId="{17815347-9F79-496C-AA98-77F38B0A5785}" type="pres">
      <dgm:prSet presAssocID="{9F17324C-E21E-44D4-A02B-D70EA4816709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ECCDFC-6851-4796-A182-374F3C9CF92D}" type="presOf" srcId="{2FBB9AA4-5F6E-40EC-BF03-2145C5295526}" destId="{8F49E4A4-AFF8-4946-817C-722FAB44EA0F}" srcOrd="0" destOrd="0" presId="urn:microsoft.com/office/officeart/2005/8/layout/vList2"/>
    <dgm:cxn modelId="{B1829EDC-DF46-484B-8B91-1AAD9315E6C9}" srcId="{4DCFAAEA-EE0D-4891-AFFC-EF4BE6AF1011}" destId="{865C485B-DF90-45D3-9E02-231E033116CE}" srcOrd="4" destOrd="0" parTransId="{D6EAAEBB-375C-4413-961C-4BB350E2EB90}" sibTransId="{ACA6ADE2-B25D-4FCE-8F6D-94B5E8ADA2E6}"/>
    <dgm:cxn modelId="{A94AF767-0F9A-47C6-96E7-AEC6EF856AE9}" srcId="{4DCFAAEA-EE0D-4891-AFFC-EF4BE6AF1011}" destId="{8565F590-A7CD-4153-9D19-B4683DC20DF3}" srcOrd="1" destOrd="0" parTransId="{6AE17BCC-380F-4A4A-A4BA-9CA3CE91FB0D}" sibTransId="{2014F245-E928-4EB5-AD8C-2BBD8E0AF684}"/>
    <dgm:cxn modelId="{16653FF8-7876-46DB-8A07-8412479F3AE6}" srcId="{4DCFAAEA-EE0D-4891-AFFC-EF4BE6AF1011}" destId="{2AD35CF2-E7EB-46B9-ACCA-A5F271074309}" srcOrd="6" destOrd="0" parTransId="{9782930C-3DF7-431B-BF19-FC955A9BF54B}" sibTransId="{0549BD99-8556-4B5D-BB5A-D155330BA8E9}"/>
    <dgm:cxn modelId="{368EE1A8-5739-447F-8485-B89C1FFD63C0}" type="presOf" srcId="{73B45E84-AF93-4633-8261-0ACDDD09CB5D}" destId="{34C77680-C95C-4E1A-B528-78F85BA5C9D2}" srcOrd="0" destOrd="0" presId="urn:microsoft.com/office/officeart/2005/8/layout/vList2"/>
    <dgm:cxn modelId="{C498327B-7D3A-465A-9ED9-B85C6DB01ED6}" srcId="{4DCFAAEA-EE0D-4891-AFFC-EF4BE6AF1011}" destId="{2FBB9AA4-5F6E-40EC-BF03-2145C5295526}" srcOrd="0" destOrd="0" parTransId="{C5A77861-266D-4C42-89B8-5A5C73E35A64}" sibTransId="{D3A151EF-526E-4D8E-8F3C-2F0800B8E69F}"/>
    <dgm:cxn modelId="{4B1864DB-6D81-455D-943B-451A6B05023B}" type="presOf" srcId="{4DCFAAEA-EE0D-4891-AFFC-EF4BE6AF1011}" destId="{5FA2777F-6A9B-477C-AAD6-10C3DBAF6BBF}" srcOrd="0" destOrd="0" presId="urn:microsoft.com/office/officeart/2005/8/layout/vList2"/>
    <dgm:cxn modelId="{E524BC3E-286D-434F-88FD-26DAD2A1DC10}" type="presOf" srcId="{865C485B-DF90-45D3-9E02-231E033116CE}" destId="{D6889F1A-4087-4005-89CF-83C8389825A8}" srcOrd="0" destOrd="0" presId="urn:microsoft.com/office/officeart/2005/8/layout/vList2"/>
    <dgm:cxn modelId="{6305354A-C11F-4768-8119-4DE656407AA9}" type="presOf" srcId="{8565F590-A7CD-4153-9D19-B4683DC20DF3}" destId="{A7A9A7BB-17F7-4F3D-A572-558EA38FA881}" srcOrd="0" destOrd="0" presId="urn:microsoft.com/office/officeart/2005/8/layout/vList2"/>
    <dgm:cxn modelId="{62F80370-8301-46CC-B0E3-13CA13474D09}" srcId="{4DCFAAEA-EE0D-4891-AFFC-EF4BE6AF1011}" destId="{73B45E84-AF93-4633-8261-0ACDDD09CB5D}" srcOrd="5" destOrd="0" parTransId="{8DF67BA8-CED2-44CB-A599-EE6434A18FDF}" sibTransId="{B3A6972E-873E-4CBB-B291-964E50AC1135}"/>
    <dgm:cxn modelId="{8A2CA6A3-3C27-4232-9710-DDC958F05387}" srcId="{4DCFAAEA-EE0D-4891-AFFC-EF4BE6AF1011}" destId="{158A9CD1-727B-4221-BA2D-5FB2FA777BB3}" srcOrd="3" destOrd="0" parTransId="{A2545941-10A8-4AEC-8D61-D4C71449A6C7}" sibTransId="{CAC6F228-7136-4A37-80E6-4E234F7A54F5}"/>
    <dgm:cxn modelId="{027E9B48-19D5-41B3-AC06-2C611C7B3B9E}" srcId="{4DCFAAEA-EE0D-4891-AFFC-EF4BE6AF1011}" destId="{9F17324C-E21E-44D4-A02B-D70EA4816709}" srcOrd="7" destOrd="0" parTransId="{BE34C0D6-B801-4DD3-95C7-8397F046078E}" sibTransId="{2CC5C1C9-52E1-44BE-9087-54B81EFC9316}"/>
    <dgm:cxn modelId="{5CDBB4EE-4934-4C29-A0E3-71243155B864}" type="presOf" srcId="{2AD35CF2-E7EB-46B9-ACCA-A5F271074309}" destId="{B9033922-E5AC-4706-A5B8-D85134CEAEDE}" srcOrd="0" destOrd="0" presId="urn:microsoft.com/office/officeart/2005/8/layout/vList2"/>
    <dgm:cxn modelId="{6E95E707-0FD4-47D9-8820-E1C4648B1DC9}" type="presOf" srcId="{A5311841-5917-4C28-8C85-1EA43531E4FB}" destId="{A0318EEE-C7EF-4E0C-899C-76F18A76C9DA}" srcOrd="0" destOrd="0" presId="urn:microsoft.com/office/officeart/2005/8/layout/vList2"/>
    <dgm:cxn modelId="{8492854C-293D-4225-827B-1B5665556A8E}" type="presOf" srcId="{9F17324C-E21E-44D4-A02B-D70EA4816709}" destId="{17815347-9F79-496C-AA98-77F38B0A5785}" srcOrd="0" destOrd="0" presId="urn:microsoft.com/office/officeart/2005/8/layout/vList2"/>
    <dgm:cxn modelId="{9D2A6F06-0A71-46E6-9A7E-98D86AA0EE55}" srcId="{4DCFAAEA-EE0D-4891-AFFC-EF4BE6AF1011}" destId="{A5311841-5917-4C28-8C85-1EA43531E4FB}" srcOrd="2" destOrd="0" parTransId="{CF79C74B-1787-484A-856A-A570FF88DB80}" sibTransId="{8EF6BC1C-6FD1-4E45-B9C9-430334DFCA48}"/>
    <dgm:cxn modelId="{58E13A46-C54F-46C4-9ACF-EF7DC22BF439}" type="presOf" srcId="{158A9CD1-727B-4221-BA2D-5FB2FA777BB3}" destId="{701FF196-B6DD-42FF-8BB0-A35CCBF315FD}" srcOrd="0" destOrd="0" presId="urn:microsoft.com/office/officeart/2005/8/layout/vList2"/>
    <dgm:cxn modelId="{045B9233-BE39-408B-B543-08D7C67CA939}" type="presParOf" srcId="{5FA2777F-6A9B-477C-AAD6-10C3DBAF6BBF}" destId="{8F49E4A4-AFF8-4946-817C-722FAB44EA0F}" srcOrd="0" destOrd="0" presId="urn:microsoft.com/office/officeart/2005/8/layout/vList2"/>
    <dgm:cxn modelId="{5FC64D38-356E-4D51-B268-9A3CD26F6D3E}" type="presParOf" srcId="{5FA2777F-6A9B-477C-AAD6-10C3DBAF6BBF}" destId="{1CEEA1C0-22E3-40B5-919E-257DD6A42958}" srcOrd="1" destOrd="0" presId="urn:microsoft.com/office/officeart/2005/8/layout/vList2"/>
    <dgm:cxn modelId="{25002745-D44D-4891-A8D1-E14A5AEAB38E}" type="presParOf" srcId="{5FA2777F-6A9B-477C-AAD6-10C3DBAF6BBF}" destId="{A7A9A7BB-17F7-4F3D-A572-558EA38FA881}" srcOrd="2" destOrd="0" presId="urn:microsoft.com/office/officeart/2005/8/layout/vList2"/>
    <dgm:cxn modelId="{1F00B8E5-1462-4B25-B9E0-B538BBB6FDC3}" type="presParOf" srcId="{5FA2777F-6A9B-477C-AAD6-10C3DBAF6BBF}" destId="{C89041CB-0FF8-4D26-8098-738F75348867}" srcOrd="3" destOrd="0" presId="urn:microsoft.com/office/officeart/2005/8/layout/vList2"/>
    <dgm:cxn modelId="{5E1DB41A-9F52-47A3-92C8-3FB54B3DE50E}" type="presParOf" srcId="{5FA2777F-6A9B-477C-AAD6-10C3DBAF6BBF}" destId="{A0318EEE-C7EF-4E0C-899C-76F18A76C9DA}" srcOrd="4" destOrd="0" presId="urn:microsoft.com/office/officeart/2005/8/layout/vList2"/>
    <dgm:cxn modelId="{3E45A806-C283-4F53-B782-4F47E5BD4BB9}" type="presParOf" srcId="{5FA2777F-6A9B-477C-AAD6-10C3DBAF6BBF}" destId="{578AA82D-4B00-46F9-943F-28C4FE1E78B7}" srcOrd="5" destOrd="0" presId="urn:microsoft.com/office/officeart/2005/8/layout/vList2"/>
    <dgm:cxn modelId="{E78FF378-5497-4535-8344-022B843534A6}" type="presParOf" srcId="{5FA2777F-6A9B-477C-AAD6-10C3DBAF6BBF}" destId="{701FF196-B6DD-42FF-8BB0-A35CCBF315FD}" srcOrd="6" destOrd="0" presId="urn:microsoft.com/office/officeart/2005/8/layout/vList2"/>
    <dgm:cxn modelId="{6682E06F-30F1-40FF-9617-736DA969D80C}" type="presParOf" srcId="{5FA2777F-6A9B-477C-AAD6-10C3DBAF6BBF}" destId="{151ACB04-96B9-4C53-9F3F-45914F671A6D}" srcOrd="7" destOrd="0" presId="urn:microsoft.com/office/officeart/2005/8/layout/vList2"/>
    <dgm:cxn modelId="{430D7A86-AFC5-4807-95C4-4A6162A7E944}" type="presParOf" srcId="{5FA2777F-6A9B-477C-AAD6-10C3DBAF6BBF}" destId="{D6889F1A-4087-4005-89CF-83C8389825A8}" srcOrd="8" destOrd="0" presId="urn:microsoft.com/office/officeart/2005/8/layout/vList2"/>
    <dgm:cxn modelId="{70EF6B69-0045-4656-8AAC-89667B57E1E0}" type="presParOf" srcId="{5FA2777F-6A9B-477C-AAD6-10C3DBAF6BBF}" destId="{9F341976-4A25-4EE4-A6BF-18B5AD68A886}" srcOrd="9" destOrd="0" presId="urn:microsoft.com/office/officeart/2005/8/layout/vList2"/>
    <dgm:cxn modelId="{5E4B4D51-D7E7-4C6F-BF94-54B2FA89A308}" type="presParOf" srcId="{5FA2777F-6A9B-477C-AAD6-10C3DBAF6BBF}" destId="{34C77680-C95C-4E1A-B528-78F85BA5C9D2}" srcOrd="10" destOrd="0" presId="urn:microsoft.com/office/officeart/2005/8/layout/vList2"/>
    <dgm:cxn modelId="{1B535234-C889-403A-9DB6-C49F482FAECD}" type="presParOf" srcId="{5FA2777F-6A9B-477C-AAD6-10C3DBAF6BBF}" destId="{7CD13875-807D-4CBD-9E93-462752671F8F}" srcOrd="11" destOrd="0" presId="urn:microsoft.com/office/officeart/2005/8/layout/vList2"/>
    <dgm:cxn modelId="{54DD8DC4-CDF7-4B5E-B514-61CB0FF4B7EE}" type="presParOf" srcId="{5FA2777F-6A9B-477C-AAD6-10C3DBAF6BBF}" destId="{B9033922-E5AC-4706-A5B8-D85134CEAEDE}" srcOrd="12" destOrd="0" presId="urn:microsoft.com/office/officeart/2005/8/layout/vList2"/>
    <dgm:cxn modelId="{2CBE01D8-4C16-4F00-BD78-7EFACEDEDEC0}" type="presParOf" srcId="{5FA2777F-6A9B-477C-AAD6-10C3DBAF6BBF}" destId="{3C9B49DC-12BA-40F7-9EAB-204D9E60E4D2}" srcOrd="13" destOrd="0" presId="urn:microsoft.com/office/officeart/2005/8/layout/vList2"/>
    <dgm:cxn modelId="{4EE257E9-96B4-4553-8144-7AB6722B5549}" type="presParOf" srcId="{5FA2777F-6A9B-477C-AAD6-10C3DBAF6BBF}" destId="{17815347-9F79-496C-AA98-77F38B0A5785}" srcOrd="14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1C5FAE-561A-40D4-BE05-CC13574F3F29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D201E049-F48F-4DBE-86F5-E7ED313C0148}">
      <dgm:prSet custT="1"/>
      <dgm:spPr/>
      <dgm:t>
        <a:bodyPr/>
        <a:lstStyle/>
        <a:p>
          <a:pPr rtl="0"/>
          <a:r>
            <a:rPr lang="zh-CN" sz="2800" b="0" dirty="0" smtClean="0"/>
            <a:t>其他扩展</a:t>
          </a:r>
          <a:endParaRPr lang="en-US" sz="2800" b="0" dirty="0"/>
        </a:p>
      </dgm:t>
    </dgm:pt>
    <dgm:pt modelId="{384A9408-C79B-46C2-9446-EB640334377D}" type="parTrans" cxnId="{0C8BB314-0781-43D2-9723-75FD488AA4CC}">
      <dgm:prSet/>
      <dgm:spPr/>
      <dgm:t>
        <a:bodyPr/>
        <a:lstStyle/>
        <a:p>
          <a:endParaRPr lang="zh-CN" altLang="en-US"/>
        </a:p>
      </dgm:t>
    </dgm:pt>
    <dgm:pt modelId="{07FF27C4-3852-40F9-9DDC-CBCC1662BBF4}" type="sibTrans" cxnId="{0C8BB314-0781-43D2-9723-75FD488AA4CC}">
      <dgm:prSet/>
      <dgm:spPr/>
      <dgm:t>
        <a:bodyPr/>
        <a:lstStyle/>
        <a:p>
          <a:endParaRPr lang="zh-CN" altLang="en-US"/>
        </a:p>
      </dgm:t>
    </dgm:pt>
    <dgm:pt modelId="{1C507142-B802-46D1-AF5C-45E6FE4F6A2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b="1" dirty="0" smtClean="0"/>
            <a:t>Unknown models</a:t>
          </a:r>
          <a:r>
            <a:rPr lang="zh-CN" sz="2000" b="1" dirty="0" smtClean="0"/>
            <a:t>：</a:t>
          </a:r>
          <a:r>
            <a:rPr lang="zh-CN" sz="2000" dirty="0" smtClean="0"/>
            <a:t>黑盒</a:t>
          </a:r>
          <a:r>
            <a:rPr lang="en-US" sz="2000" dirty="0" smtClean="0"/>
            <a:t>AIP</a:t>
          </a:r>
          <a:r>
            <a:rPr lang="zh-CN" sz="2000" dirty="0" smtClean="0"/>
            <a:t>的计算</a:t>
          </a:r>
          <a:endParaRPr lang="en-US" sz="2000" dirty="0"/>
        </a:p>
      </dgm:t>
    </dgm:pt>
    <dgm:pt modelId="{83019185-BC09-4139-878A-5E59354EAB72}" type="parTrans" cxnId="{81C47485-666C-4646-A8B2-63DCFFC53C41}">
      <dgm:prSet/>
      <dgm:spPr/>
      <dgm:t>
        <a:bodyPr/>
        <a:lstStyle/>
        <a:p>
          <a:endParaRPr lang="zh-CN" altLang="en-US"/>
        </a:p>
      </dgm:t>
    </dgm:pt>
    <dgm:pt modelId="{F6E5AF96-2045-4EC4-A1FA-A6F66B19DD36}" type="sibTrans" cxnId="{81C47485-666C-4646-A8B2-63DCFFC53C41}">
      <dgm:prSet/>
      <dgm:spPr/>
      <dgm:t>
        <a:bodyPr/>
        <a:lstStyle/>
        <a:p>
          <a:endParaRPr lang="zh-CN" altLang="en-US"/>
        </a:p>
      </dgm:t>
    </dgm:pt>
    <dgm:pt modelId="{27EFC190-6199-427A-9CCB-1D612EBDB09B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b="1" dirty="0" smtClean="0"/>
            <a:t>Non-constant sum</a:t>
          </a:r>
          <a:r>
            <a:rPr lang="zh-CN" sz="2000" b="1" dirty="0" smtClean="0"/>
            <a:t>：</a:t>
          </a:r>
          <a:r>
            <a:rPr lang="en-US" sz="2000" dirty="0" smtClean="0"/>
            <a:t>Nash</a:t>
          </a:r>
          <a:r>
            <a:rPr lang="zh-CN" sz="2000" dirty="0" smtClean="0"/>
            <a:t>均衡策略</a:t>
          </a:r>
          <a:endParaRPr lang="en-US" sz="2000" dirty="0"/>
        </a:p>
      </dgm:t>
    </dgm:pt>
    <dgm:pt modelId="{DFC73A31-398D-4F70-ADDB-0E0BA2D45137}" type="parTrans" cxnId="{BE8BBA72-52EE-47CA-8127-CF396F0BE9F0}">
      <dgm:prSet/>
      <dgm:spPr/>
      <dgm:t>
        <a:bodyPr/>
        <a:lstStyle/>
        <a:p>
          <a:endParaRPr lang="zh-CN" altLang="en-US"/>
        </a:p>
      </dgm:t>
    </dgm:pt>
    <dgm:pt modelId="{FE2C1D6B-92E7-4761-8FCE-0F7384E74455}" type="sibTrans" cxnId="{BE8BBA72-52EE-47CA-8127-CF396F0BE9F0}">
      <dgm:prSet/>
      <dgm:spPr/>
      <dgm:t>
        <a:bodyPr/>
        <a:lstStyle/>
        <a:p>
          <a:endParaRPr lang="zh-CN" altLang="en-US"/>
        </a:p>
      </dgm:t>
    </dgm:pt>
    <dgm:pt modelId="{9E07BCBA-E37A-45CC-8B18-70F33F26487D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b="1" dirty="0" smtClean="0"/>
            <a:t>Non-additive AIPs</a:t>
          </a:r>
          <a:r>
            <a:rPr lang="zh-CN" sz="2000" b="1" dirty="0" smtClean="0"/>
            <a:t>：</a:t>
          </a:r>
          <a:r>
            <a:rPr lang="zh-CN" sz="2000" dirty="0" smtClean="0"/>
            <a:t>允许</a:t>
          </a:r>
          <a:r>
            <a:rPr lang="en-US" sz="2000" dirty="0" err="1" smtClean="0"/>
            <a:t>r</a:t>
          </a:r>
          <a:r>
            <a:rPr lang="en-US" sz="2000" baseline="-25000" dirty="0" err="1" smtClean="0"/>
            <a:t>i</a:t>
          </a:r>
          <a:r>
            <a:rPr lang="zh-CN" sz="2000" dirty="0" smtClean="0"/>
            <a:t>是在图像上引起不可见变化的任何函数</a:t>
          </a:r>
          <a:endParaRPr lang="en-US" sz="2000" dirty="0"/>
        </a:p>
      </dgm:t>
    </dgm:pt>
    <dgm:pt modelId="{2BB6D6C3-CDDF-48BE-AC60-16B470E06F8B}" type="parTrans" cxnId="{8597CC51-91DB-4B43-B401-8B7E910C1B53}">
      <dgm:prSet/>
      <dgm:spPr/>
      <dgm:t>
        <a:bodyPr/>
        <a:lstStyle/>
        <a:p>
          <a:endParaRPr lang="zh-CN" altLang="en-US"/>
        </a:p>
      </dgm:t>
    </dgm:pt>
    <dgm:pt modelId="{CF361F96-9C09-4CE3-83D1-E96AFCA67E41}" type="sibTrans" cxnId="{8597CC51-91DB-4B43-B401-8B7E910C1B53}">
      <dgm:prSet/>
      <dgm:spPr/>
      <dgm:t>
        <a:bodyPr/>
        <a:lstStyle/>
        <a:p>
          <a:endParaRPr lang="zh-CN" altLang="en-US"/>
        </a:p>
      </dgm:t>
    </dgm:pt>
    <dgm:pt modelId="{25F17FBF-6E82-4F02-8238-24E1D437B88D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b="1" dirty="0" smtClean="0"/>
            <a:t>Non-fixed models</a:t>
          </a:r>
          <a:r>
            <a:rPr lang="zh-CN" sz="2000" b="1" dirty="0" smtClean="0"/>
            <a:t>：</a:t>
          </a:r>
          <a:r>
            <a:rPr lang="zh-CN" sz="2000" dirty="0" smtClean="0"/>
            <a:t>具有足够计算资源的</a:t>
          </a:r>
          <a:r>
            <a:rPr lang="en-US" sz="2000" dirty="0" smtClean="0"/>
            <a:t>R</a:t>
          </a:r>
          <a:r>
            <a:rPr lang="zh-CN" sz="2000" dirty="0" smtClean="0"/>
            <a:t>可以使用</a:t>
          </a:r>
          <a:r>
            <a:rPr lang="en-US" sz="2000" dirty="0" smtClean="0"/>
            <a:t>AIP</a:t>
          </a:r>
          <a:r>
            <a:rPr lang="zh-CN" sz="2000" dirty="0" smtClean="0"/>
            <a:t>重新训练模型</a:t>
          </a:r>
          <a:r>
            <a:rPr lang="en-US" sz="2000" dirty="0" smtClean="0"/>
            <a:t>f</a:t>
          </a:r>
          <a:endParaRPr lang="en-US" sz="2000" dirty="0"/>
        </a:p>
      </dgm:t>
    </dgm:pt>
    <dgm:pt modelId="{D5F0FB4B-8D55-4784-BC50-29D7707D5348}" type="parTrans" cxnId="{BB218FC6-4131-4340-99FA-2A24E9E10C02}">
      <dgm:prSet/>
      <dgm:spPr/>
      <dgm:t>
        <a:bodyPr/>
        <a:lstStyle/>
        <a:p>
          <a:endParaRPr lang="zh-CN" altLang="en-US"/>
        </a:p>
      </dgm:t>
    </dgm:pt>
    <dgm:pt modelId="{9B0C65B5-6012-4B1A-BC68-06331D0C85FC}" type="sibTrans" cxnId="{BB218FC6-4131-4340-99FA-2A24E9E10C02}">
      <dgm:prSet/>
      <dgm:spPr/>
      <dgm:t>
        <a:bodyPr/>
        <a:lstStyle/>
        <a:p>
          <a:endParaRPr lang="zh-CN" altLang="en-US"/>
        </a:p>
      </dgm:t>
    </dgm:pt>
    <dgm:pt modelId="{FCA14EB3-AA09-49DE-8270-1B3C7D0DC440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b="1" dirty="0" smtClean="0"/>
            <a:t>Unknown strategy spaces</a:t>
          </a:r>
          <a:r>
            <a:rPr lang="zh-CN" sz="2000" b="1" dirty="0" smtClean="0"/>
            <a:t>：</a:t>
          </a:r>
          <a:r>
            <a:rPr lang="zh-CN" sz="2000" dirty="0" smtClean="0"/>
            <a:t>对手可能不知道确切的策略集，框架可以根据技术发展自适应地扩展策略空间</a:t>
          </a:r>
          <a:endParaRPr lang="zh-CN" sz="2000" dirty="0"/>
        </a:p>
      </dgm:t>
    </dgm:pt>
    <dgm:pt modelId="{6C235E33-3E50-46F8-9FF9-22E81F8B9C2C}" type="parTrans" cxnId="{C24A161B-00DD-4E96-A50D-F4A81EE2C883}">
      <dgm:prSet/>
      <dgm:spPr/>
      <dgm:t>
        <a:bodyPr/>
        <a:lstStyle/>
        <a:p>
          <a:endParaRPr lang="zh-CN" altLang="en-US"/>
        </a:p>
      </dgm:t>
    </dgm:pt>
    <dgm:pt modelId="{61B2795F-DBED-47DF-9B3F-8353416C025B}" type="sibTrans" cxnId="{C24A161B-00DD-4E96-A50D-F4A81EE2C883}">
      <dgm:prSet/>
      <dgm:spPr/>
      <dgm:t>
        <a:bodyPr/>
        <a:lstStyle/>
        <a:p>
          <a:endParaRPr lang="zh-CN" altLang="en-US"/>
        </a:p>
      </dgm:t>
    </dgm:pt>
    <dgm:pt modelId="{DA0BE9EC-237C-43DA-975C-73580C303B2D}" type="pres">
      <dgm:prSet presAssocID="{511C5FAE-561A-40D4-BE05-CC13574F3F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45C80B-1383-4FD2-A729-779299EAE10A}" type="pres">
      <dgm:prSet presAssocID="{D201E049-F48F-4DBE-86F5-E7ED313C01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39A58-0060-48C6-8D5E-E663081F7D7C}" type="pres">
      <dgm:prSet presAssocID="{D201E049-F48F-4DBE-86F5-E7ED313C014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C47485-666C-4646-A8B2-63DCFFC53C41}" srcId="{D201E049-F48F-4DBE-86F5-E7ED313C0148}" destId="{1C507142-B802-46D1-AF5C-45E6FE4F6A29}" srcOrd="0" destOrd="0" parTransId="{83019185-BC09-4139-878A-5E59354EAB72}" sibTransId="{F6E5AF96-2045-4EC4-A1FA-A6F66B19DD36}"/>
    <dgm:cxn modelId="{C3D97B90-014D-4644-8388-EE8C582DBB07}" type="presOf" srcId="{27EFC190-6199-427A-9CCB-1D612EBDB09B}" destId="{9AA39A58-0060-48C6-8D5E-E663081F7D7C}" srcOrd="0" destOrd="1" presId="urn:microsoft.com/office/officeart/2005/8/layout/vList2"/>
    <dgm:cxn modelId="{8597CC51-91DB-4B43-B401-8B7E910C1B53}" srcId="{D201E049-F48F-4DBE-86F5-E7ED313C0148}" destId="{9E07BCBA-E37A-45CC-8B18-70F33F26487D}" srcOrd="2" destOrd="0" parTransId="{2BB6D6C3-CDDF-48BE-AC60-16B470E06F8B}" sibTransId="{CF361F96-9C09-4CE3-83D1-E96AFCA67E41}"/>
    <dgm:cxn modelId="{8A663DB2-9D8B-482C-80BB-0345BEC1FD5E}" type="presOf" srcId="{511C5FAE-561A-40D4-BE05-CC13574F3F29}" destId="{DA0BE9EC-237C-43DA-975C-73580C303B2D}" srcOrd="0" destOrd="0" presId="urn:microsoft.com/office/officeart/2005/8/layout/vList2"/>
    <dgm:cxn modelId="{DE099197-8A90-4E5F-BC44-3B0813419D3A}" type="presOf" srcId="{9E07BCBA-E37A-45CC-8B18-70F33F26487D}" destId="{9AA39A58-0060-48C6-8D5E-E663081F7D7C}" srcOrd="0" destOrd="2" presId="urn:microsoft.com/office/officeart/2005/8/layout/vList2"/>
    <dgm:cxn modelId="{4A69E5CA-49C7-4BF1-9A4D-E2C73C73E4AE}" type="presOf" srcId="{D201E049-F48F-4DBE-86F5-E7ED313C0148}" destId="{6545C80B-1383-4FD2-A729-779299EAE10A}" srcOrd="0" destOrd="0" presId="urn:microsoft.com/office/officeart/2005/8/layout/vList2"/>
    <dgm:cxn modelId="{BE8BBA72-52EE-47CA-8127-CF396F0BE9F0}" srcId="{D201E049-F48F-4DBE-86F5-E7ED313C0148}" destId="{27EFC190-6199-427A-9CCB-1D612EBDB09B}" srcOrd="1" destOrd="0" parTransId="{DFC73A31-398D-4F70-ADDB-0E0BA2D45137}" sibTransId="{FE2C1D6B-92E7-4761-8FCE-0F7384E74455}"/>
    <dgm:cxn modelId="{BB218FC6-4131-4340-99FA-2A24E9E10C02}" srcId="{D201E049-F48F-4DBE-86F5-E7ED313C0148}" destId="{25F17FBF-6E82-4F02-8238-24E1D437B88D}" srcOrd="3" destOrd="0" parTransId="{D5F0FB4B-8D55-4784-BC50-29D7707D5348}" sibTransId="{9B0C65B5-6012-4B1A-BC68-06331D0C85FC}"/>
    <dgm:cxn modelId="{D86E390F-518D-435D-903F-E917E2D71BAB}" type="presOf" srcId="{25F17FBF-6E82-4F02-8238-24E1D437B88D}" destId="{9AA39A58-0060-48C6-8D5E-E663081F7D7C}" srcOrd="0" destOrd="3" presId="urn:microsoft.com/office/officeart/2005/8/layout/vList2"/>
    <dgm:cxn modelId="{0C8BB314-0781-43D2-9723-75FD488AA4CC}" srcId="{511C5FAE-561A-40D4-BE05-CC13574F3F29}" destId="{D201E049-F48F-4DBE-86F5-E7ED313C0148}" srcOrd="0" destOrd="0" parTransId="{384A9408-C79B-46C2-9446-EB640334377D}" sibTransId="{07FF27C4-3852-40F9-9DDC-CBCC1662BBF4}"/>
    <dgm:cxn modelId="{C24A161B-00DD-4E96-A50D-F4A81EE2C883}" srcId="{D201E049-F48F-4DBE-86F5-E7ED313C0148}" destId="{FCA14EB3-AA09-49DE-8270-1B3C7D0DC440}" srcOrd="4" destOrd="0" parTransId="{6C235E33-3E50-46F8-9FF9-22E81F8B9C2C}" sibTransId="{61B2795F-DBED-47DF-9B3F-8353416C025B}"/>
    <dgm:cxn modelId="{79D9A984-E656-4F95-B490-DB85CC5E44AC}" type="presOf" srcId="{FCA14EB3-AA09-49DE-8270-1B3C7D0DC440}" destId="{9AA39A58-0060-48C6-8D5E-E663081F7D7C}" srcOrd="0" destOrd="4" presId="urn:microsoft.com/office/officeart/2005/8/layout/vList2"/>
    <dgm:cxn modelId="{C7081D34-2204-4FA7-97F5-3A9CB169F47D}" type="presOf" srcId="{1C507142-B802-46D1-AF5C-45E6FE4F6A29}" destId="{9AA39A58-0060-48C6-8D5E-E663081F7D7C}" srcOrd="0" destOrd="0" presId="urn:microsoft.com/office/officeart/2005/8/layout/vList2"/>
    <dgm:cxn modelId="{8877B0A1-CDE2-4AD9-A235-38DF9A67EE75}" type="presParOf" srcId="{DA0BE9EC-237C-43DA-975C-73580C303B2D}" destId="{6545C80B-1383-4FD2-A729-779299EAE10A}" srcOrd="0" destOrd="0" presId="urn:microsoft.com/office/officeart/2005/8/layout/vList2"/>
    <dgm:cxn modelId="{4F305815-2BF9-4FF0-A469-0B90452B6CE9}" type="presParOf" srcId="{DA0BE9EC-237C-43DA-975C-73580C303B2D}" destId="{9AA39A58-0060-48C6-8D5E-E663081F7D7C}" srcOrd="1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ACCF9E-A9C6-445E-B10F-5B227C35FC5F}" type="doc">
      <dgm:prSet loTypeId="urn:microsoft.com/office/officeart/2005/8/layout/vList2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AB1556C4-B142-47DD-BA52-7A03D2FB67E8}">
      <dgm:prSet custT="1"/>
      <dgm:spPr/>
      <dgm:t>
        <a:bodyPr/>
        <a:lstStyle/>
        <a:p>
          <a:pPr rtl="0"/>
          <a:r>
            <a:rPr lang="zh-CN" sz="2800" dirty="0" smtClean="0"/>
            <a:t>主要贡献</a:t>
          </a:r>
          <a:endParaRPr lang="en-US" sz="2800" dirty="0"/>
        </a:p>
      </dgm:t>
    </dgm:pt>
    <dgm:pt modelId="{4A5BF7EA-2534-4E4A-A4FD-50EA098924B9}" type="parTrans" cxnId="{77ED625D-0844-441C-B4FF-AC3359586EDF}">
      <dgm:prSet/>
      <dgm:spPr/>
      <dgm:t>
        <a:bodyPr/>
        <a:lstStyle/>
        <a:p>
          <a:endParaRPr lang="zh-CN" altLang="en-US"/>
        </a:p>
      </dgm:t>
    </dgm:pt>
    <dgm:pt modelId="{0D7B1C63-D60F-4E0F-B80D-07EC260BA87F}" type="sibTrans" cxnId="{77ED625D-0844-441C-B4FF-AC3359586EDF}">
      <dgm:prSet/>
      <dgm:spPr/>
      <dgm:t>
        <a:bodyPr/>
        <a:lstStyle/>
        <a:p>
          <a:endParaRPr lang="zh-CN" altLang="en-US"/>
        </a:p>
      </dgm:t>
    </dgm:pt>
    <dgm:pt modelId="{E255FA44-0A90-4CB1-8CCF-37A9A84C98A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一个研究用户识别动态的博弈论框架</a:t>
          </a:r>
          <a:endParaRPr lang="en-US" sz="2000" dirty="0"/>
        </a:p>
      </dgm:t>
    </dgm:pt>
    <dgm:pt modelId="{7B1B8B5F-950A-441B-949B-430DE2A8CA6C}" type="parTrans" cxnId="{56F5CEA7-D57B-4659-A157-BBDB397F6693}">
      <dgm:prSet/>
      <dgm:spPr/>
      <dgm:t>
        <a:bodyPr/>
        <a:lstStyle/>
        <a:p>
          <a:endParaRPr lang="zh-CN" altLang="en-US"/>
        </a:p>
      </dgm:t>
    </dgm:pt>
    <dgm:pt modelId="{6AE22A91-ABC4-4047-AB6A-5DAC14357758}" type="sibTrans" cxnId="{56F5CEA7-D57B-4659-A157-BBDB397F6693}">
      <dgm:prSet/>
      <dgm:spPr/>
      <dgm:t>
        <a:bodyPr/>
        <a:lstStyle/>
        <a:p>
          <a:endParaRPr lang="zh-CN" altLang="en-US"/>
        </a:p>
      </dgm:t>
    </dgm:pt>
    <dgm:pt modelId="{53B04C5E-662B-48DF-85F8-207CE076D9B0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000" dirty="0" smtClean="0"/>
            <a:t>AIP</a:t>
          </a:r>
          <a:r>
            <a:rPr lang="zh-CN" sz="2000" dirty="0" smtClean="0"/>
            <a:t>在人的模糊处理中的有效应用</a:t>
          </a:r>
          <a:endParaRPr lang="zh-CN" sz="2000" dirty="0"/>
        </a:p>
      </dgm:t>
    </dgm:pt>
    <dgm:pt modelId="{9A8C10A7-EFD6-4845-B3AB-6507E536B378}" type="parTrans" cxnId="{7D6C428E-7400-43BE-8FEA-4694E5C8802A}">
      <dgm:prSet/>
      <dgm:spPr/>
      <dgm:t>
        <a:bodyPr/>
        <a:lstStyle/>
        <a:p>
          <a:endParaRPr lang="zh-CN" altLang="en-US"/>
        </a:p>
      </dgm:t>
    </dgm:pt>
    <dgm:pt modelId="{F02FEF06-B4E0-4997-85DF-42CEBFD45F92}" type="sibTrans" cxnId="{7D6C428E-7400-43BE-8FEA-4694E5C8802A}">
      <dgm:prSet/>
      <dgm:spPr/>
      <dgm:t>
        <a:bodyPr/>
        <a:lstStyle/>
        <a:p>
          <a:endParaRPr lang="zh-CN" altLang="en-US"/>
        </a:p>
      </dgm:t>
    </dgm:pt>
    <dgm:pt modelId="{F3B9DD3F-8342-4F94-8EA4-3AFAE920ACA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000" dirty="0" smtClean="0"/>
            <a:t>鲁棒性研究和选择性</a:t>
          </a:r>
          <a:r>
            <a:rPr lang="en-US" sz="2000" dirty="0" smtClean="0"/>
            <a:t>AIPs</a:t>
          </a:r>
          <a:endParaRPr lang="zh-CN" sz="2000" dirty="0"/>
        </a:p>
      </dgm:t>
    </dgm:pt>
    <dgm:pt modelId="{4E4A9D15-CD6F-423B-A7E8-4717B635D53C}" type="parTrans" cxnId="{58F8568F-A683-4382-A688-CCD0370AC21A}">
      <dgm:prSet/>
      <dgm:spPr/>
      <dgm:t>
        <a:bodyPr/>
        <a:lstStyle/>
        <a:p>
          <a:endParaRPr lang="zh-CN" altLang="en-US"/>
        </a:p>
      </dgm:t>
    </dgm:pt>
    <dgm:pt modelId="{0FF2634A-44DB-4053-AC0C-A7BB1C7CA5B6}" type="sibTrans" cxnId="{58F8568F-A683-4382-A688-CCD0370AC21A}">
      <dgm:prSet/>
      <dgm:spPr/>
      <dgm:t>
        <a:bodyPr/>
        <a:lstStyle/>
        <a:p>
          <a:endParaRPr lang="zh-CN" altLang="en-US"/>
        </a:p>
      </dgm:t>
    </dgm:pt>
    <dgm:pt modelId="{51328491-1310-4190-A46A-22F17C569D56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000" dirty="0" smtClean="0"/>
            <a:t>实例验证</a:t>
          </a:r>
          <a:endParaRPr lang="zh-CN" altLang="en-US" sz="2300" dirty="0"/>
        </a:p>
      </dgm:t>
    </dgm:pt>
    <dgm:pt modelId="{07D19861-843B-4DC9-89FC-2438870406CF}" type="parTrans" cxnId="{52566BD3-BF6A-40A7-ADF2-4B0D7A58C35E}">
      <dgm:prSet/>
      <dgm:spPr/>
      <dgm:t>
        <a:bodyPr/>
        <a:lstStyle/>
        <a:p>
          <a:endParaRPr lang="zh-CN" altLang="en-US"/>
        </a:p>
      </dgm:t>
    </dgm:pt>
    <dgm:pt modelId="{AA9A29E4-DC39-421A-BD58-3CA28EC7A6DB}" type="sibTrans" cxnId="{52566BD3-BF6A-40A7-ADF2-4B0D7A58C35E}">
      <dgm:prSet/>
      <dgm:spPr/>
      <dgm:t>
        <a:bodyPr/>
        <a:lstStyle/>
        <a:p>
          <a:endParaRPr lang="zh-CN" altLang="en-US"/>
        </a:p>
      </dgm:t>
    </dgm:pt>
    <dgm:pt modelId="{FA8463DF-A00C-4616-9F9D-36A6FB225A68}">
      <dgm:prSet custT="1"/>
      <dgm:spPr/>
      <dgm:t>
        <a:bodyPr/>
        <a:lstStyle/>
        <a:p>
          <a:pPr rtl="0"/>
          <a:r>
            <a:rPr lang="zh-CN" altLang="en-US" sz="2400" dirty="0" smtClean="0"/>
            <a:t>本文是迈向分析用户识别器动力学的有前途研究方向的第一步</a:t>
          </a:r>
          <a:endParaRPr lang="zh-CN" altLang="en-US" sz="2400" dirty="0"/>
        </a:p>
      </dgm:t>
    </dgm:pt>
    <dgm:pt modelId="{B4A6D20A-896D-4282-9B30-4BA6AC21ED4D}" type="parTrans" cxnId="{765338F9-AFE9-4EC1-935E-9419B7645E23}">
      <dgm:prSet/>
      <dgm:spPr/>
      <dgm:t>
        <a:bodyPr/>
        <a:lstStyle/>
        <a:p>
          <a:endParaRPr lang="zh-CN" altLang="en-US"/>
        </a:p>
      </dgm:t>
    </dgm:pt>
    <dgm:pt modelId="{615C92AB-8B68-4231-9F41-93C903793310}" type="sibTrans" cxnId="{765338F9-AFE9-4EC1-935E-9419B7645E23}">
      <dgm:prSet/>
      <dgm:spPr/>
      <dgm:t>
        <a:bodyPr/>
        <a:lstStyle/>
        <a:p>
          <a:endParaRPr lang="zh-CN" altLang="en-US"/>
        </a:p>
      </dgm:t>
    </dgm:pt>
    <dgm:pt modelId="{446A5987-9955-42A8-8DB3-EC4C124E7CFD}" type="pres">
      <dgm:prSet presAssocID="{AEACCF9E-A9C6-445E-B10F-5B227C35FC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CCFB01-682D-4872-94E4-B8BD59105106}" type="pres">
      <dgm:prSet presAssocID="{AB1556C4-B142-47DD-BA52-7A03D2FB67E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110C7-1FF5-41C1-996B-A035C3CCBFAE}" type="pres">
      <dgm:prSet presAssocID="{AB1556C4-B142-47DD-BA52-7A03D2FB67E8}" presName="childText" presStyleLbl="revTx" presStyleIdx="0" presStyleCnt="1" custScaleY="133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3768D-098B-4086-9024-1473E2EE16C9}" type="pres">
      <dgm:prSet presAssocID="{FA8463DF-A00C-4616-9F9D-36A6FB225A6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D45B90-4087-4300-BFBF-84D3D92C68A0}" type="presOf" srcId="{F3B9DD3F-8342-4F94-8EA4-3AFAE920ACA1}" destId="{9DB110C7-1FF5-41C1-996B-A035C3CCBFAE}" srcOrd="0" destOrd="2" presId="urn:microsoft.com/office/officeart/2005/8/layout/vList2"/>
    <dgm:cxn modelId="{52566BD3-BF6A-40A7-ADF2-4B0D7A58C35E}" srcId="{AB1556C4-B142-47DD-BA52-7A03D2FB67E8}" destId="{51328491-1310-4190-A46A-22F17C569D56}" srcOrd="3" destOrd="0" parTransId="{07D19861-843B-4DC9-89FC-2438870406CF}" sibTransId="{AA9A29E4-DC39-421A-BD58-3CA28EC7A6DB}"/>
    <dgm:cxn modelId="{765338F9-AFE9-4EC1-935E-9419B7645E23}" srcId="{AEACCF9E-A9C6-445E-B10F-5B227C35FC5F}" destId="{FA8463DF-A00C-4616-9F9D-36A6FB225A68}" srcOrd="1" destOrd="0" parTransId="{B4A6D20A-896D-4282-9B30-4BA6AC21ED4D}" sibTransId="{615C92AB-8B68-4231-9F41-93C903793310}"/>
    <dgm:cxn modelId="{77ED625D-0844-441C-B4FF-AC3359586EDF}" srcId="{AEACCF9E-A9C6-445E-B10F-5B227C35FC5F}" destId="{AB1556C4-B142-47DD-BA52-7A03D2FB67E8}" srcOrd="0" destOrd="0" parTransId="{4A5BF7EA-2534-4E4A-A4FD-50EA098924B9}" sibTransId="{0D7B1C63-D60F-4E0F-B80D-07EC260BA87F}"/>
    <dgm:cxn modelId="{518ABDC5-146B-4BD9-9D4A-ADD22845492F}" type="presOf" srcId="{AEACCF9E-A9C6-445E-B10F-5B227C35FC5F}" destId="{446A5987-9955-42A8-8DB3-EC4C124E7CFD}" srcOrd="0" destOrd="0" presId="urn:microsoft.com/office/officeart/2005/8/layout/vList2"/>
    <dgm:cxn modelId="{73E33316-69A0-4EE1-9D8E-91F99EA09CAD}" type="presOf" srcId="{AB1556C4-B142-47DD-BA52-7A03D2FB67E8}" destId="{ADCCFB01-682D-4872-94E4-B8BD59105106}" srcOrd="0" destOrd="0" presId="urn:microsoft.com/office/officeart/2005/8/layout/vList2"/>
    <dgm:cxn modelId="{1373AC40-1B06-4583-A2DD-FDC0181AC23B}" type="presOf" srcId="{E255FA44-0A90-4CB1-8CCF-37A9A84C98AC}" destId="{9DB110C7-1FF5-41C1-996B-A035C3CCBFAE}" srcOrd="0" destOrd="0" presId="urn:microsoft.com/office/officeart/2005/8/layout/vList2"/>
    <dgm:cxn modelId="{ADFD191B-E61C-4474-8B38-06769AFBB3A2}" type="presOf" srcId="{51328491-1310-4190-A46A-22F17C569D56}" destId="{9DB110C7-1FF5-41C1-996B-A035C3CCBFAE}" srcOrd="0" destOrd="3" presId="urn:microsoft.com/office/officeart/2005/8/layout/vList2"/>
    <dgm:cxn modelId="{58F8568F-A683-4382-A688-CCD0370AC21A}" srcId="{AB1556C4-B142-47DD-BA52-7A03D2FB67E8}" destId="{F3B9DD3F-8342-4F94-8EA4-3AFAE920ACA1}" srcOrd="2" destOrd="0" parTransId="{4E4A9D15-CD6F-423B-A7E8-4717B635D53C}" sibTransId="{0FF2634A-44DB-4053-AC0C-A7BB1C7CA5B6}"/>
    <dgm:cxn modelId="{1FA1E6D8-AD04-4226-8AAB-0867B27FE427}" type="presOf" srcId="{53B04C5E-662B-48DF-85F8-207CE076D9B0}" destId="{9DB110C7-1FF5-41C1-996B-A035C3CCBFAE}" srcOrd="0" destOrd="1" presId="urn:microsoft.com/office/officeart/2005/8/layout/vList2"/>
    <dgm:cxn modelId="{7D6C428E-7400-43BE-8FEA-4694E5C8802A}" srcId="{AB1556C4-B142-47DD-BA52-7A03D2FB67E8}" destId="{53B04C5E-662B-48DF-85F8-207CE076D9B0}" srcOrd="1" destOrd="0" parTransId="{9A8C10A7-EFD6-4845-B3AB-6507E536B378}" sibTransId="{F02FEF06-B4E0-4997-85DF-42CEBFD45F92}"/>
    <dgm:cxn modelId="{56F5CEA7-D57B-4659-A157-BBDB397F6693}" srcId="{AB1556C4-B142-47DD-BA52-7A03D2FB67E8}" destId="{E255FA44-0A90-4CB1-8CCF-37A9A84C98AC}" srcOrd="0" destOrd="0" parTransId="{7B1B8B5F-950A-441B-949B-430DE2A8CA6C}" sibTransId="{6AE22A91-ABC4-4047-AB6A-5DAC14357758}"/>
    <dgm:cxn modelId="{292F62F5-10A0-4F5F-AC93-5968DE4B6BAC}" type="presOf" srcId="{FA8463DF-A00C-4616-9F9D-36A6FB225A68}" destId="{C8B3768D-098B-4086-9024-1473E2EE16C9}" srcOrd="0" destOrd="0" presId="urn:microsoft.com/office/officeart/2005/8/layout/vList2"/>
    <dgm:cxn modelId="{D56CC577-E65D-4E26-AB1A-1C930C1EBA34}" type="presParOf" srcId="{446A5987-9955-42A8-8DB3-EC4C124E7CFD}" destId="{ADCCFB01-682D-4872-94E4-B8BD59105106}" srcOrd="0" destOrd="0" presId="urn:microsoft.com/office/officeart/2005/8/layout/vList2"/>
    <dgm:cxn modelId="{4BBB0698-E937-4FB6-BC31-F555B9B98A14}" type="presParOf" srcId="{446A5987-9955-42A8-8DB3-EC4C124E7CFD}" destId="{9DB110C7-1FF5-41C1-996B-A035C3CCBFAE}" srcOrd="1" destOrd="0" presId="urn:microsoft.com/office/officeart/2005/8/layout/vList2"/>
    <dgm:cxn modelId="{9923F3B3-E28F-4384-8945-71943A923B25}" type="presParOf" srcId="{446A5987-9955-42A8-8DB3-EC4C124E7CFD}" destId="{C8B3768D-098B-4086-9024-1473E2EE16C9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609D9-0331-47C5-A840-248D28F67E06}" type="datetimeFigureOut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CD8CF-DF8B-4C2B-8B57-F7E5AF3802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图像识别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干扰防止识别（为了隐私）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对抗图像扰动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鲁棒性。</a:t>
            </a:r>
            <a:r>
              <a:rPr lang="zh-CN" altLang="en-US" sz="1200" dirty="0" smtClean="0"/>
              <a:t>基本处理</a:t>
            </a:r>
            <a:r>
              <a:rPr lang="en-US" altLang="zh-CN" sz="1200" dirty="0" smtClean="0"/>
              <a:t>Proc.</a:t>
            </a:r>
            <a:r>
              <a:rPr lang="zh-CN" altLang="en-US" sz="1200" dirty="0" smtClean="0"/>
              <a:t> 整数值（如</a:t>
            </a:r>
            <a:r>
              <a:rPr lang="en-US" altLang="zh-CN" sz="1200" dirty="0" smtClean="0"/>
              <a:t>24</a:t>
            </a:r>
            <a:r>
              <a:rPr lang="zh-CN" altLang="en-US" sz="1200" dirty="0" smtClean="0"/>
              <a:t>位真彩色）。</a:t>
            </a:r>
            <a:endParaRPr lang="en-US" altLang="zh-CN" sz="1200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人识别器选择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（都是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快）。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最佳策略：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蓝。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图像处理策略空间（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proc.TNBC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的处理策略时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的识别率。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与模糊处理相比，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可靠地导致了错误识别，而没有牺牲美观性。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不可靠，因为他会在接近决策超平面时停止迭代。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L2</a:t>
            </a:r>
            <a:r>
              <a:rPr lang="zh-CN" altLang="en-US" dirty="0" smtClean="0"/>
              <a:t>范数：向量元素绝对值的平方和再开平方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图像处理策略验证：疫苗接种后的有效性。</a:t>
            </a:r>
            <a:endParaRPr lang="en-US" altLang="zh-CN" dirty="0" smtClean="0"/>
          </a:p>
          <a:p>
            <a:r>
              <a:rPr lang="en-US" altLang="zh-CN" dirty="0" smtClean="0"/>
              <a:t>/T</a:t>
            </a:r>
            <a:r>
              <a:rPr lang="zh-CN" altLang="en-US" dirty="0" smtClean="0"/>
              <a:t>：表示接种</a:t>
            </a:r>
            <a:r>
              <a:rPr lang="en-US" altLang="zh-CN" dirty="0" smtClean="0"/>
              <a:t>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图像处理策略验证：选择</a:t>
            </a:r>
            <a:r>
              <a:rPr lang="en-US" altLang="zh-CN" dirty="0" smtClean="0"/>
              <a:t>AIP</a:t>
            </a:r>
            <a:r>
              <a:rPr lang="zh-CN" altLang="en-US" dirty="0" smtClean="0"/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（第一行）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上的性能作为基线。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Google-Net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ResNet152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w/(with)w/o(without)</a:t>
            </a:r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范数：向量元素绝对值的平方和再开平方。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社交媒体用户和照片识别者之间的博弈：用户使用橙色策略（</a:t>
            </a:r>
            <a:r>
              <a:rPr lang="en-US" altLang="zh-CN" sz="1200" dirty="0" smtClean="0"/>
              <a:t>AIP</a:t>
            </a:r>
            <a:r>
              <a:rPr lang="zh-CN" altLang="en-US" dirty="0" smtClean="0"/>
              <a:t>）干扰图像，试图使识别器混乱。识别器选择蓝色策略作为对策。他们不知道对方选择哪种策略。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介绍了用于用户识别器动力学的通用博弈理论框架。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AIP</a:t>
            </a:r>
            <a:r>
              <a:rPr lang="zh-CN" altLang="en-US" dirty="0" smtClean="0"/>
              <a:t>对图像进行干扰（如加性扰动），使得图像不能被识别器识别人像。（将加法变换转化为损失最大化）</a:t>
            </a:r>
            <a:endParaRPr lang="en-US" altLang="zh-CN" dirty="0" smtClean="0"/>
          </a:p>
          <a:p>
            <a:r>
              <a:rPr lang="zh-CN" altLang="en-US" dirty="0" smtClean="0"/>
              <a:t>本文提出的</a:t>
            </a:r>
            <a:r>
              <a:rPr lang="en-US" altLang="zh-CN" dirty="0" smtClean="0"/>
              <a:t>AIP</a:t>
            </a:r>
            <a:r>
              <a:rPr lang="zh-CN" altLang="en-US" dirty="0" smtClean="0"/>
              <a:t>算法（</a:t>
            </a:r>
            <a:r>
              <a:rPr lang="en-US" altLang="zh-CN" dirty="0" smtClean="0"/>
              <a:t>GAMAN</a:t>
            </a:r>
            <a:r>
              <a:rPr lang="zh-CN" altLang="en-US" dirty="0" smtClean="0"/>
              <a:t>，梯度上升</a:t>
            </a:r>
            <a:r>
              <a:rPr lang="en-US" altLang="zh-CN" dirty="0" smtClean="0"/>
              <a:t>-</a:t>
            </a:r>
            <a:r>
              <a:rPr lang="zh-CN" altLang="en-US" dirty="0" smtClean="0"/>
              <a:t>最大的非</a:t>
            </a:r>
            <a:r>
              <a:rPr lang="en-US" altLang="zh-CN" dirty="0" smtClean="0"/>
              <a:t>GT</a:t>
            </a:r>
            <a:r>
              <a:rPr lang="zh-CN" altLang="en-US" dirty="0" smtClean="0"/>
              <a:t>）基于</a:t>
            </a:r>
            <a:r>
              <a:rPr lang="en-US" altLang="zh-CN" dirty="0" err="1" smtClean="0"/>
              <a:t>DeepFool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DF</a:t>
            </a:r>
            <a:r>
              <a:rPr lang="zh-CN" altLang="en-US" dirty="0" smtClean="0"/>
              <a:t>：找到具有最近决策超平面的类。在每次迭代中，算法都会计算沿决策超平面的法向向量的最小步长，以到达决策超平面。通过多次迭代越过决策超平面。</a:t>
            </a:r>
            <a:endParaRPr lang="en-US" altLang="zh-CN" dirty="0" smtClean="0"/>
          </a:p>
          <a:p>
            <a:r>
              <a:rPr lang="zh-CN" altLang="en-US" dirty="0" smtClean="0"/>
              <a:t>决策超平面：超平面为</a:t>
            </a:r>
            <a:r>
              <a:rPr lang="en-US" altLang="zh-CN" dirty="0" smtClean="0"/>
              <a:t>n-1</a:t>
            </a:r>
            <a:r>
              <a:rPr lang="zh-CN" altLang="en-US" dirty="0" smtClean="0"/>
              <a:t>维，决策平面上方为一类，下方为一类。</a:t>
            </a:r>
            <a:endParaRPr lang="en-US" altLang="zh-CN" dirty="0" smtClean="0"/>
          </a:p>
          <a:p>
            <a:r>
              <a:rPr lang="en-US" altLang="zh-CN" dirty="0" smtClean="0"/>
              <a:t>DF</a:t>
            </a:r>
            <a:r>
              <a:rPr lang="zh-CN" altLang="en-US" dirty="0" smtClean="0"/>
              <a:t>的目的是将预测结果以最小代价越过决策超平面，使结果错误。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不健壮：如果被干扰的输入仍接近决策边界，这也将不可靠。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现有的</a:t>
            </a:r>
            <a:r>
              <a:rPr lang="en-US" altLang="zh-CN" sz="1200" dirty="0" smtClean="0"/>
              <a:t>AIP</a:t>
            </a:r>
            <a:r>
              <a:rPr lang="zh-CN" altLang="en-US" sz="1200" dirty="0" smtClean="0"/>
              <a:t>方法对于简单的图像处理技术是脆弱的。提出新的</a:t>
            </a:r>
            <a:r>
              <a:rPr lang="en-US" altLang="zh-CN" sz="1200" dirty="0" smtClean="0"/>
              <a:t>AIP</a:t>
            </a:r>
            <a:r>
              <a:rPr lang="zh-CN" altLang="en-US" sz="1200" dirty="0" smtClean="0"/>
              <a:t>方法，具有鲁棒性。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GT(ground</a:t>
            </a:r>
            <a:r>
              <a:rPr lang="en-US" altLang="zh-CN" baseline="0" dirty="0" smtClean="0"/>
              <a:t> truth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在机器学习中是参考标准。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接种疫苗。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选择性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：使得混合损失（恶意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善意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）最大化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博弈论表明，有时将策略随机化会更好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表示博弈的价值，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都选最优策略。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框架：用户</a:t>
            </a:r>
            <a:r>
              <a:rPr lang="en-US" altLang="zh-CN" dirty="0" smtClean="0"/>
              <a:t>U</a:t>
            </a:r>
            <a:r>
              <a:rPr lang="zh-CN" altLang="en-US" dirty="0" smtClean="0"/>
              <a:t>根据策略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∈</a:t>
            </a:r>
            <a:r>
              <a:rPr lang="el-GR" altLang="zh-CN" dirty="0" smtClean="0"/>
              <a:t>Θ</a:t>
            </a:r>
            <a:r>
              <a:rPr lang="en-US" altLang="zh-CN" dirty="0" smtClean="0"/>
              <a:t>u</a:t>
            </a:r>
            <a:r>
              <a:rPr lang="zh-CN" altLang="en-US" dirty="0" smtClean="0"/>
              <a:t>干扰原始图像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，旨在阻止识别，识别器</a:t>
            </a:r>
            <a:r>
              <a:rPr lang="en-US" altLang="zh-CN" dirty="0" smtClean="0"/>
              <a:t>R</a:t>
            </a:r>
            <a:r>
              <a:rPr lang="zh-CN" altLang="en-US" dirty="0" smtClean="0"/>
              <a:t>根据策略</a:t>
            </a:r>
            <a:r>
              <a:rPr lang="en-US" altLang="zh-CN" dirty="0" smtClean="0"/>
              <a:t>j</a:t>
            </a:r>
            <a:r>
              <a:rPr lang="zh-CN" altLang="en-US" dirty="0" smtClean="0"/>
              <a:t>∈</a:t>
            </a:r>
            <a:r>
              <a:rPr lang="el-GR" altLang="zh-CN" dirty="0" smtClean="0"/>
              <a:t>Θ</a:t>
            </a:r>
            <a:r>
              <a:rPr lang="en-US" altLang="zh-CN" dirty="0" smtClean="0"/>
              <a:t>r</a:t>
            </a:r>
            <a:r>
              <a:rPr lang="zh-CN" altLang="en-US" dirty="0" smtClean="0"/>
              <a:t>处理被干扰的图像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，旨在抵消图像干扰的影响。得到图像</a:t>
            </a:r>
            <a:r>
              <a:rPr lang="en-US" altLang="zh-CN" dirty="0" err="1" smtClean="0"/>
              <a:t>nj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(x))</a:t>
            </a:r>
            <a:r>
              <a:rPr lang="zh-CN" altLang="en-US" dirty="0" smtClean="0"/>
              <a:t>传递到模型</a:t>
            </a:r>
            <a:r>
              <a:rPr lang="en-US" altLang="zh-CN" dirty="0" smtClean="0"/>
              <a:t>f</a:t>
            </a:r>
            <a:r>
              <a:rPr lang="zh-CN" altLang="en-US" dirty="0" smtClean="0"/>
              <a:t>进行预测。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框架的组件</a:t>
            </a: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Multiple recognizers:</a:t>
            </a:r>
            <a:r>
              <a:rPr lang="zh-CN" altLang="en-US" sz="1200" dirty="0" smtClean="0"/>
              <a:t>并非所有识别器都是恶意的。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dirty="0" smtClean="0"/>
              <a:t>U</a:t>
            </a:r>
            <a:r>
              <a:rPr lang="zh-CN" altLang="en-US" dirty="0" smtClean="0"/>
              <a:t>和</a:t>
            </a:r>
            <a:r>
              <a:rPr lang="en-US" dirty="0" smtClean="0"/>
              <a:t>R</a:t>
            </a:r>
            <a:r>
              <a:rPr lang="zh-CN" altLang="en-US" dirty="0" smtClean="0"/>
              <a:t>为不同的测试样本分配不同的权重，则收益和可能不等于</a:t>
            </a:r>
            <a:r>
              <a:rPr lang="en-US" dirty="0" smtClean="0"/>
              <a:t>1</a:t>
            </a:r>
            <a:r>
              <a:rPr lang="zh-CN" altLang="en-US" dirty="0" smtClean="0"/>
              <a:t>。对于这种非恒定和博弈，每个参与者都有</a:t>
            </a:r>
            <a:r>
              <a:rPr lang="en-US" dirty="0" smtClean="0"/>
              <a:t>Nash</a:t>
            </a:r>
            <a:r>
              <a:rPr lang="zh-CN" altLang="en-US" dirty="0" smtClean="0"/>
              <a:t>均衡策略</a:t>
            </a:r>
            <a:r>
              <a:rPr lang="en-US" dirty="0" smtClean="0"/>
              <a:t>[25]</a:t>
            </a:r>
            <a:r>
              <a:rPr lang="zh-CN" altLang="en-US" dirty="0" smtClean="0"/>
              <a:t>。最佳策略和收益分析仍然是可能的。</a:t>
            </a:r>
            <a:endParaRPr lang="en-US" altLang="zh-CN" dirty="0" smtClean="0"/>
          </a:p>
          <a:p>
            <a:r>
              <a:rPr lang="en-US" altLang="zh-CN" dirty="0" err="1" smtClean="0"/>
              <a:t>ri</a:t>
            </a:r>
            <a:r>
              <a:rPr lang="zh-CN" altLang="en-US" dirty="0" smtClean="0"/>
              <a:t>指扰动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是从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Flickr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抓取的大规模社交媒体照片数据集，</a:t>
            </a:r>
            <a:r>
              <a:rPr lang="zh-CN" altLang="en-US" sz="1200" dirty="0" smtClean="0"/>
              <a:t>由</a:t>
            </a:r>
            <a:r>
              <a:rPr lang="en-US" sz="1200" dirty="0" smtClean="0"/>
              <a:t>366</a:t>
            </a:r>
            <a:r>
              <a:rPr lang="zh-CN" altLang="en-US" sz="1200" dirty="0" smtClean="0"/>
              <a:t>个身份的</a:t>
            </a:r>
            <a:r>
              <a:rPr lang="en-US" sz="1200" dirty="0" smtClean="0"/>
              <a:t>4820</a:t>
            </a:r>
            <a:r>
              <a:rPr lang="zh-CN" altLang="en-US" sz="1200" dirty="0" smtClean="0"/>
              <a:t>个实例组成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dirty="0" smtClean="0"/>
              <a:t>我们假设用户将裁剪后的头像上传到社交媒体。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干扰方法评估比较。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我们考虑四种人识别模型：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Google-Net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ResNet152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。（表）中数字为识别率。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在所有表中，</a:t>
            </a:r>
            <a:r>
              <a:rPr lang="en-US" sz="1200" dirty="0" smtClean="0"/>
              <a:t>R</a:t>
            </a:r>
            <a:r>
              <a:rPr lang="zh-CN" altLang="en-US" sz="1200" dirty="0" smtClean="0"/>
              <a:t>是列，</a:t>
            </a:r>
            <a:r>
              <a:rPr lang="en-US" sz="1200" dirty="0" smtClean="0"/>
              <a:t>U</a:t>
            </a:r>
            <a:r>
              <a:rPr lang="zh-CN" altLang="en-US" sz="1200" dirty="0" smtClean="0"/>
              <a:t>是行。 对于每列（行），</a:t>
            </a:r>
            <a:r>
              <a:rPr lang="en-US" sz="1200" dirty="0" smtClean="0"/>
              <a:t>U</a:t>
            </a:r>
            <a:r>
              <a:rPr lang="zh-CN" altLang="en-US" sz="1200" dirty="0" smtClean="0"/>
              <a:t>（</a:t>
            </a:r>
            <a:r>
              <a:rPr lang="en-US" sz="1200" dirty="0" smtClean="0"/>
              <a:t>R</a:t>
            </a:r>
            <a:r>
              <a:rPr lang="zh-CN" altLang="en-US" sz="1200" dirty="0" smtClean="0"/>
              <a:t>）的最佳策略都标记为橙色（蓝色）。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噪声：加入高斯噪声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;blur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（模糊）与大小为</a:t>
            </a:r>
            <a:r>
              <a:rPr lang="el-GR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的高斯核进行卷积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眼条在上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位置放置一个厚度为</a:t>
            </a:r>
            <a:r>
              <a:rPr lang="el-GR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的灰色水平条。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CD8CF-DF8B-4C2B-8B57-F7E5AF38029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DCAE-8B9D-4FE3-8DC2-A343C06324C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4565-447F-48D8-A865-38CDA6097A8D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4002-1E51-4235-9133-FEBE3A63EC1D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38B6409B-7309-4247-A7BE-07F4DDC3C7CE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3B32-BBB4-4296-A8DB-99E782F396F8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0A57-BC0E-4200-ACFC-A45549BD0DEB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6585-03FB-432D-8CDC-1969F57CE6A2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D706-1E96-4733-BF1B-C93D99A79C1B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F26-78FD-4EB3-A25A-4926B693569E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5CAE-AAAC-4BA4-9B86-352202A6889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A5C2-C9AD-4B70-B40A-29B67DA30CE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A03B8FC-B7EA-4667-A9FD-12137FC98470}" type="datetime1">
              <a:rPr lang="zh-CN" altLang="en-US" smtClean="0"/>
              <a:pPr/>
              <a:t>2020/6/12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1785927"/>
            <a:ext cx="8858312" cy="321470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Adversarial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Image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Perturbation</a:t>
            </a:r>
            <a:r>
              <a:rPr lang="en-US" altLang="zh-CN" dirty="0" smtClean="0"/>
              <a:t> for Privacy Protection</a:t>
            </a:r>
            <a:br>
              <a:rPr lang="en-US" altLang="zh-CN" dirty="0" smtClean="0"/>
            </a:b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Game Theory </a:t>
            </a:r>
            <a:r>
              <a:rPr lang="en-US" altLang="zh-CN" dirty="0" smtClean="0"/>
              <a:t>Perspective</a:t>
            </a:r>
            <a:br>
              <a:rPr lang="en-US" altLang="zh-CN" dirty="0" smtClean="0"/>
            </a:br>
            <a:r>
              <a:rPr lang="zh-CN" altLang="en-US" dirty="0" smtClean="0"/>
              <a:t>对抗图像扰</a:t>
            </a:r>
            <a:r>
              <a:rPr lang="zh-CN" altLang="en-US" dirty="0" smtClean="0">
                <a:latin typeface="+mj-ea"/>
              </a:rPr>
              <a:t>动对于</a:t>
            </a:r>
            <a:r>
              <a:rPr lang="zh-CN" altLang="en-US" dirty="0" smtClean="0"/>
              <a:t>保护隐私的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博弈论视角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5429264"/>
            <a:ext cx="6400800" cy="96678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2017 </a:t>
            </a:r>
            <a:r>
              <a:rPr lang="en-US" altLang="zh-CN" dirty="0" smtClean="0"/>
              <a:t>ICCV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实证研究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358246" cy="475775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zh-CN" altLang="en-US" sz="2000" b="1" dirty="0" smtClean="0"/>
              <a:t>数据集：</a:t>
            </a:r>
            <a:r>
              <a:rPr lang="en-US" altLang="zh-CN" sz="2000" dirty="0" smtClean="0"/>
              <a:t>val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subset of PIPA (People In Photo Albums)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00240"/>
            <a:ext cx="6500857" cy="436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571736" y="5929330"/>
            <a:ext cx="521497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实证研究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428736"/>
            <a:ext cx="81439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Proc. </a:t>
            </a:r>
            <a:r>
              <a:rPr lang="zh-CN" altLang="en-US" sz="2000" dirty="0" smtClean="0"/>
              <a:t>：将受干扰的图像调整为原始图像大小，并将其量化为整数值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</a:t>
            </a:r>
            <a:r>
              <a:rPr lang="zh-CN" altLang="en-US" sz="2000" dirty="0" smtClean="0"/>
              <a:t>：在图像边长的</a:t>
            </a:r>
            <a:r>
              <a:rPr lang="en-US" sz="2000" dirty="0" smtClean="0"/>
              <a:t>10</a:t>
            </a:r>
            <a:r>
              <a:rPr lang="zh-CN" altLang="en-US" sz="2000" dirty="0" smtClean="0"/>
              <a:t>％以内的随机偏移量进行平移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N</a:t>
            </a:r>
            <a:r>
              <a:rPr lang="zh-CN" altLang="en-US" sz="2000" dirty="0" smtClean="0"/>
              <a:t>：添加方差为</a:t>
            </a:r>
            <a:r>
              <a:rPr lang="el-GR" altLang="zh-CN" sz="2000" dirty="0" smtClean="0"/>
              <a:t>σ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= 10</a:t>
            </a:r>
            <a:r>
              <a:rPr lang="en-US" sz="2000" baseline="30000" dirty="0" smtClean="0"/>
              <a:t>2</a:t>
            </a:r>
            <a:r>
              <a:rPr lang="zh-CN" altLang="en-US" sz="2000" dirty="0" smtClean="0"/>
              <a:t>的</a:t>
            </a:r>
            <a:r>
              <a:rPr lang="en-US" sz="2000" dirty="0" err="1" smtClean="0"/>
              <a:t>iid</a:t>
            </a:r>
            <a:r>
              <a:rPr lang="zh-CN" altLang="en-US" sz="2000" dirty="0" smtClean="0"/>
              <a:t>高斯噪声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B</a:t>
            </a:r>
            <a:r>
              <a:rPr lang="zh-CN" altLang="en-US" sz="2000" dirty="0" smtClean="0"/>
              <a:t>：使用从</a:t>
            </a:r>
            <a:r>
              <a:rPr lang="en-US" altLang="zh-CN" sz="2000" dirty="0" smtClean="0"/>
              <a:t>{</a:t>
            </a:r>
            <a:r>
              <a:rPr lang="en-US" sz="2000" dirty="0" smtClean="0"/>
              <a:t>1,3,5,7,9}</a:t>
            </a:r>
            <a:r>
              <a:rPr lang="zh-CN" altLang="en-US" sz="2000" dirty="0" smtClean="0"/>
              <a:t>中均匀随机选择宽度的高斯核来模糊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</a:t>
            </a:r>
            <a:r>
              <a:rPr lang="zh-CN" altLang="en-US" sz="2000" dirty="0" smtClean="0"/>
              <a:t>：在图像边长的</a:t>
            </a:r>
            <a:r>
              <a:rPr lang="en-US" sz="2000" dirty="0" smtClean="0"/>
              <a:t>10</a:t>
            </a:r>
            <a:r>
              <a:rPr lang="zh-CN" altLang="en-US" sz="2000" dirty="0" smtClean="0"/>
              <a:t>％内产生随机偏移裁剪，然后将其调整为原始大小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8090" y="3786190"/>
            <a:ext cx="7783000" cy="303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85786" y="6286520"/>
            <a:ext cx="7429552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实证研究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19367"/>
            <a:ext cx="2000264" cy="466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643050"/>
            <a:ext cx="5715040" cy="469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571611"/>
            <a:ext cx="3714776" cy="47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实证研究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77797"/>
            <a:ext cx="8001056" cy="389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2857496"/>
            <a:ext cx="757242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 实证研究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001056" cy="290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42910" y="4929198"/>
            <a:ext cx="8072494" cy="95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假设</a:t>
            </a:r>
            <a:r>
              <a:rPr lang="en-US" sz="2000" dirty="0" smtClean="0"/>
              <a:t>U</a:t>
            </a:r>
            <a:r>
              <a:rPr lang="zh-CN" altLang="en-US" sz="2000" dirty="0" smtClean="0"/>
              <a:t>希望避免图像被一组恶意识别器</a:t>
            </a:r>
            <a:r>
              <a:rPr lang="en-US" sz="2000" dirty="0" smtClean="0"/>
              <a:t>M</a:t>
            </a:r>
            <a:r>
              <a:rPr lang="zh-CN" altLang="en-US" sz="2000" dirty="0" smtClean="0"/>
              <a:t>进行识别，而由良性识别器</a:t>
            </a:r>
            <a:r>
              <a:rPr lang="en-US" sz="2000" dirty="0" smtClean="0"/>
              <a:t>B</a:t>
            </a:r>
            <a:r>
              <a:rPr lang="zh-CN" altLang="en-US" sz="2000" dirty="0" smtClean="0"/>
              <a:t>授权进行识别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谢谢聆听</a:t>
            </a:r>
            <a:endParaRPr lang="zh-CN" altLang="en-US" sz="7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14282" y="1428736"/>
          <a:ext cx="8715436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动机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36"/>
            <a:ext cx="7900710" cy="323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5"/>
          <p:cNvSpPr txBox="1">
            <a:spLocks/>
          </p:cNvSpPr>
          <p:nvPr/>
        </p:nvSpPr>
        <p:spPr>
          <a:xfrm>
            <a:off x="928662" y="4714884"/>
            <a:ext cx="7758138" cy="162559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p"/>
              <a:defRPr/>
            </a:pPr>
            <a:r>
              <a:rPr lang="zh-CN" altLang="en-US" sz="2000" dirty="0" smtClean="0"/>
              <a:t>传统的混淆技术（如面部模糊和像素化）令人不适，且对基于卷积的识别器无效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博弈论为研究策略中不确定因素之间的相互作用提供了工具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对抗性图像扰动（</a:t>
            </a:r>
            <a:r>
              <a:rPr lang="en-US" dirty="0" smtClean="0"/>
              <a:t>AIP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500174"/>
          <a:ext cx="8229600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对抗性图像扰动（</a:t>
            </a:r>
            <a:r>
              <a:rPr lang="en-US" dirty="0" smtClean="0"/>
              <a:t>AIP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用户识别器博弈的通用框架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用户识别器博弈的通用框架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3076"/>
            <a:ext cx="8229600" cy="9001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/>
              <a:t>提供了一种工具系统化从</a:t>
            </a:r>
            <a:r>
              <a:rPr lang="zh-CN" altLang="en-US" sz="2000" dirty="0" smtClean="0">
                <a:solidFill>
                  <a:srgbClr val="FF0000"/>
                </a:solidFill>
              </a:rPr>
              <a:t>一组对玩家的明确假设</a:t>
            </a:r>
            <a:r>
              <a:rPr lang="zh-CN" altLang="en-US" sz="2000" dirty="0" smtClean="0"/>
              <a:t>到</a:t>
            </a:r>
            <a:r>
              <a:rPr lang="zh-CN" altLang="en-US" sz="2000" dirty="0" smtClean="0">
                <a:solidFill>
                  <a:srgbClr val="FF0000"/>
                </a:solidFill>
              </a:rPr>
              <a:t>博弈论结论</a:t>
            </a:r>
            <a:r>
              <a:rPr lang="zh-CN" altLang="en-US" sz="2000" dirty="0" smtClean="0"/>
              <a:t>的路径。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9143999" cy="294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用户识别器博弈的通用框架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428736"/>
          <a:ext cx="8229600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用户识别器博弈的通用框架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785926"/>
          <a:ext cx="8229600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1173</TotalTime>
  <Words>1483</Words>
  <PresentationFormat>全屏显示(4:3)</PresentationFormat>
  <Paragraphs>134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暗香扑面</vt:lpstr>
      <vt:lpstr>Adversarial Image Perturbation for Privacy Protection A Game Theory Perspective 对抗图像扰动对于保护隐私的 博弈论视角</vt:lpstr>
      <vt:lpstr>目录</vt:lpstr>
      <vt:lpstr>1 动机</vt:lpstr>
      <vt:lpstr>2 对抗性图像扰动（AIP）</vt:lpstr>
      <vt:lpstr>2 对抗性图像扰动（AIP）</vt:lpstr>
      <vt:lpstr>3 用户识别器博弈的通用框架</vt:lpstr>
      <vt:lpstr>3 用户识别器博弈的通用框架</vt:lpstr>
      <vt:lpstr>3 用户识别器博弈的通用框架</vt:lpstr>
      <vt:lpstr>3 用户识别器博弈的通用框架</vt:lpstr>
      <vt:lpstr>4 实证研究</vt:lpstr>
      <vt:lpstr>4 实证研究</vt:lpstr>
      <vt:lpstr>4 实证研究</vt:lpstr>
      <vt:lpstr>4 实证研究</vt:lpstr>
      <vt:lpstr>4 实证研究</vt:lpstr>
      <vt:lpstr>5 总结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Image Perturbation for Privacy Protection A Game Theory Perspective 对抗性图像摂动保护隐私的博弈论视角</dc:title>
  <dc:creator>Administrator</dc:creator>
  <cp:lastModifiedBy>AutoBVT</cp:lastModifiedBy>
  <cp:revision>199</cp:revision>
  <dcterms:created xsi:type="dcterms:W3CDTF">2020-04-21T05:27:58Z</dcterms:created>
  <dcterms:modified xsi:type="dcterms:W3CDTF">2020-06-12T07:54:50Z</dcterms:modified>
</cp:coreProperties>
</file>