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76" r:id="rId4"/>
    <p:sldId id="260" r:id="rId5"/>
    <p:sldId id="270" r:id="rId6"/>
    <p:sldId id="271" r:id="rId7"/>
    <p:sldId id="261" r:id="rId8"/>
    <p:sldId id="258" r:id="rId9"/>
    <p:sldId id="272" r:id="rId10"/>
    <p:sldId id="277" r:id="rId11"/>
    <p:sldId id="273" r:id="rId12"/>
    <p:sldId id="275" r:id="rId13"/>
    <p:sldId id="278" r:id="rId14"/>
    <p:sldId id="274" r:id="rId15"/>
    <p:sldId id="265" r:id="rId16"/>
    <p:sldId id="280" r:id="rId17"/>
    <p:sldId id="283" r:id="rId18"/>
    <p:sldId id="284" r:id="rId19"/>
    <p:sldId id="281" r:id="rId20"/>
    <p:sldId id="282" r:id="rId21"/>
    <p:sldId id="264" r:id="rId22"/>
    <p:sldId id="259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4972" autoAdjust="0"/>
  </p:normalViewPr>
  <p:slideViewPr>
    <p:cSldViewPr>
      <p:cViewPr varScale="1">
        <p:scale>
          <a:sx n="59" d="100"/>
          <a:sy n="59" d="100"/>
        </p:scale>
        <p:origin x="-16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66375A-B9FE-4FAE-8988-A05EBD7E5550}" type="doc">
      <dgm:prSet loTypeId="urn:microsoft.com/office/officeart/2005/8/layout/hierarchy2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E0751593-A51B-4693-A032-0E396EA9BCAF}">
      <dgm:prSet custT="1"/>
      <dgm:spPr/>
      <dgm:t>
        <a:bodyPr/>
        <a:lstStyle/>
        <a:p>
          <a:pPr rtl="0"/>
          <a:r>
            <a:rPr lang="zh-CN" sz="2400" dirty="0" smtClean="0"/>
            <a:t>目录</a:t>
          </a:r>
          <a:endParaRPr lang="en-US" sz="2400" dirty="0"/>
        </a:p>
      </dgm:t>
    </dgm:pt>
    <dgm:pt modelId="{B0F9C974-541D-49F7-B762-AA69549861F3}" type="parTrans" cxnId="{E2D26038-6B20-4392-A3D6-DEEDE9EED2C4}">
      <dgm:prSet/>
      <dgm:spPr/>
      <dgm:t>
        <a:bodyPr/>
        <a:lstStyle/>
        <a:p>
          <a:endParaRPr lang="zh-CN" altLang="en-US"/>
        </a:p>
      </dgm:t>
    </dgm:pt>
    <dgm:pt modelId="{A12CEFB6-7613-40C2-8AD7-D2020850CFCE}" type="sibTrans" cxnId="{E2D26038-6B20-4392-A3D6-DEEDE9EED2C4}">
      <dgm:prSet/>
      <dgm:spPr/>
      <dgm:t>
        <a:bodyPr/>
        <a:lstStyle/>
        <a:p>
          <a:endParaRPr lang="zh-CN" altLang="en-US"/>
        </a:p>
      </dgm:t>
    </dgm:pt>
    <dgm:pt modelId="{CFEAD302-18EF-4F48-BA38-45814C2AE0E9}">
      <dgm:prSet custT="1"/>
      <dgm:spPr/>
      <dgm:t>
        <a:bodyPr/>
        <a:lstStyle/>
        <a:p>
          <a:pPr rtl="0"/>
          <a:r>
            <a:rPr lang="en-US" sz="2400" dirty="0" smtClean="0"/>
            <a:t>1 </a:t>
          </a:r>
          <a:r>
            <a:rPr lang="zh-CN" sz="2400" dirty="0" smtClean="0"/>
            <a:t>动机</a:t>
          </a:r>
          <a:endParaRPr lang="en-US" sz="2400" dirty="0"/>
        </a:p>
      </dgm:t>
    </dgm:pt>
    <dgm:pt modelId="{E06C086F-7777-4F85-AEFA-55AEC10A7DA1}" type="parTrans" cxnId="{BAA794A7-11F6-45D3-8497-0647AE9BE24C}">
      <dgm:prSet custT="1"/>
      <dgm:spPr/>
      <dgm:t>
        <a:bodyPr/>
        <a:lstStyle/>
        <a:p>
          <a:endParaRPr lang="zh-CN" altLang="en-US" sz="2400"/>
        </a:p>
      </dgm:t>
    </dgm:pt>
    <dgm:pt modelId="{9AE6EB1B-D7CE-4B18-9145-11149430745E}" type="sibTrans" cxnId="{BAA794A7-11F6-45D3-8497-0647AE9BE24C}">
      <dgm:prSet/>
      <dgm:spPr/>
      <dgm:t>
        <a:bodyPr/>
        <a:lstStyle/>
        <a:p>
          <a:endParaRPr lang="zh-CN" altLang="en-US"/>
        </a:p>
      </dgm:t>
    </dgm:pt>
    <dgm:pt modelId="{C6FE244D-1631-4296-9AF4-30D07DA46954}">
      <dgm:prSet custT="1"/>
      <dgm:spPr/>
      <dgm:t>
        <a:bodyPr/>
        <a:lstStyle/>
        <a:p>
          <a:pPr rtl="0"/>
          <a:r>
            <a:rPr lang="en-US" sz="2400" dirty="0" smtClean="0"/>
            <a:t>2 </a:t>
          </a:r>
          <a:r>
            <a:rPr lang="zh-CN" sz="2400" dirty="0" smtClean="0"/>
            <a:t>对抗图像扰动（</a:t>
          </a:r>
          <a:r>
            <a:rPr lang="en-US" sz="2400" dirty="0" smtClean="0"/>
            <a:t>AIP</a:t>
          </a:r>
          <a:r>
            <a:rPr lang="zh-CN" sz="2400" dirty="0" smtClean="0"/>
            <a:t>）</a:t>
          </a:r>
          <a:endParaRPr lang="en-US" sz="2400" dirty="0"/>
        </a:p>
      </dgm:t>
    </dgm:pt>
    <dgm:pt modelId="{EAC7DE10-951D-4F0E-AF59-7A968EBE4F89}" type="parTrans" cxnId="{FCBF655A-1855-4934-ACC9-8F832C09B853}">
      <dgm:prSet custT="1"/>
      <dgm:spPr/>
      <dgm:t>
        <a:bodyPr/>
        <a:lstStyle/>
        <a:p>
          <a:endParaRPr lang="zh-CN" altLang="en-US" sz="2400"/>
        </a:p>
      </dgm:t>
    </dgm:pt>
    <dgm:pt modelId="{34C6998D-7782-4622-8618-D92C0DECC885}" type="sibTrans" cxnId="{FCBF655A-1855-4934-ACC9-8F832C09B853}">
      <dgm:prSet/>
      <dgm:spPr/>
      <dgm:t>
        <a:bodyPr/>
        <a:lstStyle/>
        <a:p>
          <a:endParaRPr lang="zh-CN" altLang="en-US"/>
        </a:p>
      </dgm:t>
    </dgm:pt>
    <dgm:pt modelId="{D0C3765D-37FE-48D2-AD3F-F67ACA3ABB21}">
      <dgm:prSet custT="1"/>
      <dgm:spPr/>
      <dgm:t>
        <a:bodyPr/>
        <a:lstStyle/>
        <a:p>
          <a:pPr rtl="0"/>
          <a:r>
            <a:rPr lang="en-US" sz="2400" dirty="0" smtClean="0"/>
            <a:t>3 User-Recognizer Game</a:t>
          </a:r>
          <a:endParaRPr lang="zh-CN" sz="2400" dirty="0"/>
        </a:p>
      </dgm:t>
    </dgm:pt>
    <dgm:pt modelId="{3F32F442-7847-4765-83FA-738F19AC9403}" type="parTrans" cxnId="{8CD465AA-8317-4EDB-8234-9C0BDA121084}">
      <dgm:prSet custT="1"/>
      <dgm:spPr/>
      <dgm:t>
        <a:bodyPr/>
        <a:lstStyle/>
        <a:p>
          <a:endParaRPr lang="zh-CN" altLang="en-US" sz="2400"/>
        </a:p>
      </dgm:t>
    </dgm:pt>
    <dgm:pt modelId="{6D76E383-9CA3-47F9-9A34-0F0AE99320C2}" type="sibTrans" cxnId="{8CD465AA-8317-4EDB-8234-9C0BDA121084}">
      <dgm:prSet/>
      <dgm:spPr/>
      <dgm:t>
        <a:bodyPr/>
        <a:lstStyle/>
        <a:p>
          <a:endParaRPr lang="zh-CN" altLang="en-US"/>
        </a:p>
      </dgm:t>
    </dgm:pt>
    <dgm:pt modelId="{C59AC64C-AE22-45FE-B3E0-71FA38C44514}">
      <dgm:prSet custT="1"/>
      <dgm:spPr/>
      <dgm:t>
        <a:bodyPr/>
        <a:lstStyle/>
        <a:p>
          <a:pPr rtl="0"/>
          <a:r>
            <a:rPr lang="zh-CN" sz="2400" dirty="0" smtClean="0"/>
            <a:t>博弈论相关知识</a:t>
          </a:r>
          <a:endParaRPr lang="en-US" sz="2400" dirty="0"/>
        </a:p>
      </dgm:t>
    </dgm:pt>
    <dgm:pt modelId="{DF738385-9980-48C2-ABD9-64EFBB6AC73C}" type="parTrans" cxnId="{25CD5D06-0448-432A-8EEE-8D4FC8E42A6E}">
      <dgm:prSet custT="1"/>
      <dgm:spPr/>
      <dgm:t>
        <a:bodyPr/>
        <a:lstStyle/>
        <a:p>
          <a:endParaRPr lang="zh-CN" altLang="en-US" sz="2400"/>
        </a:p>
      </dgm:t>
    </dgm:pt>
    <dgm:pt modelId="{FEE021F3-35F6-4CE8-9BC4-B1F9A39B2FC9}" type="sibTrans" cxnId="{25CD5D06-0448-432A-8EEE-8D4FC8E42A6E}">
      <dgm:prSet/>
      <dgm:spPr/>
      <dgm:t>
        <a:bodyPr/>
        <a:lstStyle/>
        <a:p>
          <a:endParaRPr lang="zh-CN" altLang="en-US"/>
        </a:p>
      </dgm:t>
    </dgm:pt>
    <dgm:pt modelId="{CDF49174-CA9C-404D-A614-27E374636C97}">
      <dgm:prSet custT="1"/>
      <dgm:spPr/>
      <dgm:t>
        <a:bodyPr/>
        <a:lstStyle/>
        <a:p>
          <a:pPr rtl="0"/>
          <a:r>
            <a:rPr lang="zh-CN" altLang="en-US" sz="2400" dirty="0" smtClean="0"/>
            <a:t>用户识别器博弈</a:t>
          </a:r>
          <a:r>
            <a:rPr lang="zh-CN" sz="2400" dirty="0" smtClean="0"/>
            <a:t>通用框架</a:t>
          </a:r>
          <a:endParaRPr lang="en-US" sz="2400" dirty="0"/>
        </a:p>
      </dgm:t>
    </dgm:pt>
    <dgm:pt modelId="{70F0BF83-7DE3-4D64-B493-1EB3218C6468}" type="parTrans" cxnId="{4C6BB565-A717-4640-ACDA-3E3136BC75F6}">
      <dgm:prSet custT="1"/>
      <dgm:spPr/>
      <dgm:t>
        <a:bodyPr/>
        <a:lstStyle/>
        <a:p>
          <a:endParaRPr lang="zh-CN" altLang="en-US" sz="2400"/>
        </a:p>
      </dgm:t>
    </dgm:pt>
    <dgm:pt modelId="{E61D3574-4FCC-4BBA-AA21-F3722B3ADBDF}" type="sibTrans" cxnId="{4C6BB565-A717-4640-ACDA-3E3136BC75F6}">
      <dgm:prSet/>
      <dgm:spPr/>
      <dgm:t>
        <a:bodyPr/>
        <a:lstStyle/>
        <a:p>
          <a:endParaRPr lang="zh-CN" altLang="en-US"/>
        </a:p>
      </dgm:t>
    </dgm:pt>
    <dgm:pt modelId="{DEB9B9ED-E05F-4DD5-9E29-4636A10E0290}">
      <dgm:prSet custT="1"/>
      <dgm:spPr/>
      <dgm:t>
        <a:bodyPr/>
        <a:lstStyle/>
        <a:p>
          <a:pPr rtl="0"/>
          <a:r>
            <a:rPr lang="en-US" sz="2400" dirty="0" smtClean="0"/>
            <a:t>4 </a:t>
          </a:r>
          <a:r>
            <a:rPr lang="zh-CN" sz="2400" dirty="0" smtClean="0"/>
            <a:t>实证研究</a:t>
          </a:r>
          <a:endParaRPr lang="en-US" sz="2400" dirty="0"/>
        </a:p>
      </dgm:t>
    </dgm:pt>
    <dgm:pt modelId="{BC5579AD-13EA-40C8-8C4D-F00AE1604CD2}" type="parTrans" cxnId="{3ACE9EFF-2B85-4559-9F89-CF8D1D1D668F}">
      <dgm:prSet custT="1"/>
      <dgm:spPr/>
      <dgm:t>
        <a:bodyPr/>
        <a:lstStyle/>
        <a:p>
          <a:endParaRPr lang="zh-CN" altLang="en-US" sz="2400"/>
        </a:p>
      </dgm:t>
    </dgm:pt>
    <dgm:pt modelId="{12C678B3-9D8D-49D7-BAEB-6B0B13A0C703}" type="sibTrans" cxnId="{3ACE9EFF-2B85-4559-9F89-CF8D1D1D668F}">
      <dgm:prSet/>
      <dgm:spPr/>
      <dgm:t>
        <a:bodyPr/>
        <a:lstStyle/>
        <a:p>
          <a:endParaRPr lang="zh-CN" altLang="en-US"/>
        </a:p>
      </dgm:t>
    </dgm:pt>
    <dgm:pt modelId="{A8938953-C126-4EB4-9718-1867919A9112}">
      <dgm:prSet custT="1"/>
      <dgm:spPr/>
      <dgm:t>
        <a:bodyPr/>
        <a:lstStyle/>
        <a:p>
          <a:pPr rtl="0"/>
          <a:r>
            <a:rPr lang="en-US" sz="2400" dirty="0" smtClean="0"/>
            <a:t>AIP</a:t>
          </a:r>
          <a:r>
            <a:rPr lang="zh-CN" sz="2400" dirty="0" smtClean="0"/>
            <a:t>性能对比</a:t>
          </a:r>
          <a:endParaRPr lang="en-US" sz="2400" dirty="0"/>
        </a:p>
      </dgm:t>
    </dgm:pt>
    <dgm:pt modelId="{57FE8FF2-B5B3-4B77-9692-3B2A0483DF8A}" type="parTrans" cxnId="{2C34E81A-87A3-4ABE-8646-6D48289ABB17}">
      <dgm:prSet custT="1"/>
      <dgm:spPr/>
      <dgm:t>
        <a:bodyPr/>
        <a:lstStyle/>
        <a:p>
          <a:endParaRPr lang="zh-CN" altLang="en-US" sz="2400"/>
        </a:p>
      </dgm:t>
    </dgm:pt>
    <dgm:pt modelId="{19BC051C-91D8-40A9-91A9-2D1F7D1C344F}" type="sibTrans" cxnId="{2C34E81A-87A3-4ABE-8646-6D48289ABB17}">
      <dgm:prSet/>
      <dgm:spPr/>
      <dgm:t>
        <a:bodyPr/>
        <a:lstStyle/>
        <a:p>
          <a:endParaRPr lang="zh-CN" altLang="en-US"/>
        </a:p>
      </dgm:t>
    </dgm:pt>
    <dgm:pt modelId="{D67C9BB4-0D76-44B8-B8BB-7774759CC147}">
      <dgm:prSet custT="1"/>
      <dgm:spPr/>
      <dgm:t>
        <a:bodyPr/>
        <a:lstStyle/>
        <a:p>
          <a:pPr rtl="0"/>
          <a:r>
            <a:rPr lang="zh-CN" altLang="en-US" sz="2400" dirty="0" smtClean="0"/>
            <a:t>选择性</a:t>
          </a:r>
          <a:r>
            <a:rPr lang="en-US" altLang="zh-CN" sz="2400" dirty="0" smtClean="0"/>
            <a:t>AIP</a:t>
          </a:r>
          <a:endParaRPr lang="en-US" sz="2400" dirty="0"/>
        </a:p>
      </dgm:t>
    </dgm:pt>
    <dgm:pt modelId="{83A6EBC8-5798-4F8C-B7A8-C21DD63E64B3}" type="parTrans" cxnId="{5F9BEE4E-FE17-449E-8751-960B4D40B432}">
      <dgm:prSet custT="1"/>
      <dgm:spPr/>
      <dgm:t>
        <a:bodyPr/>
        <a:lstStyle/>
        <a:p>
          <a:endParaRPr lang="zh-CN" altLang="en-US" sz="2400"/>
        </a:p>
      </dgm:t>
    </dgm:pt>
    <dgm:pt modelId="{7CA5896D-4344-4EE1-B4E7-606479104320}" type="sibTrans" cxnId="{5F9BEE4E-FE17-449E-8751-960B4D40B432}">
      <dgm:prSet/>
      <dgm:spPr/>
      <dgm:t>
        <a:bodyPr/>
        <a:lstStyle/>
        <a:p>
          <a:endParaRPr lang="zh-CN" altLang="en-US"/>
        </a:p>
      </dgm:t>
    </dgm:pt>
    <dgm:pt modelId="{CB94C23C-29C7-490D-AC08-9DD2186A1CD6}">
      <dgm:prSet custT="1"/>
      <dgm:spPr/>
      <dgm:t>
        <a:bodyPr/>
        <a:lstStyle/>
        <a:p>
          <a:pPr rtl="0"/>
          <a:r>
            <a:rPr lang="en-US" sz="2400" dirty="0" smtClean="0"/>
            <a:t>5 </a:t>
          </a:r>
          <a:r>
            <a:rPr lang="zh-CN" sz="2400" dirty="0" smtClean="0"/>
            <a:t>总结</a:t>
          </a:r>
          <a:endParaRPr lang="en-US" sz="2400" dirty="0"/>
        </a:p>
      </dgm:t>
    </dgm:pt>
    <dgm:pt modelId="{339876C3-C758-402D-B719-F58DF527EA9E}" type="parTrans" cxnId="{953C3579-B418-47E3-8A6D-A727F6820949}">
      <dgm:prSet custT="1"/>
      <dgm:spPr/>
      <dgm:t>
        <a:bodyPr/>
        <a:lstStyle/>
        <a:p>
          <a:endParaRPr lang="zh-CN" altLang="en-US" sz="2400"/>
        </a:p>
      </dgm:t>
    </dgm:pt>
    <dgm:pt modelId="{9C024C1A-8675-4D5F-98B7-EDCF1C15C548}" type="sibTrans" cxnId="{953C3579-B418-47E3-8A6D-A727F6820949}">
      <dgm:prSet/>
      <dgm:spPr/>
      <dgm:t>
        <a:bodyPr/>
        <a:lstStyle/>
        <a:p>
          <a:endParaRPr lang="zh-CN" altLang="en-US"/>
        </a:p>
      </dgm:t>
    </dgm:pt>
    <dgm:pt modelId="{5ACD1A9F-5EB9-4817-9CBC-B976A85C0406}">
      <dgm:prSet custT="1"/>
      <dgm:spPr/>
      <dgm:t>
        <a:bodyPr/>
        <a:lstStyle/>
        <a:p>
          <a:pPr rtl="0"/>
          <a:r>
            <a:rPr lang="zh-CN" altLang="en-US" sz="2400" dirty="0" smtClean="0"/>
            <a:t>图像处理策略验证</a:t>
          </a:r>
          <a:endParaRPr lang="en-US" sz="2400" dirty="0"/>
        </a:p>
      </dgm:t>
    </dgm:pt>
    <dgm:pt modelId="{6EEFC639-926B-455E-B576-7D31681E01BA}" type="parTrans" cxnId="{354B8818-2049-4FE2-9A04-07B99E6283FA}">
      <dgm:prSet/>
      <dgm:spPr/>
      <dgm:t>
        <a:bodyPr/>
        <a:lstStyle/>
        <a:p>
          <a:endParaRPr lang="zh-CN" altLang="en-US"/>
        </a:p>
      </dgm:t>
    </dgm:pt>
    <dgm:pt modelId="{9DA7365F-CE9A-41E9-A975-313ECB1F2120}" type="sibTrans" cxnId="{354B8818-2049-4FE2-9A04-07B99E6283FA}">
      <dgm:prSet/>
      <dgm:spPr/>
      <dgm:t>
        <a:bodyPr/>
        <a:lstStyle/>
        <a:p>
          <a:endParaRPr lang="zh-CN" altLang="en-US"/>
        </a:p>
      </dgm:t>
    </dgm:pt>
    <dgm:pt modelId="{01A9FB6A-E676-41F9-899A-0232518C8539}">
      <dgm:prSet custT="1"/>
      <dgm:spPr/>
      <dgm:t>
        <a:bodyPr/>
        <a:lstStyle/>
        <a:p>
          <a:pPr rtl="0"/>
          <a:r>
            <a:rPr lang="zh-CN" sz="2400" smtClean="0"/>
            <a:t>其他扩展</a:t>
          </a:r>
          <a:endParaRPr lang="en-US" sz="2400" dirty="0"/>
        </a:p>
      </dgm:t>
    </dgm:pt>
    <dgm:pt modelId="{8A390325-B8EB-42A7-BF3C-8CC19538A01B}" type="sibTrans" cxnId="{0ABE4A03-0CA9-419E-954B-868691D5356E}">
      <dgm:prSet/>
      <dgm:spPr/>
      <dgm:t>
        <a:bodyPr/>
        <a:lstStyle/>
        <a:p>
          <a:endParaRPr lang="zh-CN" altLang="en-US"/>
        </a:p>
      </dgm:t>
    </dgm:pt>
    <dgm:pt modelId="{7F123E6E-8326-4604-B626-025CD91B799F}" type="parTrans" cxnId="{0ABE4A03-0CA9-419E-954B-868691D5356E}">
      <dgm:prSet custT="1"/>
      <dgm:spPr/>
      <dgm:t>
        <a:bodyPr/>
        <a:lstStyle/>
        <a:p>
          <a:endParaRPr lang="zh-CN" altLang="en-US" sz="2400"/>
        </a:p>
      </dgm:t>
    </dgm:pt>
    <dgm:pt modelId="{1432CE2E-EF09-4C7D-8C9D-88579492056B}" type="pres">
      <dgm:prSet presAssocID="{4F66375A-B9FE-4FAE-8988-A05EBD7E555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C1135D8-4560-41FC-B66D-327083F72BE9}" type="pres">
      <dgm:prSet presAssocID="{E0751593-A51B-4693-A032-0E396EA9BCAF}" presName="root1" presStyleCnt="0"/>
      <dgm:spPr/>
    </dgm:pt>
    <dgm:pt modelId="{DF933EC3-0D58-4134-A2F0-1F7F04DF6D56}" type="pres">
      <dgm:prSet presAssocID="{E0751593-A51B-4693-A032-0E396EA9BCAF}" presName="LevelOneTextNode" presStyleLbl="node0" presStyleIdx="0" presStyleCnt="1" custScaleX="74500" custLinFactX="-22906" custLinFactNeighborX="-100000" custLinFactNeighborY="-2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610732-4820-45F1-9B48-5539D6451B84}" type="pres">
      <dgm:prSet presAssocID="{E0751593-A51B-4693-A032-0E396EA9BCAF}" presName="level2hierChild" presStyleCnt="0"/>
      <dgm:spPr/>
    </dgm:pt>
    <dgm:pt modelId="{D518000C-77B3-4E96-A102-336CD70D3C2C}" type="pres">
      <dgm:prSet presAssocID="{E06C086F-7777-4F85-AEFA-55AEC10A7DA1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42A94EDA-BB91-4FA1-B6CB-722C9ACD4181}" type="pres">
      <dgm:prSet presAssocID="{E06C086F-7777-4F85-AEFA-55AEC10A7DA1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D2253257-ED52-4F34-84AF-75FCD9444E51}" type="pres">
      <dgm:prSet presAssocID="{CFEAD302-18EF-4F48-BA38-45814C2AE0E9}" presName="root2" presStyleCnt="0"/>
      <dgm:spPr/>
    </dgm:pt>
    <dgm:pt modelId="{B1977A19-52E7-4C00-BFAE-AA8DC72BF11A}" type="pres">
      <dgm:prSet presAssocID="{CFEAD302-18EF-4F48-BA38-45814C2AE0E9}" presName="LevelTwoTextNode" presStyleLbl="node2" presStyleIdx="0" presStyleCnt="5" custScaleX="20059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AC64DD-935A-4950-9258-0A836CE85C57}" type="pres">
      <dgm:prSet presAssocID="{CFEAD302-18EF-4F48-BA38-45814C2AE0E9}" presName="level3hierChild" presStyleCnt="0"/>
      <dgm:spPr/>
    </dgm:pt>
    <dgm:pt modelId="{7E6A9C5F-1CD7-40B6-913D-6F864ADC19B2}" type="pres">
      <dgm:prSet presAssocID="{EAC7DE10-951D-4F0E-AF59-7A968EBE4F89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4EAFC53A-BD45-47F4-BF45-F0FE4DFC965D}" type="pres">
      <dgm:prSet presAssocID="{EAC7DE10-951D-4F0E-AF59-7A968EBE4F89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A4783C4F-667B-4988-8DD2-72FAE1FF18E6}" type="pres">
      <dgm:prSet presAssocID="{C6FE244D-1631-4296-9AF4-30D07DA46954}" presName="root2" presStyleCnt="0"/>
      <dgm:spPr/>
    </dgm:pt>
    <dgm:pt modelId="{DA521A11-B304-4BE0-B4F0-BDDA63B9C4CE}" type="pres">
      <dgm:prSet presAssocID="{C6FE244D-1631-4296-9AF4-30D07DA46954}" presName="LevelTwoTextNode" presStyleLbl="node2" presStyleIdx="1" presStyleCnt="5" custScaleX="29523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3257E0B-EA26-4B1F-BAC6-C52C50C16B38}" type="pres">
      <dgm:prSet presAssocID="{C6FE244D-1631-4296-9AF4-30D07DA46954}" presName="level3hierChild" presStyleCnt="0"/>
      <dgm:spPr/>
    </dgm:pt>
    <dgm:pt modelId="{C3C4B1DB-2150-498A-B1FE-EDE112EB3437}" type="pres">
      <dgm:prSet presAssocID="{3F32F442-7847-4765-83FA-738F19AC9403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1540F746-72F3-487B-887A-51AD6BD5BF54}" type="pres">
      <dgm:prSet presAssocID="{3F32F442-7847-4765-83FA-738F19AC9403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443D6A31-50EB-43A9-95F9-CBDCCEC1540A}" type="pres">
      <dgm:prSet presAssocID="{D0C3765D-37FE-48D2-AD3F-F67ACA3ABB21}" presName="root2" presStyleCnt="0"/>
      <dgm:spPr/>
    </dgm:pt>
    <dgm:pt modelId="{6F71EDBA-CD81-4DF5-BB50-CF56680A685A}" type="pres">
      <dgm:prSet presAssocID="{D0C3765D-37FE-48D2-AD3F-F67ACA3ABB21}" presName="LevelTwoTextNode" presStyleLbl="node2" presStyleIdx="2" presStyleCnt="5" custScaleX="29253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E80092-1CEF-4273-9411-3D3F888BF95F}" type="pres">
      <dgm:prSet presAssocID="{D0C3765D-37FE-48D2-AD3F-F67ACA3ABB21}" presName="level3hierChild" presStyleCnt="0"/>
      <dgm:spPr/>
    </dgm:pt>
    <dgm:pt modelId="{32C623CE-32D9-4F72-B54F-19F812D66118}" type="pres">
      <dgm:prSet presAssocID="{DF738385-9980-48C2-ABD9-64EFBB6AC73C}" presName="conn2-1" presStyleLbl="parChTrans1D3" presStyleIdx="0" presStyleCnt="6"/>
      <dgm:spPr/>
      <dgm:t>
        <a:bodyPr/>
        <a:lstStyle/>
        <a:p>
          <a:endParaRPr lang="zh-CN" altLang="en-US"/>
        </a:p>
      </dgm:t>
    </dgm:pt>
    <dgm:pt modelId="{FE219C5D-2566-4EEB-888F-986EA56DE914}" type="pres">
      <dgm:prSet presAssocID="{DF738385-9980-48C2-ABD9-64EFBB6AC73C}" presName="connTx" presStyleLbl="parChTrans1D3" presStyleIdx="0" presStyleCnt="6"/>
      <dgm:spPr/>
      <dgm:t>
        <a:bodyPr/>
        <a:lstStyle/>
        <a:p>
          <a:endParaRPr lang="zh-CN" altLang="en-US"/>
        </a:p>
      </dgm:t>
    </dgm:pt>
    <dgm:pt modelId="{86615657-F907-411E-AD17-9F3F42F90987}" type="pres">
      <dgm:prSet presAssocID="{C59AC64C-AE22-45FE-B3E0-71FA38C44514}" presName="root2" presStyleCnt="0"/>
      <dgm:spPr/>
    </dgm:pt>
    <dgm:pt modelId="{2EC3FA66-DC82-4CCA-962A-95C64A215CF5}" type="pres">
      <dgm:prSet presAssocID="{C59AC64C-AE22-45FE-B3E0-71FA38C44514}" presName="LevelTwoTextNode" presStyleLbl="node3" presStyleIdx="0" presStyleCnt="6" custScaleX="3018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81EE97-3FD9-429E-91C5-6044D9C6CA0A}" type="pres">
      <dgm:prSet presAssocID="{C59AC64C-AE22-45FE-B3E0-71FA38C44514}" presName="level3hierChild" presStyleCnt="0"/>
      <dgm:spPr/>
    </dgm:pt>
    <dgm:pt modelId="{EF8FAA68-0F39-4230-8CA1-09F81C9C9111}" type="pres">
      <dgm:prSet presAssocID="{70F0BF83-7DE3-4D64-B493-1EB3218C6468}" presName="conn2-1" presStyleLbl="parChTrans1D3" presStyleIdx="1" presStyleCnt="6"/>
      <dgm:spPr/>
      <dgm:t>
        <a:bodyPr/>
        <a:lstStyle/>
        <a:p>
          <a:endParaRPr lang="zh-CN" altLang="en-US"/>
        </a:p>
      </dgm:t>
    </dgm:pt>
    <dgm:pt modelId="{ABD40653-35A9-4B08-A8D6-E36E0963C303}" type="pres">
      <dgm:prSet presAssocID="{70F0BF83-7DE3-4D64-B493-1EB3218C6468}" presName="connTx" presStyleLbl="parChTrans1D3" presStyleIdx="1" presStyleCnt="6"/>
      <dgm:spPr/>
      <dgm:t>
        <a:bodyPr/>
        <a:lstStyle/>
        <a:p>
          <a:endParaRPr lang="zh-CN" altLang="en-US"/>
        </a:p>
      </dgm:t>
    </dgm:pt>
    <dgm:pt modelId="{BD7250A1-EF0F-4E77-AD9D-B27FA8E81C1C}" type="pres">
      <dgm:prSet presAssocID="{CDF49174-CA9C-404D-A614-27E374636C97}" presName="root2" presStyleCnt="0"/>
      <dgm:spPr/>
    </dgm:pt>
    <dgm:pt modelId="{7B1D0ADC-4976-496C-AD34-31BED5592D2B}" type="pres">
      <dgm:prSet presAssocID="{CDF49174-CA9C-404D-A614-27E374636C97}" presName="LevelTwoTextNode" presStyleLbl="node3" presStyleIdx="1" presStyleCnt="6" custScaleX="3018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8E343B-701B-4446-BC26-BDABEC64B67F}" type="pres">
      <dgm:prSet presAssocID="{CDF49174-CA9C-404D-A614-27E374636C97}" presName="level3hierChild" presStyleCnt="0"/>
      <dgm:spPr/>
    </dgm:pt>
    <dgm:pt modelId="{7783920A-847B-4A95-BA2E-7177C815C129}" type="pres">
      <dgm:prSet presAssocID="{7F123E6E-8326-4604-B626-025CD91B799F}" presName="conn2-1" presStyleLbl="parChTrans1D3" presStyleIdx="2" presStyleCnt="6"/>
      <dgm:spPr/>
      <dgm:t>
        <a:bodyPr/>
        <a:lstStyle/>
        <a:p>
          <a:endParaRPr lang="zh-CN" altLang="en-US"/>
        </a:p>
      </dgm:t>
    </dgm:pt>
    <dgm:pt modelId="{1FDB9250-8849-4148-BC1C-F72164E40366}" type="pres">
      <dgm:prSet presAssocID="{7F123E6E-8326-4604-B626-025CD91B799F}" presName="connTx" presStyleLbl="parChTrans1D3" presStyleIdx="2" presStyleCnt="6"/>
      <dgm:spPr/>
      <dgm:t>
        <a:bodyPr/>
        <a:lstStyle/>
        <a:p>
          <a:endParaRPr lang="zh-CN" altLang="en-US"/>
        </a:p>
      </dgm:t>
    </dgm:pt>
    <dgm:pt modelId="{2D94B125-3093-495A-8F91-7343357E2878}" type="pres">
      <dgm:prSet presAssocID="{01A9FB6A-E676-41F9-899A-0232518C8539}" presName="root2" presStyleCnt="0"/>
      <dgm:spPr/>
    </dgm:pt>
    <dgm:pt modelId="{6453F3ED-4AA4-4892-BAAE-0F5AE179F43E}" type="pres">
      <dgm:prSet presAssocID="{01A9FB6A-E676-41F9-899A-0232518C8539}" presName="LevelTwoTextNode" presStyleLbl="node3" presStyleIdx="2" presStyleCnt="6" custScaleX="3018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4B1DDB3-52CD-4310-97F6-08FA622A9C0C}" type="pres">
      <dgm:prSet presAssocID="{01A9FB6A-E676-41F9-899A-0232518C8539}" presName="level3hierChild" presStyleCnt="0"/>
      <dgm:spPr/>
    </dgm:pt>
    <dgm:pt modelId="{84FB091E-CA0A-4B55-8AAB-FB9590C434CB}" type="pres">
      <dgm:prSet presAssocID="{BC5579AD-13EA-40C8-8C4D-F00AE1604CD2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F0856AEB-3A33-46B1-9811-A01595A5680E}" type="pres">
      <dgm:prSet presAssocID="{BC5579AD-13EA-40C8-8C4D-F00AE1604CD2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F82EE8B9-6BE7-47AB-ADB1-80348A83D926}" type="pres">
      <dgm:prSet presAssocID="{DEB9B9ED-E05F-4DD5-9E29-4636A10E0290}" presName="root2" presStyleCnt="0"/>
      <dgm:spPr/>
    </dgm:pt>
    <dgm:pt modelId="{B374211B-3D53-423B-9253-26B3C9F8C4BA}" type="pres">
      <dgm:prSet presAssocID="{DEB9B9ED-E05F-4DD5-9E29-4636A10E0290}" presName="LevelTwoTextNode" presStyleLbl="node2" presStyleIdx="3" presStyleCnt="5" custScaleX="20108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AAFFE6-E4D2-4843-BE7C-45755B414304}" type="pres">
      <dgm:prSet presAssocID="{DEB9B9ED-E05F-4DD5-9E29-4636A10E0290}" presName="level3hierChild" presStyleCnt="0"/>
      <dgm:spPr/>
    </dgm:pt>
    <dgm:pt modelId="{C6ADA6E6-7C17-4BA8-BEAC-953713CF9DD6}" type="pres">
      <dgm:prSet presAssocID="{57FE8FF2-B5B3-4B77-9692-3B2A0483DF8A}" presName="conn2-1" presStyleLbl="parChTrans1D3" presStyleIdx="3" presStyleCnt="6"/>
      <dgm:spPr/>
      <dgm:t>
        <a:bodyPr/>
        <a:lstStyle/>
        <a:p>
          <a:endParaRPr lang="zh-CN" altLang="en-US"/>
        </a:p>
      </dgm:t>
    </dgm:pt>
    <dgm:pt modelId="{0F34699F-E64B-4645-9EED-1F18087A38B4}" type="pres">
      <dgm:prSet presAssocID="{57FE8FF2-B5B3-4B77-9692-3B2A0483DF8A}" presName="connTx" presStyleLbl="parChTrans1D3" presStyleIdx="3" presStyleCnt="6"/>
      <dgm:spPr/>
      <dgm:t>
        <a:bodyPr/>
        <a:lstStyle/>
        <a:p>
          <a:endParaRPr lang="zh-CN" altLang="en-US"/>
        </a:p>
      </dgm:t>
    </dgm:pt>
    <dgm:pt modelId="{37F38943-F7DA-4E53-A79D-046921E955FB}" type="pres">
      <dgm:prSet presAssocID="{A8938953-C126-4EB4-9718-1867919A9112}" presName="root2" presStyleCnt="0"/>
      <dgm:spPr/>
    </dgm:pt>
    <dgm:pt modelId="{9515F714-15B2-4F37-9DFD-4A43D394F8BE}" type="pres">
      <dgm:prSet presAssocID="{A8938953-C126-4EB4-9718-1867919A9112}" presName="LevelTwoTextNode" presStyleLbl="node3" presStyleIdx="3" presStyleCnt="6" custScaleX="30226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B0FA06F-F39A-42C5-9F27-9C92DA82A4E0}" type="pres">
      <dgm:prSet presAssocID="{A8938953-C126-4EB4-9718-1867919A9112}" presName="level3hierChild" presStyleCnt="0"/>
      <dgm:spPr/>
    </dgm:pt>
    <dgm:pt modelId="{A08E0923-5102-400C-A460-7C668AEC041A}" type="pres">
      <dgm:prSet presAssocID="{6EEFC639-926B-455E-B576-7D31681E01BA}" presName="conn2-1" presStyleLbl="parChTrans1D3" presStyleIdx="4" presStyleCnt="6"/>
      <dgm:spPr/>
      <dgm:t>
        <a:bodyPr/>
        <a:lstStyle/>
        <a:p>
          <a:endParaRPr lang="zh-CN" altLang="en-US"/>
        </a:p>
      </dgm:t>
    </dgm:pt>
    <dgm:pt modelId="{F3F3FCC9-5C69-4CB1-B36E-9AE53941EDA6}" type="pres">
      <dgm:prSet presAssocID="{6EEFC639-926B-455E-B576-7D31681E01BA}" presName="connTx" presStyleLbl="parChTrans1D3" presStyleIdx="4" presStyleCnt="6"/>
      <dgm:spPr/>
      <dgm:t>
        <a:bodyPr/>
        <a:lstStyle/>
        <a:p>
          <a:endParaRPr lang="zh-CN" altLang="en-US"/>
        </a:p>
      </dgm:t>
    </dgm:pt>
    <dgm:pt modelId="{27D29973-9664-4577-AB47-CE6F2A51FB18}" type="pres">
      <dgm:prSet presAssocID="{5ACD1A9F-5EB9-4817-9CBC-B976A85C0406}" presName="root2" presStyleCnt="0"/>
      <dgm:spPr/>
    </dgm:pt>
    <dgm:pt modelId="{BCC1AF1B-3A7C-4E4E-9CDC-73BC6BC77411}" type="pres">
      <dgm:prSet presAssocID="{5ACD1A9F-5EB9-4817-9CBC-B976A85C0406}" presName="LevelTwoTextNode" presStyleLbl="node3" presStyleIdx="4" presStyleCnt="6" custScaleX="30226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39E0179-9CEF-4421-806C-7BFBC4D1A04D}" type="pres">
      <dgm:prSet presAssocID="{5ACD1A9F-5EB9-4817-9CBC-B976A85C0406}" presName="level3hierChild" presStyleCnt="0"/>
      <dgm:spPr/>
    </dgm:pt>
    <dgm:pt modelId="{7CE662DD-FC24-4805-BB85-BBED8619EF4A}" type="pres">
      <dgm:prSet presAssocID="{83A6EBC8-5798-4F8C-B7A8-C21DD63E64B3}" presName="conn2-1" presStyleLbl="parChTrans1D3" presStyleIdx="5" presStyleCnt="6"/>
      <dgm:spPr/>
      <dgm:t>
        <a:bodyPr/>
        <a:lstStyle/>
        <a:p>
          <a:endParaRPr lang="zh-CN" altLang="en-US"/>
        </a:p>
      </dgm:t>
    </dgm:pt>
    <dgm:pt modelId="{35094F56-9C7C-4C4C-B5C3-6E4CB25BE836}" type="pres">
      <dgm:prSet presAssocID="{83A6EBC8-5798-4F8C-B7A8-C21DD63E64B3}" presName="connTx" presStyleLbl="parChTrans1D3" presStyleIdx="5" presStyleCnt="6"/>
      <dgm:spPr/>
      <dgm:t>
        <a:bodyPr/>
        <a:lstStyle/>
        <a:p>
          <a:endParaRPr lang="zh-CN" altLang="en-US"/>
        </a:p>
      </dgm:t>
    </dgm:pt>
    <dgm:pt modelId="{01B4B552-B680-4C33-B75B-F029E7A270F2}" type="pres">
      <dgm:prSet presAssocID="{D67C9BB4-0D76-44B8-B8BB-7774759CC147}" presName="root2" presStyleCnt="0"/>
      <dgm:spPr/>
    </dgm:pt>
    <dgm:pt modelId="{7A09254B-E663-4257-A7AB-D5F137812344}" type="pres">
      <dgm:prSet presAssocID="{D67C9BB4-0D76-44B8-B8BB-7774759CC147}" presName="LevelTwoTextNode" presStyleLbl="node3" presStyleIdx="5" presStyleCnt="6" custScaleX="3032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ABA095-4925-4E67-8D48-849F70D82FDB}" type="pres">
      <dgm:prSet presAssocID="{D67C9BB4-0D76-44B8-B8BB-7774759CC147}" presName="level3hierChild" presStyleCnt="0"/>
      <dgm:spPr/>
    </dgm:pt>
    <dgm:pt modelId="{17176F4A-1D39-4E40-A856-123700F1AF7A}" type="pres">
      <dgm:prSet presAssocID="{339876C3-C758-402D-B719-F58DF527EA9E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C4AB1546-62F5-4142-AC23-C963658712CB}" type="pres">
      <dgm:prSet presAssocID="{339876C3-C758-402D-B719-F58DF527EA9E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C1430BF8-8460-412B-B61E-92F83A6470BE}" type="pres">
      <dgm:prSet presAssocID="{CB94C23C-29C7-490D-AC08-9DD2186A1CD6}" presName="root2" presStyleCnt="0"/>
      <dgm:spPr/>
    </dgm:pt>
    <dgm:pt modelId="{9C85C4AF-8418-4C43-AC5F-049AAAA065EE}" type="pres">
      <dgm:prSet presAssocID="{CB94C23C-29C7-490D-AC08-9DD2186A1CD6}" presName="LevelTwoTextNode" presStyleLbl="node2" presStyleIdx="4" presStyleCnt="5" custScaleX="20220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29038F-7E4F-4C75-9EB5-2D2D0DC705C2}" type="pres">
      <dgm:prSet presAssocID="{CB94C23C-29C7-490D-AC08-9DD2186A1CD6}" presName="level3hierChild" presStyleCnt="0"/>
      <dgm:spPr/>
    </dgm:pt>
  </dgm:ptLst>
  <dgm:cxnLst>
    <dgm:cxn modelId="{3CD09DA2-1DF4-4787-9076-7833778AC054}" type="presOf" srcId="{BC5579AD-13EA-40C8-8C4D-F00AE1604CD2}" destId="{F0856AEB-3A33-46B1-9811-A01595A5680E}" srcOrd="1" destOrd="0" presId="urn:microsoft.com/office/officeart/2005/8/layout/hierarchy2"/>
    <dgm:cxn modelId="{E841044A-C5DC-443C-838B-E08E443B1B18}" type="presOf" srcId="{70F0BF83-7DE3-4D64-B493-1EB3218C6468}" destId="{ABD40653-35A9-4B08-A8D6-E36E0963C303}" srcOrd="1" destOrd="0" presId="urn:microsoft.com/office/officeart/2005/8/layout/hierarchy2"/>
    <dgm:cxn modelId="{A165CB52-C093-4AD1-8E1E-214F2269E5E0}" type="presOf" srcId="{E06C086F-7777-4F85-AEFA-55AEC10A7DA1}" destId="{D518000C-77B3-4E96-A102-336CD70D3C2C}" srcOrd="0" destOrd="0" presId="urn:microsoft.com/office/officeart/2005/8/layout/hierarchy2"/>
    <dgm:cxn modelId="{8CD465AA-8317-4EDB-8234-9C0BDA121084}" srcId="{E0751593-A51B-4693-A032-0E396EA9BCAF}" destId="{D0C3765D-37FE-48D2-AD3F-F67ACA3ABB21}" srcOrd="2" destOrd="0" parTransId="{3F32F442-7847-4765-83FA-738F19AC9403}" sibTransId="{6D76E383-9CA3-47F9-9A34-0F0AE99320C2}"/>
    <dgm:cxn modelId="{05D0A2CE-0A0F-450F-A3DA-817BB0075838}" type="presOf" srcId="{E06C086F-7777-4F85-AEFA-55AEC10A7DA1}" destId="{42A94EDA-BB91-4FA1-B6CB-722C9ACD4181}" srcOrd="1" destOrd="0" presId="urn:microsoft.com/office/officeart/2005/8/layout/hierarchy2"/>
    <dgm:cxn modelId="{1C7426DB-6C71-45DA-9200-7A9A5C4228D1}" type="presOf" srcId="{01A9FB6A-E676-41F9-899A-0232518C8539}" destId="{6453F3ED-4AA4-4892-BAAE-0F5AE179F43E}" srcOrd="0" destOrd="0" presId="urn:microsoft.com/office/officeart/2005/8/layout/hierarchy2"/>
    <dgm:cxn modelId="{67A33D81-8FD3-4917-87F5-A649E03A85D4}" type="presOf" srcId="{EAC7DE10-951D-4F0E-AF59-7A968EBE4F89}" destId="{4EAFC53A-BD45-47F4-BF45-F0FE4DFC965D}" srcOrd="1" destOrd="0" presId="urn:microsoft.com/office/officeart/2005/8/layout/hierarchy2"/>
    <dgm:cxn modelId="{25CD5D06-0448-432A-8EEE-8D4FC8E42A6E}" srcId="{D0C3765D-37FE-48D2-AD3F-F67ACA3ABB21}" destId="{C59AC64C-AE22-45FE-B3E0-71FA38C44514}" srcOrd="0" destOrd="0" parTransId="{DF738385-9980-48C2-ABD9-64EFBB6AC73C}" sibTransId="{FEE021F3-35F6-4CE8-9BC4-B1F9A39B2FC9}"/>
    <dgm:cxn modelId="{45215C8B-875A-4310-B482-B06BD5B74F39}" type="presOf" srcId="{CFEAD302-18EF-4F48-BA38-45814C2AE0E9}" destId="{B1977A19-52E7-4C00-BFAE-AA8DC72BF11A}" srcOrd="0" destOrd="0" presId="urn:microsoft.com/office/officeart/2005/8/layout/hierarchy2"/>
    <dgm:cxn modelId="{4CBECE6E-4E82-445E-B7C0-0AC7A9575282}" type="presOf" srcId="{6EEFC639-926B-455E-B576-7D31681E01BA}" destId="{F3F3FCC9-5C69-4CB1-B36E-9AE53941EDA6}" srcOrd="1" destOrd="0" presId="urn:microsoft.com/office/officeart/2005/8/layout/hierarchy2"/>
    <dgm:cxn modelId="{FCBF655A-1855-4934-ACC9-8F832C09B853}" srcId="{E0751593-A51B-4693-A032-0E396EA9BCAF}" destId="{C6FE244D-1631-4296-9AF4-30D07DA46954}" srcOrd="1" destOrd="0" parTransId="{EAC7DE10-951D-4F0E-AF59-7A968EBE4F89}" sibTransId="{34C6998D-7782-4622-8618-D92C0DECC885}"/>
    <dgm:cxn modelId="{15EB8147-67DF-4EA9-8E46-33CDD9BFA13B}" type="presOf" srcId="{C59AC64C-AE22-45FE-B3E0-71FA38C44514}" destId="{2EC3FA66-DC82-4CCA-962A-95C64A215CF5}" srcOrd="0" destOrd="0" presId="urn:microsoft.com/office/officeart/2005/8/layout/hierarchy2"/>
    <dgm:cxn modelId="{2C34E81A-87A3-4ABE-8646-6D48289ABB17}" srcId="{DEB9B9ED-E05F-4DD5-9E29-4636A10E0290}" destId="{A8938953-C126-4EB4-9718-1867919A9112}" srcOrd="0" destOrd="0" parTransId="{57FE8FF2-B5B3-4B77-9692-3B2A0483DF8A}" sibTransId="{19BC051C-91D8-40A9-91A9-2D1F7D1C344F}"/>
    <dgm:cxn modelId="{12DA5703-087A-414E-A5D1-E28CBB5181AA}" type="presOf" srcId="{DF738385-9980-48C2-ABD9-64EFBB6AC73C}" destId="{32C623CE-32D9-4F72-B54F-19F812D66118}" srcOrd="0" destOrd="0" presId="urn:microsoft.com/office/officeart/2005/8/layout/hierarchy2"/>
    <dgm:cxn modelId="{F546B80C-E9DF-46DD-A6BE-855A0193516E}" type="presOf" srcId="{57FE8FF2-B5B3-4B77-9692-3B2A0483DF8A}" destId="{C6ADA6E6-7C17-4BA8-BEAC-953713CF9DD6}" srcOrd="0" destOrd="0" presId="urn:microsoft.com/office/officeart/2005/8/layout/hierarchy2"/>
    <dgm:cxn modelId="{7A6336E6-27BE-4EE8-A6FA-B56C50BE48A1}" type="presOf" srcId="{CDF49174-CA9C-404D-A614-27E374636C97}" destId="{7B1D0ADC-4976-496C-AD34-31BED5592D2B}" srcOrd="0" destOrd="0" presId="urn:microsoft.com/office/officeart/2005/8/layout/hierarchy2"/>
    <dgm:cxn modelId="{58D4D4E1-5B87-4184-94A5-5B21AF9E3309}" type="presOf" srcId="{6EEFC639-926B-455E-B576-7D31681E01BA}" destId="{A08E0923-5102-400C-A460-7C668AEC041A}" srcOrd="0" destOrd="0" presId="urn:microsoft.com/office/officeart/2005/8/layout/hierarchy2"/>
    <dgm:cxn modelId="{3ACE9EFF-2B85-4559-9F89-CF8D1D1D668F}" srcId="{E0751593-A51B-4693-A032-0E396EA9BCAF}" destId="{DEB9B9ED-E05F-4DD5-9E29-4636A10E0290}" srcOrd="3" destOrd="0" parTransId="{BC5579AD-13EA-40C8-8C4D-F00AE1604CD2}" sibTransId="{12C678B3-9D8D-49D7-BAEB-6B0B13A0C703}"/>
    <dgm:cxn modelId="{B868320F-2DEB-492C-846F-235080B5C282}" type="presOf" srcId="{3F32F442-7847-4765-83FA-738F19AC9403}" destId="{C3C4B1DB-2150-498A-B1FE-EDE112EB3437}" srcOrd="0" destOrd="0" presId="urn:microsoft.com/office/officeart/2005/8/layout/hierarchy2"/>
    <dgm:cxn modelId="{0ABE4A03-0CA9-419E-954B-868691D5356E}" srcId="{D0C3765D-37FE-48D2-AD3F-F67ACA3ABB21}" destId="{01A9FB6A-E676-41F9-899A-0232518C8539}" srcOrd="2" destOrd="0" parTransId="{7F123E6E-8326-4604-B626-025CD91B799F}" sibTransId="{8A390325-B8EB-42A7-BF3C-8CC19538A01B}"/>
    <dgm:cxn modelId="{BAA794A7-11F6-45D3-8497-0647AE9BE24C}" srcId="{E0751593-A51B-4693-A032-0E396EA9BCAF}" destId="{CFEAD302-18EF-4F48-BA38-45814C2AE0E9}" srcOrd="0" destOrd="0" parTransId="{E06C086F-7777-4F85-AEFA-55AEC10A7DA1}" sibTransId="{9AE6EB1B-D7CE-4B18-9145-11149430745E}"/>
    <dgm:cxn modelId="{5566B5F4-2F61-4CCA-BC81-249AA19AB204}" type="presOf" srcId="{7F123E6E-8326-4604-B626-025CD91B799F}" destId="{1FDB9250-8849-4148-BC1C-F72164E40366}" srcOrd="1" destOrd="0" presId="urn:microsoft.com/office/officeart/2005/8/layout/hierarchy2"/>
    <dgm:cxn modelId="{354B8818-2049-4FE2-9A04-07B99E6283FA}" srcId="{DEB9B9ED-E05F-4DD5-9E29-4636A10E0290}" destId="{5ACD1A9F-5EB9-4817-9CBC-B976A85C0406}" srcOrd="1" destOrd="0" parTransId="{6EEFC639-926B-455E-B576-7D31681E01BA}" sibTransId="{9DA7365F-CE9A-41E9-A975-313ECB1F2120}"/>
    <dgm:cxn modelId="{E5EE1615-2D1D-459C-AD95-1022867A1C5F}" type="presOf" srcId="{5ACD1A9F-5EB9-4817-9CBC-B976A85C0406}" destId="{BCC1AF1B-3A7C-4E4E-9CDC-73BC6BC77411}" srcOrd="0" destOrd="0" presId="urn:microsoft.com/office/officeart/2005/8/layout/hierarchy2"/>
    <dgm:cxn modelId="{4C6BB565-A717-4640-ACDA-3E3136BC75F6}" srcId="{D0C3765D-37FE-48D2-AD3F-F67ACA3ABB21}" destId="{CDF49174-CA9C-404D-A614-27E374636C97}" srcOrd="1" destOrd="0" parTransId="{70F0BF83-7DE3-4D64-B493-1EB3218C6468}" sibTransId="{E61D3574-4FCC-4BBA-AA21-F3722B3ADBDF}"/>
    <dgm:cxn modelId="{43E01E41-9BFE-4F6E-A4CE-18EF1B62E401}" type="presOf" srcId="{DF738385-9980-48C2-ABD9-64EFBB6AC73C}" destId="{FE219C5D-2566-4EEB-888F-986EA56DE914}" srcOrd="1" destOrd="0" presId="urn:microsoft.com/office/officeart/2005/8/layout/hierarchy2"/>
    <dgm:cxn modelId="{139D33BB-EC2C-4CAA-B19C-8A89076F04CB}" type="presOf" srcId="{4F66375A-B9FE-4FAE-8988-A05EBD7E5550}" destId="{1432CE2E-EF09-4C7D-8C9D-88579492056B}" srcOrd="0" destOrd="0" presId="urn:microsoft.com/office/officeart/2005/8/layout/hierarchy2"/>
    <dgm:cxn modelId="{D75ADEE9-2C97-4E3A-A23A-B528D32CE7D1}" type="presOf" srcId="{DEB9B9ED-E05F-4DD5-9E29-4636A10E0290}" destId="{B374211B-3D53-423B-9253-26B3C9F8C4BA}" srcOrd="0" destOrd="0" presId="urn:microsoft.com/office/officeart/2005/8/layout/hierarchy2"/>
    <dgm:cxn modelId="{B6AA9C9C-4A87-45DC-BAA6-3CE090010D08}" type="presOf" srcId="{BC5579AD-13EA-40C8-8C4D-F00AE1604CD2}" destId="{84FB091E-CA0A-4B55-8AAB-FB9590C434CB}" srcOrd="0" destOrd="0" presId="urn:microsoft.com/office/officeart/2005/8/layout/hierarchy2"/>
    <dgm:cxn modelId="{5F9BEE4E-FE17-449E-8751-960B4D40B432}" srcId="{DEB9B9ED-E05F-4DD5-9E29-4636A10E0290}" destId="{D67C9BB4-0D76-44B8-B8BB-7774759CC147}" srcOrd="2" destOrd="0" parTransId="{83A6EBC8-5798-4F8C-B7A8-C21DD63E64B3}" sibTransId="{7CA5896D-4344-4EE1-B4E7-606479104320}"/>
    <dgm:cxn modelId="{FEF748D4-E005-4833-96B9-2A103E6B3772}" type="presOf" srcId="{83A6EBC8-5798-4F8C-B7A8-C21DD63E64B3}" destId="{7CE662DD-FC24-4805-BB85-BBED8619EF4A}" srcOrd="0" destOrd="0" presId="urn:microsoft.com/office/officeart/2005/8/layout/hierarchy2"/>
    <dgm:cxn modelId="{DA48705E-6069-4171-B584-F68C9C5CD7F6}" type="presOf" srcId="{3F32F442-7847-4765-83FA-738F19AC9403}" destId="{1540F746-72F3-487B-887A-51AD6BD5BF54}" srcOrd="1" destOrd="0" presId="urn:microsoft.com/office/officeart/2005/8/layout/hierarchy2"/>
    <dgm:cxn modelId="{C73B56F0-5189-49C9-A058-1DB25AA8ADEB}" type="presOf" srcId="{D0C3765D-37FE-48D2-AD3F-F67ACA3ABB21}" destId="{6F71EDBA-CD81-4DF5-BB50-CF56680A685A}" srcOrd="0" destOrd="0" presId="urn:microsoft.com/office/officeart/2005/8/layout/hierarchy2"/>
    <dgm:cxn modelId="{E2D26038-6B20-4392-A3D6-DEEDE9EED2C4}" srcId="{4F66375A-B9FE-4FAE-8988-A05EBD7E5550}" destId="{E0751593-A51B-4693-A032-0E396EA9BCAF}" srcOrd="0" destOrd="0" parTransId="{B0F9C974-541D-49F7-B762-AA69549861F3}" sibTransId="{A12CEFB6-7613-40C2-8AD7-D2020850CFCE}"/>
    <dgm:cxn modelId="{371D9C45-571B-4AF4-8FDE-B7806052954C}" type="presOf" srcId="{EAC7DE10-951D-4F0E-AF59-7A968EBE4F89}" destId="{7E6A9C5F-1CD7-40B6-913D-6F864ADC19B2}" srcOrd="0" destOrd="0" presId="urn:microsoft.com/office/officeart/2005/8/layout/hierarchy2"/>
    <dgm:cxn modelId="{5A21BD8B-53E5-488B-880C-9F76082EA299}" type="presOf" srcId="{339876C3-C758-402D-B719-F58DF527EA9E}" destId="{C4AB1546-62F5-4142-AC23-C963658712CB}" srcOrd="1" destOrd="0" presId="urn:microsoft.com/office/officeart/2005/8/layout/hierarchy2"/>
    <dgm:cxn modelId="{AECEF31C-C336-45A6-A05F-81CE3DAFEE14}" type="presOf" srcId="{57FE8FF2-B5B3-4B77-9692-3B2A0483DF8A}" destId="{0F34699F-E64B-4645-9EED-1F18087A38B4}" srcOrd="1" destOrd="0" presId="urn:microsoft.com/office/officeart/2005/8/layout/hierarchy2"/>
    <dgm:cxn modelId="{909DE7D7-EF73-46C2-A7BE-9C4864BA8014}" type="presOf" srcId="{E0751593-A51B-4693-A032-0E396EA9BCAF}" destId="{DF933EC3-0D58-4134-A2F0-1F7F04DF6D56}" srcOrd="0" destOrd="0" presId="urn:microsoft.com/office/officeart/2005/8/layout/hierarchy2"/>
    <dgm:cxn modelId="{953C3579-B418-47E3-8A6D-A727F6820949}" srcId="{E0751593-A51B-4693-A032-0E396EA9BCAF}" destId="{CB94C23C-29C7-490D-AC08-9DD2186A1CD6}" srcOrd="4" destOrd="0" parTransId="{339876C3-C758-402D-B719-F58DF527EA9E}" sibTransId="{9C024C1A-8675-4D5F-98B7-EDCF1C15C548}"/>
    <dgm:cxn modelId="{B274E1F7-A166-4701-9B86-6A3215A1D7F0}" type="presOf" srcId="{70F0BF83-7DE3-4D64-B493-1EB3218C6468}" destId="{EF8FAA68-0F39-4230-8CA1-09F81C9C9111}" srcOrd="0" destOrd="0" presId="urn:microsoft.com/office/officeart/2005/8/layout/hierarchy2"/>
    <dgm:cxn modelId="{19B12B16-7077-4712-BC77-28FCC6FE59A1}" type="presOf" srcId="{C6FE244D-1631-4296-9AF4-30D07DA46954}" destId="{DA521A11-B304-4BE0-B4F0-BDDA63B9C4CE}" srcOrd="0" destOrd="0" presId="urn:microsoft.com/office/officeart/2005/8/layout/hierarchy2"/>
    <dgm:cxn modelId="{2BD34FDF-C4B1-4F2C-BF29-0C17296956F2}" type="presOf" srcId="{339876C3-C758-402D-B719-F58DF527EA9E}" destId="{17176F4A-1D39-4E40-A856-123700F1AF7A}" srcOrd="0" destOrd="0" presId="urn:microsoft.com/office/officeart/2005/8/layout/hierarchy2"/>
    <dgm:cxn modelId="{889826AD-9EA3-46E3-8B6F-6851BBDBF993}" type="presOf" srcId="{83A6EBC8-5798-4F8C-B7A8-C21DD63E64B3}" destId="{35094F56-9C7C-4C4C-B5C3-6E4CB25BE836}" srcOrd="1" destOrd="0" presId="urn:microsoft.com/office/officeart/2005/8/layout/hierarchy2"/>
    <dgm:cxn modelId="{BAC19D3A-D1AD-4C83-B59B-3A09B4ED5260}" type="presOf" srcId="{CB94C23C-29C7-490D-AC08-9DD2186A1CD6}" destId="{9C85C4AF-8418-4C43-AC5F-049AAAA065EE}" srcOrd="0" destOrd="0" presId="urn:microsoft.com/office/officeart/2005/8/layout/hierarchy2"/>
    <dgm:cxn modelId="{6B316135-7D6A-4239-861A-4F4E9AE944E2}" type="presOf" srcId="{D67C9BB4-0D76-44B8-B8BB-7774759CC147}" destId="{7A09254B-E663-4257-A7AB-D5F137812344}" srcOrd="0" destOrd="0" presId="urn:microsoft.com/office/officeart/2005/8/layout/hierarchy2"/>
    <dgm:cxn modelId="{41409699-1522-4E22-ADCC-BC7C55A41C5A}" type="presOf" srcId="{7F123E6E-8326-4604-B626-025CD91B799F}" destId="{7783920A-847B-4A95-BA2E-7177C815C129}" srcOrd="0" destOrd="0" presId="urn:microsoft.com/office/officeart/2005/8/layout/hierarchy2"/>
    <dgm:cxn modelId="{D01CD049-FB09-4337-AE02-B0E8F5EE811B}" type="presOf" srcId="{A8938953-C126-4EB4-9718-1867919A9112}" destId="{9515F714-15B2-4F37-9DFD-4A43D394F8BE}" srcOrd="0" destOrd="0" presId="urn:microsoft.com/office/officeart/2005/8/layout/hierarchy2"/>
    <dgm:cxn modelId="{21169467-9302-4026-9347-C00CBE36397E}" type="presParOf" srcId="{1432CE2E-EF09-4C7D-8C9D-88579492056B}" destId="{FC1135D8-4560-41FC-B66D-327083F72BE9}" srcOrd="0" destOrd="0" presId="urn:microsoft.com/office/officeart/2005/8/layout/hierarchy2"/>
    <dgm:cxn modelId="{F658C599-739C-4808-BDDD-BF8BBF4F5F68}" type="presParOf" srcId="{FC1135D8-4560-41FC-B66D-327083F72BE9}" destId="{DF933EC3-0D58-4134-A2F0-1F7F04DF6D56}" srcOrd="0" destOrd="0" presId="urn:microsoft.com/office/officeart/2005/8/layout/hierarchy2"/>
    <dgm:cxn modelId="{0475D699-8B2D-4B30-B5B0-120B3292D2B2}" type="presParOf" srcId="{FC1135D8-4560-41FC-B66D-327083F72BE9}" destId="{30610732-4820-45F1-9B48-5539D6451B84}" srcOrd="1" destOrd="0" presId="urn:microsoft.com/office/officeart/2005/8/layout/hierarchy2"/>
    <dgm:cxn modelId="{2E0A8342-AF0D-4DB5-B119-AA92564738C5}" type="presParOf" srcId="{30610732-4820-45F1-9B48-5539D6451B84}" destId="{D518000C-77B3-4E96-A102-336CD70D3C2C}" srcOrd="0" destOrd="0" presId="urn:microsoft.com/office/officeart/2005/8/layout/hierarchy2"/>
    <dgm:cxn modelId="{DDE0EF68-6375-47D0-829E-041345D25BD4}" type="presParOf" srcId="{D518000C-77B3-4E96-A102-336CD70D3C2C}" destId="{42A94EDA-BB91-4FA1-B6CB-722C9ACD4181}" srcOrd="0" destOrd="0" presId="urn:microsoft.com/office/officeart/2005/8/layout/hierarchy2"/>
    <dgm:cxn modelId="{27F58EA3-5783-4524-B3CC-DDF2393F13B6}" type="presParOf" srcId="{30610732-4820-45F1-9B48-5539D6451B84}" destId="{D2253257-ED52-4F34-84AF-75FCD9444E51}" srcOrd="1" destOrd="0" presId="urn:microsoft.com/office/officeart/2005/8/layout/hierarchy2"/>
    <dgm:cxn modelId="{C8C6AB4C-C011-42E6-BA3E-B6194E30AB49}" type="presParOf" srcId="{D2253257-ED52-4F34-84AF-75FCD9444E51}" destId="{B1977A19-52E7-4C00-BFAE-AA8DC72BF11A}" srcOrd="0" destOrd="0" presId="urn:microsoft.com/office/officeart/2005/8/layout/hierarchy2"/>
    <dgm:cxn modelId="{BDC66D50-DCF8-41F5-BF0E-E22234F92AAA}" type="presParOf" srcId="{D2253257-ED52-4F34-84AF-75FCD9444E51}" destId="{ADAC64DD-935A-4950-9258-0A836CE85C57}" srcOrd="1" destOrd="0" presId="urn:microsoft.com/office/officeart/2005/8/layout/hierarchy2"/>
    <dgm:cxn modelId="{AFE4DA6C-1246-41BE-BDD2-74931AC95A8D}" type="presParOf" srcId="{30610732-4820-45F1-9B48-5539D6451B84}" destId="{7E6A9C5F-1CD7-40B6-913D-6F864ADC19B2}" srcOrd="2" destOrd="0" presId="urn:microsoft.com/office/officeart/2005/8/layout/hierarchy2"/>
    <dgm:cxn modelId="{18EC9C1C-38AB-49ED-AF9C-7259733B5B10}" type="presParOf" srcId="{7E6A9C5F-1CD7-40B6-913D-6F864ADC19B2}" destId="{4EAFC53A-BD45-47F4-BF45-F0FE4DFC965D}" srcOrd="0" destOrd="0" presId="urn:microsoft.com/office/officeart/2005/8/layout/hierarchy2"/>
    <dgm:cxn modelId="{751FA451-81ED-4265-B047-F5501BB127D7}" type="presParOf" srcId="{30610732-4820-45F1-9B48-5539D6451B84}" destId="{A4783C4F-667B-4988-8DD2-72FAE1FF18E6}" srcOrd="3" destOrd="0" presId="urn:microsoft.com/office/officeart/2005/8/layout/hierarchy2"/>
    <dgm:cxn modelId="{1D955E59-0F5B-474C-BD81-94D976077854}" type="presParOf" srcId="{A4783C4F-667B-4988-8DD2-72FAE1FF18E6}" destId="{DA521A11-B304-4BE0-B4F0-BDDA63B9C4CE}" srcOrd="0" destOrd="0" presId="urn:microsoft.com/office/officeart/2005/8/layout/hierarchy2"/>
    <dgm:cxn modelId="{E5CF4E6A-D819-4D4F-8F86-BC7812F6DB33}" type="presParOf" srcId="{A4783C4F-667B-4988-8DD2-72FAE1FF18E6}" destId="{E3257E0B-EA26-4B1F-BAC6-C52C50C16B38}" srcOrd="1" destOrd="0" presId="urn:microsoft.com/office/officeart/2005/8/layout/hierarchy2"/>
    <dgm:cxn modelId="{94BF9F39-69E0-45E5-9360-48CEBC6E42D3}" type="presParOf" srcId="{30610732-4820-45F1-9B48-5539D6451B84}" destId="{C3C4B1DB-2150-498A-B1FE-EDE112EB3437}" srcOrd="4" destOrd="0" presId="urn:microsoft.com/office/officeart/2005/8/layout/hierarchy2"/>
    <dgm:cxn modelId="{38C3B6A1-308D-4523-9BE8-7ACED3EBE510}" type="presParOf" srcId="{C3C4B1DB-2150-498A-B1FE-EDE112EB3437}" destId="{1540F746-72F3-487B-887A-51AD6BD5BF54}" srcOrd="0" destOrd="0" presId="urn:microsoft.com/office/officeart/2005/8/layout/hierarchy2"/>
    <dgm:cxn modelId="{41A6D8E7-BFBB-4C43-BA50-FAB8960200D1}" type="presParOf" srcId="{30610732-4820-45F1-9B48-5539D6451B84}" destId="{443D6A31-50EB-43A9-95F9-CBDCCEC1540A}" srcOrd="5" destOrd="0" presId="urn:microsoft.com/office/officeart/2005/8/layout/hierarchy2"/>
    <dgm:cxn modelId="{C30E03E4-A801-470B-BDD6-FE72DCFC354C}" type="presParOf" srcId="{443D6A31-50EB-43A9-95F9-CBDCCEC1540A}" destId="{6F71EDBA-CD81-4DF5-BB50-CF56680A685A}" srcOrd="0" destOrd="0" presId="urn:microsoft.com/office/officeart/2005/8/layout/hierarchy2"/>
    <dgm:cxn modelId="{6E898A8C-220F-4EE5-9AFD-C8DC5296BC30}" type="presParOf" srcId="{443D6A31-50EB-43A9-95F9-CBDCCEC1540A}" destId="{0DE80092-1CEF-4273-9411-3D3F888BF95F}" srcOrd="1" destOrd="0" presId="urn:microsoft.com/office/officeart/2005/8/layout/hierarchy2"/>
    <dgm:cxn modelId="{EF4A75B2-8F2C-4F6D-ACB1-9282FE0ACB2B}" type="presParOf" srcId="{0DE80092-1CEF-4273-9411-3D3F888BF95F}" destId="{32C623CE-32D9-4F72-B54F-19F812D66118}" srcOrd="0" destOrd="0" presId="urn:microsoft.com/office/officeart/2005/8/layout/hierarchy2"/>
    <dgm:cxn modelId="{9F692EC4-628C-40D1-B95E-E6B3D427C51A}" type="presParOf" srcId="{32C623CE-32D9-4F72-B54F-19F812D66118}" destId="{FE219C5D-2566-4EEB-888F-986EA56DE914}" srcOrd="0" destOrd="0" presId="urn:microsoft.com/office/officeart/2005/8/layout/hierarchy2"/>
    <dgm:cxn modelId="{C634AE60-6C93-4BB1-8F22-21459404FAA9}" type="presParOf" srcId="{0DE80092-1CEF-4273-9411-3D3F888BF95F}" destId="{86615657-F907-411E-AD17-9F3F42F90987}" srcOrd="1" destOrd="0" presId="urn:microsoft.com/office/officeart/2005/8/layout/hierarchy2"/>
    <dgm:cxn modelId="{87855FFA-B555-4853-B77D-78A20395E7C7}" type="presParOf" srcId="{86615657-F907-411E-AD17-9F3F42F90987}" destId="{2EC3FA66-DC82-4CCA-962A-95C64A215CF5}" srcOrd="0" destOrd="0" presId="urn:microsoft.com/office/officeart/2005/8/layout/hierarchy2"/>
    <dgm:cxn modelId="{2EFD8179-F34D-4F2A-B003-E8602E3BF255}" type="presParOf" srcId="{86615657-F907-411E-AD17-9F3F42F90987}" destId="{F581EE97-3FD9-429E-91C5-6044D9C6CA0A}" srcOrd="1" destOrd="0" presId="urn:microsoft.com/office/officeart/2005/8/layout/hierarchy2"/>
    <dgm:cxn modelId="{60EC2035-393F-4079-94D6-EF185AE9FEF6}" type="presParOf" srcId="{0DE80092-1CEF-4273-9411-3D3F888BF95F}" destId="{EF8FAA68-0F39-4230-8CA1-09F81C9C9111}" srcOrd="2" destOrd="0" presId="urn:microsoft.com/office/officeart/2005/8/layout/hierarchy2"/>
    <dgm:cxn modelId="{227BEEE8-7089-4AAC-AB4A-323629070B46}" type="presParOf" srcId="{EF8FAA68-0F39-4230-8CA1-09F81C9C9111}" destId="{ABD40653-35A9-4B08-A8D6-E36E0963C303}" srcOrd="0" destOrd="0" presId="urn:microsoft.com/office/officeart/2005/8/layout/hierarchy2"/>
    <dgm:cxn modelId="{E54AB0F2-24D5-44E9-9DE4-48D9F97DED58}" type="presParOf" srcId="{0DE80092-1CEF-4273-9411-3D3F888BF95F}" destId="{BD7250A1-EF0F-4E77-AD9D-B27FA8E81C1C}" srcOrd="3" destOrd="0" presId="urn:microsoft.com/office/officeart/2005/8/layout/hierarchy2"/>
    <dgm:cxn modelId="{324CE907-470F-4664-BDA3-34A501B5D0A7}" type="presParOf" srcId="{BD7250A1-EF0F-4E77-AD9D-B27FA8E81C1C}" destId="{7B1D0ADC-4976-496C-AD34-31BED5592D2B}" srcOrd="0" destOrd="0" presId="urn:microsoft.com/office/officeart/2005/8/layout/hierarchy2"/>
    <dgm:cxn modelId="{45A3705E-79F4-4826-96FA-998B85D8BB8A}" type="presParOf" srcId="{BD7250A1-EF0F-4E77-AD9D-B27FA8E81C1C}" destId="{078E343B-701B-4446-BC26-BDABEC64B67F}" srcOrd="1" destOrd="0" presId="urn:microsoft.com/office/officeart/2005/8/layout/hierarchy2"/>
    <dgm:cxn modelId="{CEDE4504-BF90-43DF-894A-7BA48D244BFD}" type="presParOf" srcId="{0DE80092-1CEF-4273-9411-3D3F888BF95F}" destId="{7783920A-847B-4A95-BA2E-7177C815C129}" srcOrd="4" destOrd="0" presId="urn:microsoft.com/office/officeart/2005/8/layout/hierarchy2"/>
    <dgm:cxn modelId="{36BD87C6-95FC-4DAB-830F-9B43861E4E39}" type="presParOf" srcId="{7783920A-847B-4A95-BA2E-7177C815C129}" destId="{1FDB9250-8849-4148-BC1C-F72164E40366}" srcOrd="0" destOrd="0" presId="urn:microsoft.com/office/officeart/2005/8/layout/hierarchy2"/>
    <dgm:cxn modelId="{43D884C0-E6DD-4DA4-8D20-C96A9FD3F7CB}" type="presParOf" srcId="{0DE80092-1CEF-4273-9411-3D3F888BF95F}" destId="{2D94B125-3093-495A-8F91-7343357E2878}" srcOrd="5" destOrd="0" presId="urn:microsoft.com/office/officeart/2005/8/layout/hierarchy2"/>
    <dgm:cxn modelId="{90EA191D-5642-4DA0-A7E8-68B3F88AC8C4}" type="presParOf" srcId="{2D94B125-3093-495A-8F91-7343357E2878}" destId="{6453F3ED-4AA4-4892-BAAE-0F5AE179F43E}" srcOrd="0" destOrd="0" presId="urn:microsoft.com/office/officeart/2005/8/layout/hierarchy2"/>
    <dgm:cxn modelId="{4FA67427-3D62-4BE0-A37B-F446219B60AF}" type="presParOf" srcId="{2D94B125-3093-495A-8F91-7343357E2878}" destId="{F4B1DDB3-52CD-4310-97F6-08FA622A9C0C}" srcOrd="1" destOrd="0" presId="urn:microsoft.com/office/officeart/2005/8/layout/hierarchy2"/>
    <dgm:cxn modelId="{C034A2E1-206A-494F-8F81-489D8ACAE576}" type="presParOf" srcId="{30610732-4820-45F1-9B48-5539D6451B84}" destId="{84FB091E-CA0A-4B55-8AAB-FB9590C434CB}" srcOrd="6" destOrd="0" presId="urn:microsoft.com/office/officeart/2005/8/layout/hierarchy2"/>
    <dgm:cxn modelId="{D14A8A23-F1D8-4410-8420-0D37AFD001B7}" type="presParOf" srcId="{84FB091E-CA0A-4B55-8AAB-FB9590C434CB}" destId="{F0856AEB-3A33-46B1-9811-A01595A5680E}" srcOrd="0" destOrd="0" presId="urn:microsoft.com/office/officeart/2005/8/layout/hierarchy2"/>
    <dgm:cxn modelId="{9A684B55-7DD6-44ED-B097-01D130137C52}" type="presParOf" srcId="{30610732-4820-45F1-9B48-5539D6451B84}" destId="{F82EE8B9-6BE7-47AB-ADB1-80348A83D926}" srcOrd="7" destOrd="0" presId="urn:microsoft.com/office/officeart/2005/8/layout/hierarchy2"/>
    <dgm:cxn modelId="{11C20624-C464-44A7-9C59-D43D28F268B5}" type="presParOf" srcId="{F82EE8B9-6BE7-47AB-ADB1-80348A83D926}" destId="{B374211B-3D53-423B-9253-26B3C9F8C4BA}" srcOrd="0" destOrd="0" presId="urn:microsoft.com/office/officeart/2005/8/layout/hierarchy2"/>
    <dgm:cxn modelId="{66BD0A4C-D85B-46C5-8ACC-43C31D3BA80F}" type="presParOf" srcId="{F82EE8B9-6BE7-47AB-ADB1-80348A83D926}" destId="{E9AAFFE6-E4D2-4843-BE7C-45755B414304}" srcOrd="1" destOrd="0" presId="urn:microsoft.com/office/officeart/2005/8/layout/hierarchy2"/>
    <dgm:cxn modelId="{406D4FEC-CB19-4E27-B7C5-97DFF3E584F7}" type="presParOf" srcId="{E9AAFFE6-E4D2-4843-BE7C-45755B414304}" destId="{C6ADA6E6-7C17-4BA8-BEAC-953713CF9DD6}" srcOrd="0" destOrd="0" presId="urn:microsoft.com/office/officeart/2005/8/layout/hierarchy2"/>
    <dgm:cxn modelId="{77A69A3E-9564-4BBF-8057-3D8768FF2DAB}" type="presParOf" srcId="{C6ADA6E6-7C17-4BA8-BEAC-953713CF9DD6}" destId="{0F34699F-E64B-4645-9EED-1F18087A38B4}" srcOrd="0" destOrd="0" presId="urn:microsoft.com/office/officeart/2005/8/layout/hierarchy2"/>
    <dgm:cxn modelId="{6250FEA1-A21C-461F-B3EA-D08AD8D9F135}" type="presParOf" srcId="{E9AAFFE6-E4D2-4843-BE7C-45755B414304}" destId="{37F38943-F7DA-4E53-A79D-046921E955FB}" srcOrd="1" destOrd="0" presId="urn:microsoft.com/office/officeart/2005/8/layout/hierarchy2"/>
    <dgm:cxn modelId="{BFC4385D-C191-4A39-BD8C-4C6224E4A629}" type="presParOf" srcId="{37F38943-F7DA-4E53-A79D-046921E955FB}" destId="{9515F714-15B2-4F37-9DFD-4A43D394F8BE}" srcOrd="0" destOrd="0" presId="urn:microsoft.com/office/officeart/2005/8/layout/hierarchy2"/>
    <dgm:cxn modelId="{09B3C7F2-83C9-40AD-846A-0B585E3A297D}" type="presParOf" srcId="{37F38943-F7DA-4E53-A79D-046921E955FB}" destId="{BB0FA06F-F39A-42C5-9F27-9C92DA82A4E0}" srcOrd="1" destOrd="0" presId="urn:microsoft.com/office/officeart/2005/8/layout/hierarchy2"/>
    <dgm:cxn modelId="{B9549CA9-A9B6-41A5-A255-8A53E6A677D7}" type="presParOf" srcId="{E9AAFFE6-E4D2-4843-BE7C-45755B414304}" destId="{A08E0923-5102-400C-A460-7C668AEC041A}" srcOrd="2" destOrd="0" presId="urn:microsoft.com/office/officeart/2005/8/layout/hierarchy2"/>
    <dgm:cxn modelId="{229CB6D2-C658-42F6-8C5D-E3A46B370AE1}" type="presParOf" srcId="{A08E0923-5102-400C-A460-7C668AEC041A}" destId="{F3F3FCC9-5C69-4CB1-B36E-9AE53941EDA6}" srcOrd="0" destOrd="0" presId="urn:microsoft.com/office/officeart/2005/8/layout/hierarchy2"/>
    <dgm:cxn modelId="{34CE1488-4950-495A-9B24-965FA2B6FCD9}" type="presParOf" srcId="{E9AAFFE6-E4D2-4843-BE7C-45755B414304}" destId="{27D29973-9664-4577-AB47-CE6F2A51FB18}" srcOrd="3" destOrd="0" presId="urn:microsoft.com/office/officeart/2005/8/layout/hierarchy2"/>
    <dgm:cxn modelId="{19EC8EFE-8F3A-4626-B7CC-CE31E3F1E2E8}" type="presParOf" srcId="{27D29973-9664-4577-AB47-CE6F2A51FB18}" destId="{BCC1AF1B-3A7C-4E4E-9CDC-73BC6BC77411}" srcOrd="0" destOrd="0" presId="urn:microsoft.com/office/officeart/2005/8/layout/hierarchy2"/>
    <dgm:cxn modelId="{4D7B0A65-762E-49C7-B124-2F5928A458BB}" type="presParOf" srcId="{27D29973-9664-4577-AB47-CE6F2A51FB18}" destId="{E39E0179-9CEF-4421-806C-7BFBC4D1A04D}" srcOrd="1" destOrd="0" presId="urn:microsoft.com/office/officeart/2005/8/layout/hierarchy2"/>
    <dgm:cxn modelId="{1B1EF0FD-28F4-473E-A5DB-1835B0B025B3}" type="presParOf" srcId="{E9AAFFE6-E4D2-4843-BE7C-45755B414304}" destId="{7CE662DD-FC24-4805-BB85-BBED8619EF4A}" srcOrd="4" destOrd="0" presId="urn:microsoft.com/office/officeart/2005/8/layout/hierarchy2"/>
    <dgm:cxn modelId="{4FAA0FDE-4CCD-426D-84AB-CA13D3290645}" type="presParOf" srcId="{7CE662DD-FC24-4805-BB85-BBED8619EF4A}" destId="{35094F56-9C7C-4C4C-B5C3-6E4CB25BE836}" srcOrd="0" destOrd="0" presId="urn:microsoft.com/office/officeart/2005/8/layout/hierarchy2"/>
    <dgm:cxn modelId="{8B7806E9-AF57-4E22-92B8-29CB299AF6FD}" type="presParOf" srcId="{E9AAFFE6-E4D2-4843-BE7C-45755B414304}" destId="{01B4B552-B680-4C33-B75B-F029E7A270F2}" srcOrd="5" destOrd="0" presId="urn:microsoft.com/office/officeart/2005/8/layout/hierarchy2"/>
    <dgm:cxn modelId="{703FC4C4-A23C-42E9-B524-575FAA6D8B2C}" type="presParOf" srcId="{01B4B552-B680-4C33-B75B-F029E7A270F2}" destId="{7A09254B-E663-4257-A7AB-D5F137812344}" srcOrd="0" destOrd="0" presId="urn:microsoft.com/office/officeart/2005/8/layout/hierarchy2"/>
    <dgm:cxn modelId="{23F91995-78E7-45DB-8B4B-C860F2DF3C27}" type="presParOf" srcId="{01B4B552-B680-4C33-B75B-F029E7A270F2}" destId="{77ABA095-4925-4E67-8D48-849F70D82FDB}" srcOrd="1" destOrd="0" presId="urn:microsoft.com/office/officeart/2005/8/layout/hierarchy2"/>
    <dgm:cxn modelId="{223CB785-E218-4843-8D1D-E74354102EBF}" type="presParOf" srcId="{30610732-4820-45F1-9B48-5539D6451B84}" destId="{17176F4A-1D39-4E40-A856-123700F1AF7A}" srcOrd="8" destOrd="0" presId="urn:microsoft.com/office/officeart/2005/8/layout/hierarchy2"/>
    <dgm:cxn modelId="{1C9DBD91-28E2-45DE-8443-8FE9BA538962}" type="presParOf" srcId="{17176F4A-1D39-4E40-A856-123700F1AF7A}" destId="{C4AB1546-62F5-4142-AC23-C963658712CB}" srcOrd="0" destOrd="0" presId="urn:microsoft.com/office/officeart/2005/8/layout/hierarchy2"/>
    <dgm:cxn modelId="{AEB85A9E-FF43-44BF-BD8D-BABB4141AB41}" type="presParOf" srcId="{30610732-4820-45F1-9B48-5539D6451B84}" destId="{C1430BF8-8460-412B-B61E-92F83A6470BE}" srcOrd="9" destOrd="0" presId="urn:microsoft.com/office/officeart/2005/8/layout/hierarchy2"/>
    <dgm:cxn modelId="{5CFFF2FD-74C7-4181-A7ED-059FB24DCE58}" type="presParOf" srcId="{C1430BF8-8460-412B-B61E-92F83A6470BE}" destId="{9C85C4AF-8418-4C43-AC5F-049AAAA065EE}" srcOrd="0" destOrd="0" presId="urn:microsoft.com/office/officeart/2005/8/layout/hierarchy2"/>
    <dgm:cxn modelId="{40AAE489-30F1-44BE-831E-2266AB6D8005}" type="presParOf" srcId="{C1430BF8-8460-412B-B61E-92F83A6470BE}" destId="{6E29038F-7E4F-4C75-9EB5-2D2D0DC705C2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609D9-0331-47C5-A840-248D28F67E06}" type="datetimeFigureOut">
              <a:rPr lang="zh-CN" altLang="en-US" smtClean="0"/>
              <a:pPr/>
              <a:t>2020/6/12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CD8CF-DF8B-4C2B-8B57-F7E5AF3802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图像识别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干扰防止识别（为了隐私）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对抗图像扰动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CD8CF-DF8B-4C2B-8B57-F7E5AF38029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此数据集是两个参与者竞争的私人信息的来源。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CD8CF-DF8B-4C2B-8B57-F7E5AF38029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此数据集是两个参与者竞争的私人信息的来源。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l-G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ε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足够小时，人眼看不到扰动。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dirty="0" smtClean="0"/>
              <a:t>blurring</a:t>
            </a:r>
            <a:r>
              <a:rPr lang="zh-CN" altLang="en-US" sz="1200" dirty="0" smtClean="0"/>
              <a:t>（模糊）</a:t>
            </a:r>
            <a:r>
              <a:rPr lang="en-US" altLang="zh-CN" sz="1200" dirty="0" smtClean="0"/>
              <a:t>cropping</a:t>
            </a:r>
            <a:r>
              <a:rPr lang="zh-CN" altLang="en-US" sz="1200" dirty="0" smtClean="0"/>
              <a:t>（裁剪）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CD8CF-DF8B-4C2B-8B57-F7E5AF38029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</a:t>
            </a:r>
            <a:r>
              <a:rPr lang="en-US" dirty="0" smtClean="0"/>
              <a:t>U</a:t>
            </a:r>
            <a:r>
              <a:rPr lang="zh-CN" altLang="en-US" dirty="0" smtClean="0"/>
              <a:t>和</a:t>
            </a:r>
            <a:r>
              <a:rPr lang="en-US" dirty="0" smtClean="0"/>
              <a:t>R</a:t>
            </a:r>
            <a:r>
              <a:rPr lang="zh-CN" altLang="en-US" dirty="0" smtClean="0"/>
              <a:t>为不同的测试样本分配不同的权重，则收益和可能不等于</a:t>
            </a:r>
            <a:r>
              <a:rPr lang="en-US" dirty="0" smtClean="0"/>
              <a:t>1</a:t>
            </a:r>
            <a:r>
              <a:rPr lang="zh-CN" altLang="en-US" dirty="0" smtClean="0"/>
              <a:t>。对于这种非恒定和博弈，每个参与者都有</a:t>
            </a:r>
            <a:r>
              <a:rPr lang="en-US" dirty="0" smtClean="0"/>
              <a:t>Nash</a:t>
            </a:r>
            <a:r>
              <a:rPr lang="zh-CN" altLang="en-US" dirty="0" smtClean="0"/>
              <a:t>均衡策略</a:t>
            </a:r>
            <a:r>
              <a:rPr lang="en-US" dirty="0" smtClean="0"/>
              <a:t>[25]</a:t>
            </a:r>
            <a:r>
              <a:rPr lang="zh-CN" altLang="en-US" dirty="0" smtClean="0"/>
              <a:t>。最佳策略和收益分析仍然是可能的。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CD8CF-DF8B-4C2B-8B57-F7E5AF38029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PIPA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是从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Flickr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抓取的大规模社交媒体照片数据集。</a:t>
            </a:r>
            <a:r>
              <a:rPr lang="zh-CN" altLang="en-US" sz="1200" dirty="0" smtClean="0"/>
              <a:t>我们假设用户将裁剪后的头像上传到社交媒体。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的大小和身份集与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相同。我们考虑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AlexNet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VGG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Google-Net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ResNet152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。它们显示出更好的识别率（表）。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CD8CF-DF8B-4C2B-8B57-F7E5AF38029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针对所有网络变体评估所有考虑的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方法。</a:t>
            </a:r>
            <a:r>
              <a:rPr lang="zh-CN" altLang="en-US" sz="1200" dirty="0" smtClean="0"/>
              <a:t>在所有表中，</a:t>
            </a:r>
            <a:r>
              <a:rPr lang="en-US" sz="1200" dirty="0" smtClean="0"/>
              <a:t>R</a:t>
            </a:r>
            <a:r>
              <a:rPr lang="zh-CN" altLang="en-US" sz="1200" dirty="0" smtClean="0"/>
              <a:t>是列，</a:t>
            </a:r>
            <a:r>
              <a:rPr lang="en-US" sz="1200" dirty="0" smtClean="0"/>
              <a:t>U</a:t>
            </a:r>
            <a:r>
              <a:rPr lang="zh-CN" altLang="en-US" sz="1200" dirty="0" smtClean="0"/>
              <a:t>是行。 对于每列（行），</a:t>
            </a:r>
            <a:r>
              <a:rPr lang="en-US" sz="1200" dirty="0" smtClean="0"/>
              <a:t>U</a:t>
            </a:r>
            <a:r>
              <a:rPr lang="zh-CN" altLang="en-US" sz="1200" dirty="0" smtClean="0"/>
              <a:t>（</a:t>
            </a:r>
            <a:r>
              <a:rPr lang="en-US" sz="1200" dirty="0" smtClean="0"/>
              <a:t>R</a:t>
            </a:r>
            <a:r>
              <a:rPr lang="zh-CN" altLang="en-US" sz="1200" dirty="0" smtClean="0"/>
              <a:t>）的最佳策略都标记为橙色（蓝色）。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噪声加入方差</a:t>
            </a:r>
            <a:r>
              <a:rPr lang="el-GR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σ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iid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高斯噪声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;blur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与大小为</a:t>
            </a:r>
            <a:r>
              <a:rPr lang="el-GR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σ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的高斯核进行卷积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眼条在上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1/3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位置放置一个厚度为</a:t>
            </a:r>
            <a:r>
              <a:rPr lang="el-GR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σ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的灰色水平条。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CD8CF-DF8B-4C2B-8B57-F7E5AF38029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选择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GoogleNet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，都是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但比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RESNET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快。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橙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蓝。图像处理策略空间（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proc.TNBC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）。使用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的处理策略时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GoogleNet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的识别率。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CD8CF-DF8B-4C2B-8B57-F7E5AF38029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与模糊处理相比，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GAMAN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可靠地导致了错误识别，而没有牺牲美观性。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DF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不可靠，因为他会在接近决策超平面时停止迭代。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CD8CF-DF8B-4C2B-8B57-F7E5AF38029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疫苗接种后的有效性。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橙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CD8CF-DF8B-4C2B-8B57-F7E5AF38029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GAMAN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GoogleNet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上的性能作为基线（第一行）。对于所有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∈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∪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，我们用</a:t>
            </a:r>
            <a:r>
              <a:rPr lang="el-G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λ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k=1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求解方程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P10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），以生成选择性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。报告的性能在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proc.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之后。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AlexNet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VGG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Google-Net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ResNet152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w/(with)w/o(without)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CD8CF-DF8B-4C2B-8B57-F7E5AF38029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CD8CF-DF8B-4C2B-8B57-F7E5AF38029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社交媒体用户和照片识别者之间的博弈：用户使用橙色策略（</a:t>
            </a:r>
            <a:r>
              <a:rPr lang="en-US" altLang="zh-CN" sz="1200" dirty="0" smtClean="0"/>
              <a:t>AIP</a:t>
            </a:r>
            <a:r>
              <a:rPr lang="zh-CN" altLang="en-US" dirty="0" smtClean="0"/>
              <a:t>）干扰图像，试图使识别器混乱。识别器选择蓝色策略作为对策。他们不知道对方选择哪种策略。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介绍了用于用户识别器动力学的通用博弈理论框架。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CD8CF-DF8B-4C2B-8B57-F7E5AF38029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ground truth</a:t>
            </a:r>
            <a:r>
              <a:rPr lang="zh-CN" altLang="en-US" dirty="0" smtClean="0"/>
              <a:t>在机器学习中是参考标准。</a:t>
            </a:r>
            <a:r>
              <a:rPr lang="en-US" altLang="zh-CN" dirty="0" smtClean="0"/>
              <a:t>L0</a:t>
            </a:r>
            <a:r>
              <a:rPr lang="zh-CN" altLang="en-US" dirty="0" smtClean="0"/>
              <a:t>范数：向量中非零元素的个数。</a:t>
            </a:r>
            <a:r>
              <a:rPr lang="en-US" altLang="zh-CN" dirty="0" smtClean="0"/>
              <a:t>L1</a:t>
            </a:r>
            <a:r>
              <a:rPr lang="zh-CN" altLang="en-US" dirty="0" smtClean="0"/>
              <a:t>范数：向量中每个元素绝对值的和。</a:t>
            </a:r>
            <a:r>
              <a:rPr lang="en-US" altLang="zh-CN" dirty="0" smtClean="0"/>
              <a:t>L2</a:t>
            </a:r>
            <a:r>
              <a:rPr lang="zh-CN" altLang="en-US" dirty="0" smtClean="0"/>
              <a:t>范数：向量元素绝对值的平方和再开平方。</a:t>
            </a:r>
            <a:endParaRPr lang="en-US" altLang="zh-CN" dirty="0" smtClean="0"/>
          </a:p>
          <a:p>
            <a:r>
              <a:rPr lang="en-US" altLang="zh-CN" dirty="0" smtClean="0"/>
              <a:t>L2</a:t>
            </a:r>
            <a:r>
              <a:rPr lang="zh-CN" altLang="en-US" dirty="0" smtClean="0"/>
              <a:t>范数通过权重衰减（大</a:t>
            </a:r>
            <a:r>
              <a:rPr lang="en-US" altLang="zh-CN" dirty="0" smtClean="0"/>
              <a:t>-</a:t>
            </a:r>
            <a:r>
              <a:rPr lang="zh-CN" altLang="en-US" dirty="0" smtClean="0"/>
              <a:t>快 小</a:t>
            </a:r>
            <a:r>
              <a:rPr lang="en-US" altLang="zh-CN" dirty="0" smtClean="0"/>
              <a:t>-</a:t>
            </a:r>
            <a:r>
              <a:rPr lang="zh-CN" altLang="en-US" dirty="0" smtClean="0"/>
              <a:t>慢），保证模型的简单，提高泛化能力。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CD8CF-DF8B-4C2B-8B57-F7E5AF38029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现有的</a:t>
            </a:r>
            <a:r>
              <a:rPr lang="en-US" altLang="zh-CN" sz="1200" dirty="0" smtClean="0"/>
              <a:t>AIP</a:t>
            </a:r>
            <a:r>
              <a:rPr lang="zh-CN" altLang="en-US" sz="1200" dirty="0" smtClean="0"/>
              <a:t>方法对于简单的图像处理技术是脆弱的。提出新的</a:t>
            </a:r>
            <a:r>
              <a:rPr lang="en-US" altLang="zh-CN" sz="1200" dirty="0" smtClean="0"/>
              <a:t>AIP</a:t>
            </a:r>
            <a:r>
              <a:rPr lang="zh-CN" altLang="en-US" sz="1200" dirty="0" smtClean="0"/>
              <a:t>方法，具有鲁棒性。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GT(ground</a:t>
            </a:r>
            <a:r>
              <a:rPr lang="en-US" altLang="zh-CN" baseline="0" dirty="0" smtClean="0"/>
              <a:t> truth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即使通过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更改了预测标签，如果被干扰的输入仍接近决策边界，这也将不可靠。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DF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不会很健壮，因为一旦达到决策边界，它就会停止迭代。 另一方面，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DF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将解决方案引导至最接近的决策边界。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代替每次迭代的</a:t>
            </a:r>
            <a:r>
              <a:rPr lang="en-US" sz="1200" dirty="0" smtClean="0"/>
              <a:t>c</a:t>
            </a:r>
            <a:r>
              <a:rPr lang="zh-CN" altLang="en-US" sz="1200" dirty="0" smtClean="0"/>
              <a:t>的昂贵计算，我们近似</a:t>
            </a:r>
            <a:r>
              <a:rPr lang="en-US" sz="1200" dirty="0" smtClean="0"/>
              <a:t>c</a:t>
            </a:r>
            <a:r>
              <a:rPr lang="zh-CN" altLang="en-US" sz="1200" dirty="0" smtClean="0"/>
              <a:t>≈</a:t>
            </a:r>
            <a:r>
              <a:rPr lang="en-US" sz="1200" dirty="0" smtClean="0"/>
              <a:t>y*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CD8CF-DF8B-4C2B-8B57-F7E5AF38029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相对于固定识别器，上述方法最大化了分类损失函数。给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接种疫苗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CD8CF-DF8B-4C2B-8B57-F7E5AF38029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识别率</a:t>
            </a:r>
            <a:r>
              <a:rPr lang="en-US" altLang="zh-CN" sz="1200" dirty="0" smtClean="0"/>
              <a:t>+</a:t>
            </a:r>
            <a:r>
              <a:rPr lang="zh-CN" altLang="en-US" sz="1200" dirty="0" smtClean="0"/>
              <a:t>误识别率</a:t>
            </a:r>
            <a:r>
              <a:rPr lang="en-US" altLang="zh-CN" sz="1200" dirty="0" smtClean="0"/>
              <a:t>=1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博弈论表明，有时将策略随机化会更好，大</a:t>
            </a:r>
            <a:r>
              <a:rPr lang="el-GR" altLang="zh-CN" dirty="0" smtClean="0"/>
              <a:t>Θ</a:t>
            </a:r>
            <a:r>
              <a:rPr lang="en-US" altLang="zh-CN" dirty="0" smtClean="0"/>
              <a:t>u</a:t>
            </a:r>
            <a:r>
              <a:rPr lang="zh-CN" altLang="en-US" dirty="0" smtClean="0"/>
              <a:t>和大</a:t>
            </a:r>
            <a:r>
              <a:rPr lang="el-GR" altLang="zh-CN" dirty="0" smtClean="0"/>
              <a:t>Θ</a:t>
            </a:r>
            <a:r>
              <a:rPr lang="en-US" altLang="zh-CN" dirty="0" smtClean="0"/>
              <a:t>r</a:t>
            </a:r>
            <a:r>
              <a:rPr lang="zh-CN" altLang="en-US" dirty="0" smtClean="0"/>
              <a:t>为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策略空间</a:t>
            </a:r>
            <a:r>
              <a:rPr lang="el-GR" altLang="zh-CN" dirty="0" smtClean="0"/>
              <a:t>Θ</a:t>
            </a:r>
            <a:r>
              <a:rPr lang="en-US" altLang="zh-CN" dirty="0" smtClean="0"/>
              <a:t>u</a:t>
            </a:r>
            <a:r>
              <a:rPr lang="zh-CN" altLang="en-US" dirty="0" smtClean="0"/>
              <a:t>和</a:t>
            </a:r>
            <a:r>
              <a:rPr lang="el-GR" altLang="zh-CN" dirty="0" smtClean="0"/>
              <a:t>Θ</a:t>
            </a:r>
            <a:r>
              <a:rPr lang="en-US" altLang="zh-CN" dirty="0" smtClean="0"/>
              <a:t>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上的分布。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CD8CF-DF8B-4C2B-8B57-F7E5AF38029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最优性定理。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公式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表示，当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l-GR" sz="1200" dirty="0" smtClean="0"/>
              <a:t>Θ</a:t>
            </a:r>
            <a:r>
              <a:rPr lang="en-US" sz="1200" baseline="30000" dirty="0" smtClean="0"/>
              <a:t>r*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时，无论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采取何种策略，都保证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至少具有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的收益；如果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l-GR" sz="1200" dirty="0" smtClean="0"/>
              <a:t>Θ</a:t>
            </a:r>
            <a:r>
              <a:rPr lang="en-US" sz="1200" baseline="30000" dirty="0" smtClean="0"/>
              <a:t>u*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，则保证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的收益至少为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1-v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。这意味着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的最佳策略可确保一定的误识别率，而与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的策略无关。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的最佳策略可以通过交换最小和最大找到。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求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f(x)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CD8CF-DF8B-4C2B-8B57-F7E5AF38029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最优性定理。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公式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表示，当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l-GR" sz="1200" dirty="0" smtClean="0"/>
              <a:t>Θ</a:t>
            </a:r>
            <a:r>
              <a:rPr lang="en-US" sz="1200" baseline="30000" dirty="0" smtClean="0"/>
              <a:t>r*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时，无论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采取何种策略，都保证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至少具有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的收益；如果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l-GR" sz="1200" dirty="0" smtClean="0"/>
              <a:t>Θ</a:t>
            </a:r>
            <a:r>
              <a:rPr lang="en-US" sz="1200" baseline="30000" dirty="0" smtClean="0"/>
              <a:t>u*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，则保证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的收益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1-v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。这意味着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的最佳策略可确保一定的误识别率，而与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的策略无关。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CD8CF-DF8B-4C2B-8B57-F7E5AF38029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框架：用户</a:t>
            </a:r>
            <a:r>
              <a:rPr lang="en-US" altLang="zh-CN" dirty="0" smtClean="0"/>
              <a:t>U</a:t>
            </a:r>
            <a:r>
              <a:rPr lang="zh-CN" altLang="en-US" dirty="0" smtClean="0"/>
              <a:t>根据策略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∈</a:t>
            </a:r>
            <a:r>
              <a:rPr lang="el-GR" altLang="zh-CN" dirty="0" smtClean="0"/>
              <a:t>Θ</a:t>
            </a:r>
            <a:r>
              <a:rPr lang="en-US" altLang="zh-CN" dirty="0" smtClean="0"/>
              <a:t>u</a:t>
            </a:r>
            <a:r>
              <a:rPr lang="zh-CN" altLang="en-US" dirty="0" smtClean="0"/>
              <a:t>干扰原始图像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，旨在组织识别，识别器</a:t>
            </a:r>
            <a:r>
              <a:rPr lang="en-US" altLang="zh-CN" dirty="0" smtClean="0"/>
              <a:t>R</a:t>
            </a:r>
            <a:r>
              <a:rPr lang="zh-CN" altLang="en-US" dirty="0" smtClean="0"/>
              <a:t>根据策略</a:t>
            </a:r>
            <a:r>
              <a:rPr lang="en-US" altLang="zh-CN" dirty="0" smtClean="0"/>
              <a:t>j</a:t>
            </a:r>
            <a:r>
              <a:rPr lang="zh-CN" altLang="en-US" dirty="0" smtClean="0"/>
              <a:t>∈</a:t>
            </a:r>
            <a:r>
              <a:rPr lang="el-GR" altLang="zh-CN" dirty="0" smtClean="0"/>
              <a:t>Θ</a:t>
            </a:r>
            <a:r>
              <a:rPr lang="en-US" altLang="zh-CN" dirty="0" smtClean="0"/>
              <a:t>r</a:t>
            </a:r>
            <a:r>
              <a:rPr lang="zh-CN" altLang="en-US" dirty="0" smtClean="0"/>
              <a:t>处理被干扰的图像</a:t>
            </a:r>
            <a:r>
              <a:rPr lang="en-US" altLang="zh-CN" dirty="0" err="1" smtClean="0"/>
              <a:t>ri</a:t>
            </a:r>
            <a:r>
              <a:rPr lang="en-US" altLang="zh-CN" dirty="0" smtClean="0"/>
              <a:t>(x)</a:t>
            </a:r>
            <a:r>
              <a:rPr lang="zh-CN" altLang="en-US" dirty="0" smtClean="0"/>
              <a:t>，旨在抵消图像干扰的影响。得到图像</a:t>
            </a:r>
            <a:r>
              <a:rPr lang="en-US" altLang="zh-CN" dirty="0" err="1" smtClean="0"/>
              <a:t>nj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ri</a:t>
            </a:r>
            <a:r>
              <a:rPr lang="en-US" altLang="zh-CN" dirty="0" smtClean="0"/>
              <a:t>(x))</a:t>
            </a:r>
            <a:r>
              <a:rPr lang="zh-CN" altLang="en-US" dirty="0" smtClean="0"/>
              <a:t>传递到模型</a:t>
            </a:r>
            <a:r>
              <a:rPr lang="en-US" altLang="zh-CN" dirty="0" smtClean="0"/>
              <a:t>f</a:t>
            </a:r>
            <a:r>
              <a:rPr lang="zh-CN" altLang="en-US" dirty="0" smtClean="0"/>
              <a:t>进行预测。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CD8CF-DF8B-4C2B-8B57-F7E5AF38029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DCAE-8B9D-4FE3-8DC2-A343C06324C0}" type="datetime1">
              <a:rPr lang="zh-CN" altLang="en-US" smtClean="0"/>
              <a:pPr/>
              <a:t>2020/6/12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4565-447F-48D8-A865-38CDA6097A8D}" type="datetime1">
              <a:rPr lang="zh-CN" altLang="en-US" smtClean="0"/>
              <a:pPr/>
              <a:t>2020/6/12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4002-1E51-4235-9133-FEBE3A63EC1D}" type="datetime1">
              <a:rPr lang="zh-CN" altLang="en-US" smtClean="0"/>
              <a:pPr/>
              <a:t>2020/6/12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38B6409B-7309-4247-A7BE-07F4DDC3C7CE}" type="datetime1">
              <a:rPr lang="zh-CN" altLang="en-US" smtClean="0"/>
              <a:pPr/>
              <a:t>2020/6/12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3B32-BBB4-4296-A8DB-99E782F396F8}" type="datetime1">
              <a:rPr lang="zh-CN" altLang="en-US" smtClean="0"/>
              <a:pPr/>
              <a:t>2020/6/12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0A57-BC0E-4200-ACFC-A45549BD0DEB}" type="datetime1">
              <a:rPr lang="zh-CN" altLang="en-US" smtClean="0"/>
              <a:pPr/>
              <a:t>2020/6/12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6585-03FB-432D-8CDC-1969F57CE6A2}" type="datetime1">
              <a:rPr lang="zh-CN" altLang="en-US" smtClean="0"/>
              <a:pPr/>
              <a:t>2020/6/12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D706-1E96-4733-BF1B-C93D99A79C1B}" type="datetime1">
              <a:rPr lang="zh-CN" altLang="en-US" smtClean="0"/>
              <a:pPr/>
              <a:t>2020/6/12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DF26-78FD-4EB3-A25A-4926B693569E}" type="datetime1">
              <a:rPr lang="zh-CN" altLang="en-US" smtClean="0"/>
              <a:pPr/>
              <a:t>2020/6/12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5CAE-AAAC-4BA4-9B86-352202A68890}" type="datetime1">
              <a:rPr lang="zh-CN" altLang="en-US" smtClean="0"/>
              <a:pPr/>
              <a:t>2020/6/12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A5C2-C9AD-4B70-B40A-29B67DA30CE0}" type="datetime1">
              <a:rPr lang="zh-CN" altLang="en-US" smtClean="0"/>
              <a:pPr/>
              <a:t>2020/6/12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AA03B8FC-B7EA-4667-A9FD-12137FC98470}" type="datetime1">
              <a:rPr lang="zh-CN" altLang="en-US" smtClean="0"/>
              <a:pPr/>
              <a:t>2020/6/12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4" y="857233"/>
            <a:ext cx="8858312" cy="274321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Adversarial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Image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Perturbation</a:t>
            </a:r>
            <a:r>
              <a:rPr lang="en-US" altLang="zh-CN" dirty="0" smtClean="0"/>
              <a:t> for Privacy Protection</a:t>
            </a:r>
            <a:br>
              <a:rPr lang="en-US" altLang="zh-CN" dirty="0" smtClean="0"/>
            </a:br>
            <a:r>
              <a:rPr lang="en-US" altLang="zh-CN" dirty="0" smtClean="0"/>
              <a:t>A </a:t>
            </a:r>
            <a:r>
              <a:rPr lang="en-US" altLang="zh-CN" dirty="0" smtClean="0">
                <a:solidFill>
                  <a:srgbClr val="FF0000"/>
                </a:solidFill>
              </a:rPr>
              <a:t>Game Theory </a:t>
            </a:r>
            <a:r>
              <a:rPr lang="en-US" altLang="zh-CN" dirty="0" smtClean="0"/>
              <a:t>Perspective</a:t>
            </a:r>
            <a:br>
              <a:rPr lang="en-US" altLang="zh-CN" dirty="0" smtClean="0"/>
            </a:br>
            <a:r>
              <a:rPr lang="zh-CN" altLang="en-US" dirty="0" smtClean="0"/>
              <a:t>对抗图像扰</a:t>
            </a:r>
            <a:r>
              <a:rPr lang="zh-CN" altLang="en-US" dirty="0" smtClean="0">
                <a:latin typeface="+mj-ea"/>
              </a:rPr>
              <a:t>动于</a:t>
            </a:r>
            <a:r>
              <a:rPr lang="zh-CN" altLang="en-US" dirty="0" smtClean="0"/>
              <a:t>保护隐私的博弈论视角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714752"/>
            <a:ext cx="6400800" cy="125253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2017 ICCV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博弈论相关知识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/>
              <a:t>非理性玩家：</a:t>
            </a:r>
            <a:r>
              <a:rPr lang="zh-CN" altLang="en-US" sz="2400" dirty="0" smtClean="0"/>
              <a:t>因为缺乏知识</a:t>
            </a:r>
            <a:r>
              <a:rPr lang="en-US" sz="2400" dirty="0" smtClean="0"/>
              <a:t>(</a:t>
            </a:r>
            <a:r>
              <a:rPr lang="zh-CN" altLang="en-US" sz="2400" dirty="0" smtClean="0"/>
              <a:t>如对手的战略空间</a:t>
            </a:r>
            <a:r>
              <a:rPr lang="en-US" sz="2400" dirty="0" smtClean="0"/>
              <a:t>)</a:t>
            </a:r>
            <a:r>
              <a:rPr lang="zh-CN" altLang="en-US" sz="2400" dirty="0" smtClean="0"/>
              <a:t>或纯粹的非理性而没有发挥最佳的玩家。</a:t>
            </a:r>
          </a:p>
          <a:p>
            <a:pPr>
              <a:lnSpc>
                <a:spcPct val="150000"/>
              </a:lnSpc>
              <a:buNone/>
            </a:pPr>
            <a:endParaRPr lang="en-US" altLang="zh-CN" sz="2400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/>
              <a:t>推论</a:t>
            </a:r>
            <a:r>
              <a:rPr lang="en-US" sz="2400" b="1" dirty="0" smtClean="0"/>
              <a:t>1</a:t>
            </a:r>
            <a:r>
              <a:rPr lang="zh-CN" altLang="en-US" sz="2400" b="1" dirty="0" smtClean="0"/>
              <a:t>：</a:t>
            </a:r>
            <a:r>
              <a:rPr lang="zh-CN" altLang="en-US" sz="2400" dirty="0" smtClean="0"/>
              <a:t>如果</a:t>
            </a:r>
            <a:r>
              <a:rPr lang="en-US" sz="2400" dirty="0" smtClean="0"/>
              <a:t>U</a:t>
            </a:r>
            <a:r>
              <a:rPr lang="zh-CN" altLang="en-US" sz="2400" dirty="0" smtClean="0"/>
              <a:t>知道</a:t>
            </a:r>
            <a:r>
              <a:rPr lang="en-US" sz="2400" dirty="0" smtClean="0"/>
              <a:t>R</a:t>
            </a:r>
            <a:r>
              <a:rPr lang="zh-CN" altLang="en-US" sz="2400" dirty="0" smtClean="0"/>
              <a:t>的策略</a:t>
            </a:r>
            <a:r>
              <a:rPr lang="el-GR" sz="2400" dirty="0" smtClean="0"/>
              <a:t>Θ</a:t>
            </a:r>
            <a:r>
              <a:rPr lang="en-US" sz="2400" baseline="30000" dirty="0" smtClean="0"/>
              <a:t>r </a:t>
            </a:r>
            <a:r>
              <a:rPr lang="zh-CN" altLang="en-US" sz="2400" dirty="0" smtClean="0"/>
              <a:t>，并且它不是次优的，那么</a:t>
            </a:r>
            <a:r>
              <a:rPr lang="en-US" sz="2400" dirty="0" smtClean="0"/>
              <a:t>U</a:t>
            </a:r>
            <a:r>
              <a:rPr lang="zh-CN" altLang="en-US" sz="2400" dirty="0" smtClean="0"/>
              <a:t>可以获得比</a:t>
            </a:r>
            <a:r>
              <a:rPr lang="en-US" sz="2400" dirty="0" smtClean="0"/>
              <a:t>1-v</a:t>
            </a:r>
            <a:r>
              <a:rPr lang="zh-CN" altLang="en-US" sz="2400" dirty="0" smtClean="0"/>
              <a:t>更好的收益。</a:t>
            </a:r>
          </a:p>
          <a:p>
            <a:pPr>
              <a:lnSpc>
                <a:spcPct val="150000"/>
              </a:lnSpc>
              <a:buNone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用户识别器博弈的通用框架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提供了一种工具系统化从</a:t>
            </a:r>
            <a:r>
              <a:rPr lang="zh-CN" altLang="en-US" sz="2400" dirty="0" smtClean="0">
                <a:solidFill>
                  <a:srgbClr val="FF0000"/>
                </a:solidFill>
              </a:rPr>
              <a:t>一组对玩家的明确假设</a:t>
            </a:r>
            <a:r>
              <a:rPr lang="zh-CN" altLang="en-US" sz="2400" dirty="0" smtClean="0"/>
              <a:t>到</a:t>
            </a:r>
            <a:r>
              <a:rPr lang="zh-CN" altLang="en-US" sz="2400" dirty="0" smtClean="0">
                <a:solidFill>
                  <a:srgbClr val="FF0000"/>
                </a:solidFill>
              </a:rPr>
              <a:t>博弈论结论</a:t>
            </a:r>
            <a:r>
              <a:rPr lang="zh-CN" altLang="en-US" sz="2400" dirty="0" smtClean="0"/>
              <a:t>的路径。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971815"/>
            <a:ext cx="9143999" cy="2946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用户识别器博弈的通用框架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42926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为用户</a:t>
            </a:r>
            <a:r>
              <a:rPr lang="en-US" sz="2800" dirty="0" smtClean="0"/>
              <a:t>U</a:t>
            </a:r>
            <a:r>
              <a:rPr lang="zh-CN" altLang="en-US" sz="2800" dirty="0" smtClean="0"/>
              <a:t>和识别器</a:t>
            </a:r>
            <a:r>
              <a:rPr lang="en-US" sz="2800" dirty="0" smtClean="0"/>
              <a:t>R</a:t>
            </a:r>
            <a:r>
              <a:rPr lang="zh-CN" altLang="en-US" sz="2800" dirty="0" smtClean="0"/>
              <a:t>指定收益，策略空间和信息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/>
              <a:t>Test data</a:t>
            </a:r>
            <a:r>
              <a:rPr lang="zh-CN" altLang="en-US" sz="2400" b="1" dirty="0" smtClean="0"/>
              <a:t>：</a:t>
            </a:r>
            <a:r>
              <a:rPr lang="zh-CN" altLang="en-US" sz="2400" dirty="0" smtClean="0"/>
              <a:t>假设测试数据是根据</a:t>
            </a:r>
            <a:r>
              <a:rPr lang="en-US" altLang="zh-CN" sz="2400" dirty="0" smtClean="0"/>
              <a:t>             ~</a:t>
            </a:r>
            <a:r>
              <a:rPr lang="en-US" sz="2400" dirty="0" smtClean="0"/>
              <a:t>D</a:t>
            </a:r>
            <a:r>
              <a:rPr lang="zh-CN" altLang="en-US" sz="2400" dirty="0" smtClean="0"/>
              <a:t>分配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/>
              <a:t>Fixed model</a:t>
            </a:r>
            <a:r>
              <a:rPr lang="zh-CN" altLang="en-US" sz="2400" b="1" dirty="0" smtClean="0"/>
              <a:t>：</a:t>
            </a:r>
            <a:r>
              <a:rPr lang="en-US" sz="2400" b="1" dirty="0" smtClean="0"/>
              <a:t> </a:t>
            </a:r>
            <a:r>
              <a:rPr lang="en-US" sz="2400" dirty="0" smtClean="0"/>
              <a:t>U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R</a:t>
            </a:r>
            <a:r>
              <a:rPr lang="zh-CN" altLang="en-US" sz="2400" dirty="0" smtClean="0"/>
              <a:t>使用固定模型</a:t>
            </a:r>
            <a:r>
              <a:rPr lang="en-US" sz="2400" dirty="0" smtClean="0"/>
              <a:t>f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/>
              <a:t>Known model</a:t>
            </a:r>
            <a:r>
              <a:rPr lang="zh-CN" altLang="en-US" sz="2400" b="1" dirty="0" smtClean="0"/>
              <a:t>：</a:t>
            </a:r>
            <a:r>
              <a:rPr lang="zh-CN" altLang="en-US" sz="2400" dirty="0" smtClean="0"/>
              <a:t>每个玩家都知道对手使用</a:t>
            </a:r>
            <a:r>
              <a:rPr lang="en-US" sz="2400" dirty="0" smtClean="0"/>
              <a:t>f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/>
              <a:t>Payoff</a:t>
            </a:r>
            <a:r>
              <a:rPr lang="zh-CN" altLang="en-US" sz="2400" b="1" dirty="0" smtClean="0"/>
              <a:t>：</a:t>
            </a:r>
            <a:r>
              <a:rPr lang="zh-CN" altLang="en-US" sz="2400" dirty="0" smtClean="0"/>
              <a:t>当采取策略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∈</a:t>
            </a:r>
            <a:r>
              <a:rPr lang="el-GR" sz="2400" dirty="0" smtClean="0"/>
              <a:t>Θ</a:t>
            </a:r>
            <a:r>
              <a:rPr lang="en-US" altLang="zh-CN" sz="2400" baseline="30000" dirty="0" smtClean="0"/>
              <a:t>u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j </a:t>
            </a:r>
            <a:r>
              <a:rPr lang="zh-CN" altLang="en-US" sz="2400" dirty="0" smtClean="0"/>
              <a:t>∈</a:t>
            </a:r>
            <a:r>
              <a:rPr lang="el-GR" sz="2400" dirty="0" smtClean="0"/>
              <a:t>Θ</a:t>
            </a:r>
            <a:r>
              <a:rPr lang="en-US" altLang="zh-CN" sz="2400" baseline="30000" dirty="0" smtClean="0"/>
              <a:t>r</a:t>
            </a:r>
            <a:r>
              <a:rPr lang="zh-CN" altLang="en-US" sz="2400" dirty="0" smtClean="0"/>
              <a:t>时，</a:t>
            </a:r>
            <a:r>
              <a:rPr lang="en-US" sz="2400" dirty="0" smtClean="0"/>
              <a:t>R</a:t>
            </a:r>
            <a:r>
              <a:rPr lang="zh-CN" altLang="en-US" sz="2400" dirty="0" smtClean="0"/>
              <a:t>的收益是测试集的识别率：</a:t>
            </a:r>
            <a:endParaRPr lang="en-US" altLang="zh-CN" sz="2400" dirty="0" smtClean="0"/>
          </a:p>
          <a:p>
            <a:pPr lvl="1">
              <a:lnSpc>
                <a:spcPct val="110000"/>
              </a:lnSpc>
              <a:buNone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 smtClean="0"/>
              <a:t>其中</a:t>
            </a:r>
            <a:r>
              <a:rPr lang="en-US" altLang="zh-CN" sz="2400" dirty="0" err="1" smtClean="0"/>
              <a:t>f</a:t>
            </a:r>
            <a:r>
              <a:rPr lang="en-US" altLang="zh-CN" sz="2400" baseline="30000" dirty="0" err="1" smtClean="0"/>
              <a:t>y</a:t>
            </a:r>
            <a:r>
              <a:rPr lang="zh-CN" altLang="en-US" sz="2400" dirty="0" smtClean="0"/>
              <a:t>表示模型预测类别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的得分。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收到回报</a:t>
            </a:r>
            <a:r>
              <a:rPr lang="en-US" altLang="zh-CN" sz="2400" dirty="0" smtClean="0"/>
              <a:t>1-p</a:t>
            </a:r>
            <a:r>
              <a:rPr lang="en-US" altLang="zh-CN" sz="2400" baseline="-25000" dirty="0" smtClean="0"/>
              <a:t>ij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endParaRPr lang="zh-CN" altLang="en-US" sz="2400" dirty="0" smtClean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929198"/>
            <a:ext cx="7612945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54986" y="2214554"/>
            <a:ext cx="87440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用户识别器博弈的通用框架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429264"/>
          </a:xfrm>
        </p:spPr>
        <p:txBody>
          <a:bodyPr>
            <a:noAutofit/>
          </a:bodyPr>
          <a:lstStyle/>
          <a:p>
            <a:pPr marL="342000" lvl="1">
              <a:lnSpc>
                <a:spcPct val="150000"/>
              </a:lnSpc>
              <a:spcBef>
                <a:spcPts val="24"/>
              </a:spcBef>
            </a:pPr>
            <a:r>
              <a:rPr lang="en-US" altLang="zh-CN" sz="2400" b="1" dirty="0" smtClean="0"/>
              <a:t>User’s strategy space </a:t>
            </a:r>
            <a:r>
              <a:rPr lang="el-GR" sz="2400" b="1" dirty="0" smtClean="0"/>
              <a:t>Θ</a:t>
            </a:r>
            <a:r>
              <a:rPr lang="en-US" altLang="zh-CN" sz="2400" b="1" baseline="30000" dirty="0" smtClean="0"/>
              <a:t>u</a:t>
            </a:r>
            <a:r>
              <a:rPr lang="zh-CN" altLang="en-US" sz="2400" b="1" dirty="0" smtClean="0"/>
              <a:t>：</a:t>
            </a:r>
            <a:r>
              <a:rPr lang="en-US" altLang="zh-CN" sz="2400" dirty="0" smtClean="0"/>
              <a:t>(AIP)</a:t>
            </a:r>
            <a:r>
              <a:rPr lang="zh-CN" altLang="en-US" sz="2400" dirty="0" smtClean="0"/>
              <a:t>加性扰动，对于输入</a:t>
            </a:r>
            <a:r>
              <a:rPr lang="en-US" sz="2400" dirty="0" smtClean="0"/>
              <a:t>x</a:t>
            </a:r>
            <a:endParaRPr lang="en-US" altLang="zh-CN" sz="2400" dirty="0" smtClean="0"/>
          </a:p>
          <a:p>
            <a:pPr marL="342000" lvl="1">
              <a:lnSpc>
                <a:spcPct val="150000"/>
              </a:lnSpc>
              <a:spcBef>
                <a:spcPts val="24"/>
              </a:spcBef>
            </a:pPr>
            <a:endParaRPr lang="en-US" altLang="zh-CN" sz="2400" dirty="0" smtClean="0"/>
          </a:p>
          <a:p>
            <a:pPr marL="342000" lvl="1">
              <a:lnSpc>
                <a:spcPct val="150000"/>
              </a:lnSpc>
              <a:spcBef>
                <a:spcPts val="24"/>
              </a:spcBef>
            </a:pPr>
            <a:r>
              <a:rPr lang="en-US" altLang="zh-CN" sz="2400" b="1" dirty="0" smtClean="0"/>
              <a:t>Recognizer’s strategy space </a:t>
            </a:r>
            <a:r>
              <a:rPr lang="el-GR" sz="2400" b="1" dirty="0" smtClean="0"/>
              <a:t>Θ</a:t>
            </a:r>
            <a:r>
              <a:rPr lang="en-US" altLang="zh-CN" sz="2400" b="1" baseline="30000" dirty="0" smtClean="0"/>
              <a:t>r</a:t>
            </a:r>
            <a:r>
              <a:rPr lang="zh-CN" altLang="en-US" sz="2400" b="1" dirty="0" smtClean="0"/>
              <a:t>：</a:t>
            </a:r>
            <a:r>
              <a:rPr lang="zh-CN" altLang="en-US" sz="2400" dirty="0" smtClean="0"/>
              <a:t>用</a:t>
            </a:r>
            <a:r>
              <a:rPr lang="en-US" altLang="zh-CN" sz="2400" dirty="0" smtClean="0"/>
              <a:t>AIP, translation (T), Gaussian additive noise (N), blurring (B), or cropping &amp; re-sizing (C)</a:t>
            </a:r>
            <a:r>
              <a:rPr lang="zh-CN" altLang="en-US" sz="2400" dirty="0" smtClean="0"/>
              <a:t>训练模型</a:t>
            </a:r>
            <a:endParaRPr lang="en-US" altLang="zh-CN" sz="7200" dirty="0" smtClean="0"/>
          </a:p>
          <a:p>
            <a:pPr marL="342000" lvl="1">
              <a:lnSpc>
                <a:spcPct val="150000"/>
              </a:lnSpc>
              <a:spcBef>
                <a:spcPts val="24"/>
              </a:spcBef>
            </a:pPr>
            <a:r>
              <a:rPr lang="en-US" altLang="zh-CN" sz="2400" b="1" dirty="0" smtClean="0"/>
              <a:t>Known strategy spaces</a:t>
            </a:r>
            <a:r>
              <a:rPr lang="zh-CN" altLang="en-US" sz="2400" b="1" dirty="0" smtClean="0"/>
              <a:t>：</a:t>
            </a:r>
            <a:r>
              <a:rPr lang="zh-CN" altLang="en-US" sz="2400" dirty="0" smtClean="0"/>
              <a:t>每个玩家的策略空间是彼此已知的，而所选策略是未知的。</a:t>
            </a:r>
            <a:endParaRPr lang="en-US" altLang="zh-CN" sz="2400" dirty="0" smtClean="0"/>
          </a:p>
          <a:p>
            <a:pPr marL="342000" lvl="1">
              <a:lnSpc>
                <a:spcPct val="150000"/>
              </a:lnSpc>
              <a:spcBef>
                <a:spcPts val="24"/>
              </a:spcBef>
            </a:pPr>
            <a:r>
              <a:rPr lang="en-US" altLang="zh-CN" sz="2400" b="1" dirty="0" smtClean="0"/>
              <a:t>Multiple recognizers</a:t>
            </a:r>
            <a:r>
              <a:rPr lang="zh-CN" altLang="en-US" sz="2400" b="1" dirty="0" smtClean="0"/>
              <a:t>：</a:t>
            </a:r>
            <a:r>
              <a:rPr lang="zh-CN" altLang="en-US" sz="2400" dirty="0" smtClean="0"/>
              <a:t>并非所有识别器都是恶意的。利用选择性</a:t>
            </a:r>
            <a:r>
              <a:rPr lang="en-US" sz="2400" dirty="0" smtClean="0"/>
              <a:t>AIP</a:t>
            </a:r>
            <a:r>
              <a:rPr lang="zh-CN" altLang="en-US" sz="2400" dirty="0" smtClean="0"/>
              <a:t>使善意的识别器可用而恶意的识别器不可用。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071678"/>
            <a:ext cx="6824431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其他扩展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Unknown models</a:t>
            </a:r>
            <a:r>
              <a:rPr lang="zh-CN" altLang="en-US" sz="2400" b="1" dirty="0" smtClean="0"/>
              <a:t>：</a:t>
            </a:r>
            <a:r>
              <a:rPr lang="zh-CN" altLang="en-US" sz="2400" dirty="0" smtClean="0"/>
              <a:t>黑盒</a:t>
            </a:r>
            <a:r>
              <a:rPr lang="en-US" sz="2400" dirty="0" smtClean="0"/>
              <a:t>AIP</a:t>
            </a:r>
            <a:r>
              <a:rPr lang="zh-CN" altLang="en-US" sz="2400" dirty="0" smtClean="0"/>
              <a:t>的计算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Non-constant sum</a:t>
            </a:r>
            <a:r>
              <a:rPr lang="zh-CN" altLang="en-US" sz="2400" b="1" dirty="0" smtClean="0"/>
              <a:t>：</a:t>
            </a:r>
            <a:r>
              <a:rPr lang="en-US" sz="2400" dirty="0" smtClean="0"/>
              <a:t>Nash</a:t>
            </a:r>
            <a:r>
              <a:rPr lang="zh-CN" altLang="en-US" sz="2400" dirty="0" smtClean="0"/>
              <a:t>均衡策略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Non-additive AIPs</a:t>
            </a:r>
            <a:r>
              <a:rPr lang="zh-CN" altLang="en-US" sz="2400" b="1" dirty="0" smtClean="0"/>
              <a:t>：</a:t>
            </a:r>
            <a:r>
              <a:rPr lang="zh-CN" altLang="en-US" sz="2400" dirty="0" smtClean="0"/>
              <a:t>允许</a:t>
            </a:r>
            <a:r>
              <a:rPr lang="en-US" sz="2400" dirty="0" err="1" smtClean="0"/>
              <a:t>r</a:t>
            </a:r>
            <a:r>
              <a:rPr lang="en-US" sz="2400" baseline="-25000" dirty="0" err="1" smtClean="0"/>
              <a:t>i</a:t>
            </a:r>
            <a:r>
              <a:rPr lang="zh-CN" altLang="en-US" sz="2400" dirty="0" smtClean="0"/>
              <a:t>是在图像上引起不可见变化的任何函数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Non-fixed models</a:t>
            </a:r>
            <a:r>
              <a:rPr lang="zh-CN" altLang="en-US" sz="2400" b="1" dirty="0" smtClean="0"/>
              <a:t>：</a:t>
            </a:r>
            <a:r>
              <a:rPr lang="zh-CN" altLang="en-US" sz="2400" dirty="0" smtClean="0"/>
              <a:t>具有足够计算资源的</a:t>
            </a:r>
            <a:r>
              <a:rPr lang="en-US" sz="2400" dirty="0" smtClean="0"/>
              <a:t>R</a:t>
            </a:r>
            <a:r>
              <a:rPr lang="zh-CN" altLang="en-US" sz="2400" dirty="0" smtClean="0"/>
              <a:t>可以使用</a:t>
            </a:r>
            <a:r>
              <a:rPr lang="en-US" sz="2400" dirty="0" smtClean="0"/>
              <a:t>AIP</a:t>
            </a:r>
            <a:r>
              <a:rPr lang="zh-CN" altLang="en-US" sz="2400" dirty="0" smtClean="0"/>
              <a:t>重新训练模型</a:t>
            </a:r>
            <a:r>
              <a:rPr lang="en-US" sz="2400" dirty="0" smtClean="0"/>
              <a:t>f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Unknown strategy spaces</a:t>
            </a:r>
            <a:r>
              <a:rPr lang="zh-CN" altLang="en-US" sz="2400" b="1" dirty="0" smtClean="0"/>
              <a:t>：</a:t>
            </a:r>
            <a:r>
              <a:rPr lang="zh-CN" altLang="en-US" sz="2400" dirty="0" smtClean="0"/>
              <a:t>对手可能不知道确切的策略集，框架可以根据技术发展自适应地扩展策略空间。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 实证研究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数据集：</a:t>
            </a:r>
            <a:r>
              <a:rPr lang="en-US" altLang="zh-CN" sz="2400" dirty="0" smtClean="0"/>
              <a:t>val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 subset of PIPA (People In Photo Albums)</a:t>
            </a:r>
            <a:r>
              <a:rPr lang="zh-CN" altLang="en-US" sz="2400" dirty="0" smtClean="0"/>
              <a:t>，由</a:t>
            </a:r>
            <a:r>
              <a:rPr lang="en-US" sz="2400" dirty="0" smtClean="0"/>
              <a:t>366</a:t>
            </a:r>
            <a:r>
              <a:rPr lang="zh-CN" altLang="en-US" sz="2400" dirty="0" smtClean="0"/>
              <a:t>个身份的</a:t>
            </a:r>
            <a:r>
              <a:rPr lang="en-US" sz="2400" dirty="0" smtClean="0"/>
              <a:t>4820</a:t>
            </a:r>
            <a:r>
              <a:rPr lang="zh-CN" altLang="en-US" sz="2400" dirty="0" smtClean="0"/>
              <a:t>个实例组成。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人识别模型</a:t>
            </a:r>
            <a:r>
              <a:rPr lang="en-US" sz="2400" b="1" dirty="0" smtClean="0"/>
              <a:t>f</a:t>
            </a:r>
            <a:r>
              <a:rPr lang="zh-CN" altLang="en-US" sz="2400" b="1" dirty="0" smtClean="0"/>
              <a:t>：</a:t>
            </a:r>
            <a:r>
              <a:rPr lang="zh-CN" altLang="en-US" sz="2400" dirty="0" smtClean="0"/>
              <a:t>建立在最先进的框架上。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在庞大的随机身份数据库</a:t>
            </a:r>
            <a:r>
              <a:rPr lang="en-US" sz="2000" dirty="0" smtClean="0"/>
              <a:t>val</a:t>
            </a:r>
            <a:r>
              <a:rPr lang="en-US" sz="2000" baseline="-25000" dirty="0" smtClean="0"/>
              <a:t>0</a:t>
            </a:r>
            <a:r>
              <a:rPr lang="zh-CN" altLang="en-US" sz="2000" dirty="0" smtClean="0"/>
              <a:t>上训练用于人识别任务的卷积网络→使用每个身份大约十个示例，将最终分类层调整为测试身份。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评估：</a:t>
            </a:r>
            <a:r>
              <a:rPr lang="zh-CN" altLang="en-US" sz="2400" dirty="0" smtClean="0"/>
              <a:t>根据测试集中正确识别的实例的比率来评估</a:t>
            </a:r>
            <a:r>
              <a:rPr lang="en-US" sz="2400" dirty="0" smtClean="0"/>
              <a:t>R</a:t>
            </a:r>
            <a:r>
              <a:rPr lang="zh-CN" altLang="en-US" sz="2400" dirty="0" smtClean="0"/>
              <a:t>的收益。</a:t>
            </a:r>
            <a:r>
              <a:rPr lang="en-US" sz="2400" dirty="0" smtClean="0"/>
              <a:t> U</a:t>
            </a:r>
            <a:r>
              <a:rPr lang="zh-CN" altLang="en-US" sz="2400" dirty="0" smtClean="0"/>
              <a:t>的收益是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减去</a:t>
            </a:r>
            <a:r>
              <a:rPr lang="en-US" sz="2400" dirty="0" smtClean="0"/>
              <a:t>R</a:t>
            </a:r>
            <a:r>
              <a:rPr lang="zh-CN" altLang="en-US" sz="2400" dirty="0" smtClean="0"/>
              <a:t>的收益。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AIP</a:t>
            </a:r>
            <a:r>
              <a:rPr lang="zh-CN" altLang="en-US" dirty="0" smtClean="0"/>
              <a:t>性能对比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428736"/>
            <a:ext cx="7358113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AIP</a:t>
            </a:r>
            <a:r>
              <a:rPr lang="zh-CN" altLang="en-US" dirty="0" smtClean="0"/>
              <a:t>性能对比</a:t>
            </a:r>
            <a:r>
              <a:rPr lang="en-US" altLang="zh-CN" dirty="0" smtClean="0"/>
              <a:t>-</a:t>
            </a:r>
            <a:r>
              <a:rPr lang="zh-CN" altLang="en-US" dirty="0" smtClean="0"/>
              <a:t>鲁棒性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1472" y="1500174"/>
            <a:ext cx="81439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基本处理</a:t>
            </a:r>
            <a:r>
              <a:rPr lang="en-US" altLang="zh-CN" sz="2400" dirty="0" smtClean="0"/>
              <a:t>Proc. </a:t>
            </a:r>
            <a:r>
              <a:rPr lang="zh-CN" altLang="en-US" sz="2400" dirty="0" smtClean="0"/>
              <a:t>：将受干扰的图像调整为原始图像的大小（根据网络输入大小），并将其量化为整数值（如</a:t>
            </a:r>
            <a:r>
              <a:rPr lang="en-US" altLang="zh-CN" sz="2400" dirty="0" smtClean="0"/>
              <a:t>24</a:t>
            </a:r>
            <a:r>
              <a:rPr lang="zh-CN" altLang="en-US" sz="2400" dirty="0" smtClean="0"/>
              <a:t>位真彩色）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T</a:t>
            </a:r>
            <a:r>
              <a:rPr lang="zh-CN" altLang="en-US" sz="2400" dirty="0" smtClean="0"/>
              <a:t>：在图像边长的</a:t>
            </a:r>
            <a:r>
              <a:rPr lang="en-US" sz="2400" dirty="0" smtClean="0"/>
              <a:t>10</a:t>
            </a:r>
            <a:r>
              <a:rPr lang="zh-CN" altLang="en-US" sz="2400" dirty="0" smtClean="0"/>
              <a:t>％以内的随机偏移量进行平移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N</a:t>
            </a:r>
            <a:r>
              <a:rPr lang="zh-CN" altLang="en-US" sz="2400" dirty="0" smtClean="0"/>
              <a:t>：添加方差为</a:t>
            </a:r>
            <a:r>
              <a:rPr lang="el-GR" altLang="zh-CN" sz="2400" dirty="0" smtClean="0"/>
              <a:t>σ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= 10</a:t>
            </a:r>
            <a:r>
              <a:rPr lang="en-US" sz="2400" baseline="30000" dirty="0" smtClean="0"/>
              <a:t>2</a:t>
            </a:r>
            <a:r>
              <a:rPr lang="zh-CN" altLang="en-US" sz="2400" dirty="0" smtClean="0"/>
              <a:t>的</a:t>
            </a:r>
            <a:r>
              <a:rPr lang="en-US" sz="2400" dirty="0" err="1" smtClean="0"/>
              <a:t>iid</a:t>
            </a:r>
            <a:r>
              <a:rPr lang="zh-CN" altLang="en-US" sz="2400" dirty="0" smtClean="0"/>
              <a:t>高斯噪声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B</a:t>
            </a:r>
            <a:r>
              <a:rPr lang="zh-CN" altLang="en-US" sz="2400" dirty="0" smtClean="0"/>
              <a:t>：使用从</a:t>
            </a:r>
            <a:r>
              <a:rPr lang="en-US" altLang="zh-CN" sz="2400" dirty="0" smtClean="0"/>
              <a:t>{</a:t>
            </a:r>
            <a:r>
              <a:rPr lang="en-US" sz="2400" dirty="0" smtClean="0"/>
              <a:t>1,3,5,7,9}</a:t>
            </a:r>
            <a:r>
              <a:rPr lang="zh-CN" altLang="en-US" sz="2400" dirty="0" smtClean="0"/>
              <a:t>中均匀随机选择宽度的高斯核来模糊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C</a:t>
            </a:r>
            <a:r>
              <a:rPr lang="zh-CN" altLang="en-US" sz="2400" dirty="0" smtClean="0"/>
              <a:t>：在图像边长的</a:t>
            </a:r>
            <a:r>
              <a:rPr lang="en-US" sz="2400" dirty="0" smtClean="0"/>
              <a:t>10</a:t>
            </a:r>
            <a:r>
              <a:rPr lang="zh-CN" altLang="en-US" sz="2400" dirty="0" smtClean="0"/>
              <a:t>％以内产生随机偏移裁剪，然后将其调整为原始大小。 </a:t>
            </a:r>
            <a:endParaRPr lang="en-US" altLang="zh-CN" sz="2400" dirty="0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5154" y="1500174"/>
            <a:ext cx="8068812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AIP</a:t>
            </a:r>
            <a:r>
              <a:rPr lang="zh-CN" altLang="en-US" dirty="0" smtClean="0"/>
              <a:t>性能对比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1472" y="1619367"/>
            <a:ext cx="2000264" cy="4663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64" y="1643050"/>
            <a:ext cx="5715040" cy="4692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1571611"/>
            <a:ext cx="3714776" cy="470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图像处理策略验证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42910" y="1677797"/>
            <a:ext cx="8001056" cy="3891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214282" y="500042"/>
          <a:ext cx="8715436" cy="5786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选择性</a:t>
            </a:r>
            <a:r>
              <a:rPr lang="en-US" altLang="zh-CN" dirty="0" smtClean="0"/>
              <a:t>AIP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42910" y="1643050"/>
            <a:ext cx="8001056" cy="2900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642910" y="4929198"/>
            <a:ext cx="8072494" cy="1129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假设</a:t>
            </a:r>
            <a:r>
              <a:rPr lang="en-US" sz="2400" dirty="0" smtClean="0"/>
              <a:t>U</a:t>
            </a:r>
            <a:r>
              <a:rPr lang="zh-CN" altLang="en-US" sz="2400" dirty="0" smtClean="0"/>
              <a:t>希望避免由一组恶意识别器</a:t>
            </a:r>
            <a:r>
              <a:rPr lang="en-US" sz="2400" dirty="0" smtClean="0"/>
              <a:t>M</a:t>
            </a:r>
            <a:r>
              <a:rPr lang="zh-CN" altLang="en-US" sz="2400" dirty="0" smtClean="0"/>
              <a:t>进行识别，而由良性识别器</a:t>
            </a:r>
            <a:r>
              <a:rPr lang="en-US" sz="2400" dirty="0" smtClean="0"/>
              <a:t>B</a:t>
            </a:r>
            <a:r>
              <a:rPr lang="zh-CN" altLang="en-US" sz="2400" dirty="0" smtClean="0"/>
              <a:t>授权进行识别。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主要贡献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一个研究用户识别动态的博弈论框架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AIP</a:t>
            </a:r>
            <a:r>
              <a:rPr lang="zh-CN" altLang="en-US" sz="2400" dirty="0" smtClean="0"/>
              <a:t>在人的模糊处理中的有效应用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鲁棒性研究和选择性</a:t>
            </a:r>
            <a:r>
              <a:rPr lang="en-US" altLang="zh-CN" sz="2400" dirty="0" smtClean="0"/>
              <a:t>AIPs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实例验证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本文是迈向分析用户识别器动力学的有前途研究方向的第一步。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/>
              <a:t>谢谢聆听</a:t>
            </a:r>
            <a:endParaRPr lang="zh-CN" altLang="en-US" sz="72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动机</a:t>
            </a:r>
            <a:endParaRPr lang="zh-CN" alt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85786" y="1428736"/>
            <a:ext cx="7900710" cy="3233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内容占位符 5"/>
          <p:cNvSpPr txBox="1">
            <a:spLocks/>
          </p:cNvSpPr>
          <p:nvPr/>
        </p:nvSpPr>
        <p:spPr>
          <a:xfrm>
            <a:off x="928662" y="4714884"/>
            <a:ext cx="7758138" cy="1625593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/>
            </a:pPr>
            <a:r>
              <a:rPr lang="zh-CN" altLang="en-US" sz="2000" dirty="0" smtClean="0"/>
              <a:t>传统的混淆技术（如面部模糊和像素化）令人不适，且对基于卷积的识别器无效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Char char="ß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博弈论为研究策略中不确定因素之间的相互作用提供了工具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2 </a:t>
            </a:r>
            <a:r>
              <a:rPr lang="zh-CN" altLang="en-US" sz="4400" dirty="0" smtClean="0"/>
              <a:t>对抗性图像扰动（</a:t>
            </a:r>
            <a:r>
              <a:rPr lang="en-US" sz="4400" dirty="0" smtClean="0"/>
              <a:t>AIP</a:t>
            </a:r>
            <a:r>
              <a:rPr lang="zh-CN" altLang="en-US" sz="4400" dirty="0" smtClean="0"/>
              <a:t>）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我们将</a:t>
            </a:r>
            <a:r>
              <a:rPr lang="en-US" sz="2400" dirty="0" smtClean="0"/>
              <a:t>AIP</a:t>
            </a:r>
            <a:r>
              <a:rPr lang="zh-CN" altLang="en-US" sz="2400" dirty="0" smtClean="0"/>
              <a:t>计算为具有</a:t>
            </a:r>
            <a:r>
              <a:rPr lang="en-US" sz="2400" dirty="0" smtClean="0"/>
              <a:t>L</a:t>
            </a:r>
            <a:r>
              <a:rPr lang="en-US" sz="2400" baseline="-25000" dirty="0" smtClean="0"/>
              <a:t>2</a:t>
            </a:r>
            <a:r>
              <a:rPr lang="zh-CN" altLang="en-US" sz="2400" dirty="0" smtClean="0"/>
              <a:t>范数约束的加法变换。 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可以将</a:t>
            </a:r>
            <a:r>
              <a:rPr lang="en-US" sz="2400" dirty="0" smtClean="0"/>
              <a:t>AIP</a:t>
            </a:r>
            <a:r>
              <a:rPr lang="zh-CN" altLang="en-US" sz="2400" dirty="0" smtClean="0"/>
              <a:t>的计算公式化为损失最大化问题</a:t>
            </a: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其中</a:t>
            </a:r>
            <a:r>
              <a:rPr lang="en-US" sz="2400" dirty="0" smtClean="0"/>
              <a:t>x</a:t>
            </a:r>
            <a:r>
              <a:rPr lang="zh-CN" altLang="en-US" sz="2400" dirty="0" smtClean="0"/>
              <a:t>是输入图像，</a:t>
            </a:r>
            <a:r>
              <a:rPr lang="en-US" sz="2400" dirty="0" smtClean="0"/>
              <a:t>y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ground truth</a:t>
            </a:r>
            <a:r>
              <a:rPr lang="zh-CN" altLang="en-US" sz="2400" dirty="0" smtClean="0"/>
              <a:t>标签，将指定损失函数</a:t>
            </a:r>
            <a:r>
              <a:rPr lang="en-US" sz="2400" dirty="0" smtClean="0"/>
              <a:t>L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2214554"/>
            <a:ext cx="6824431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3500437"/>
            <a:ext cx="6702674" cy="642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对抗性图像扰动（</a:t>
            </a:r>
            <a:r>
              <a:rPr lang="en-US" dirty="0" smtClean="0"/>
              <a:t>AIP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500174"/>
            <a:ext cx="8429684" cy="478634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梯度上升</a:t>
            </a:r>
            <a:r>
              <a:rPr lang="en-US" altLang="zh-CN" sz="2800" dirty="0" smtClean="0"/>
              <a:t>- Maximal Among Non-GT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GAMAN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让</a:t>
            </a:r>
            <a:r>
              <a:rPr lang="en-US" sz="2400" dirty="0" err="1" smtClean="0"/>
              <a:t>DeepFool</a:t>
            </a:r>
            <a:r>
              <a:rPr lang="zh-CN" altLang="en-US" sz="2400" dirty="0" smtClean="0"/>
              <a:t>以固定步长和固定迭代次数在决策边界之外进行迭代，则解决方案可能会更深入地进入错误标签的范围，从而提高鲁棒性。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c </a:t>
            </a:r>
            <a:r>
              <a:rPr lang="zh-CN" altLang="en-US" sz="2400" dirty="0" smtClean="0"/>
              <a:t>≈</a:t>
            </a:r>
            <a:r>
              <a:rPr lang="en-US" sz="2400" dirty="0" smtClean="0"/>
              <a:t>y</a:t>
            </a:r>
            <a:r>
              <a:rPr lang="en-US" sz="2400" baseline="30000" dirty="0" smtClean="0"/>
              <a:t>*</a:t>
            </a:r>
            <a:r>
              <a:rPr lang="en-US" sz="2400" dirty="0" smtClean="0"/>
              <a:t>=                        </a:t>
            </a:r>
            <a:r>
              <a:rPr lang="zh-CN" altLang="en-US" sz="2400" dirty="0" smtClean="0"/>
              <a:t>，这是错误标签中最可能的预测。 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损失函数</a:t>
            </a:r>
            <a:r>
              <a:rPr lang="en-US" sz="2400" dirty="0" smtClean="0"/>
              <a:t>L = </a:t>
            </a:r>
            <a:r>
              <a:rPr lang="en-US" sz="2400" dirty="0" err="1" smtClean="0"/>
              <a:t>f</a:t>
            </a:r>
            <a:r>
              <a:rPr lang="en-US" sz="2400" baseline="30000" dirty="0" err="1" smtClean="0"/>
              <a:t>y</a:t>
            </a:r>
            <a:r>
              <a:rPr lang="zh-CN" altLang="en-US" sz="2400" baseline="30000" dirty="0" smtClean="0"/>
              <a:t>*</a:t>
            </a:r>
            <a:r>
              <a:rPr lang="en-US" sz="2400" dirty="0" smtClean="0"/>
              <a:t>-</a:t>
            </a:r>
            <a:r>
              <a:rPr lang="en-US" sz="2400" dirty="0" err="1" smtClean="0"/>
              <a:t>f</a:t>
            </a:r>
            <a:r>
              <a:rPr lang="en-US" sz="2400" baseline="30000" dirty="0" err="1" smtClean="0"/>
              <a:t>y</a:t>
            </a:r>
            <a:r>
              <a:rPr lang="zh-CN" altLang="en-US" sz="2400" dirty="0" smtClean="0"/>
              <a:t>，以固定步长</a:t>
            </a:r>
            <a:r>
              <a:rPr lang="el-GR" altLang="zh-CN" sz="2400" dirty="0" smtClean="0"/>
              <a:t>γ</a:t>
            </a:r>
            <a:r>
              <a:rPr lang="zh-CN" altLang="en-US" sz="2400" dirty="0" smtClean="0"/>
              <a:t>进行梯度上升并迭代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次。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3929066"/>
            <a:ext cx="1571636" cy="705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对抗性图像扰动（</a:t>
            </a:r>
            <a:r>
              <a:rPr lang="en-US" dirty="0" smtClean="0"/>
              <a:t>AIP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针对图像处理的疫苗接种：</a:t>
            </a:r>
            <a:r>
              <a:rPr lang="zh-CN" altLang="en-US" sz="2400" dirty="0" smtClean="0"/>
              <a:t>为了对抗</a:t>
            </a:r>
            <a:r>
              <a:rPr lang="en-US" altLang="zh-CN" sz="2400" dirty="0" smtClean="0"/>
              <a:t>AIP-</a:t>
            </a:r>
            <a:r>
              <a:rPr lang="zh-CN" altLang="en-US" sz="2400" dirty="0" smtClean="0"/>
              <a:t>中和图像处理技术</a:t>
            </a:r>
            <a:r>
              <a:rPr lang="en-US" altLang="zh-CN" sz="2400" dirty="0" err="1" smtClean="0"/>
              <a:t>n</a:t>
            </a:r>
            <a:r>
              <a:rPr lang="en-US" altLang="zh-CN" sz="2400" baseline="-25000" dirty="0" err="1" smtClean="0"/>
              <a:t>j</a:t>
            </a:r>
            <a:r>
              <a:rPr lang="zh-CN" altLang="en-US" sz="2400" dirty="0" smtClean="0"/>
              <a:t>，在损失函数：</a:t>
            </a:r>
            <a:r>
              <a:rPr lang="en-US" altLang="zh-CN" sz="2400" dirty="0" smtClean="0"/>
              <a:t> L(</a:t>
            </a:r>
            <a:r>
              <a:rPr lang="en-US" altLang="zh-CN" sz="2400" dirty="0" err="1" smtClean="0"/>
              <a:t>n</a:t>
            </a:r>
            <a:r>
              <a:rPr lang="en-US" altLang="zh-CN" sz="2400" baseline="-25000" dirty="0" err="1" smtClean="0"/>
              <a:t>j</a:t>
            </a:r>
            <a:r>
              <a:rPr lang="en-US" altLang="zh-CN" sz="2400" dirty="0" smtClean="0"/>
              <a:t>(x + t))</a:t>
            </a:r>
            <a:r>
              <a:rPr lang="zh-CN" altLang="en-US" sz="2400" dirty="0" smtClean="0"/>
              <a:t>中加入图像处理步骤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选择性</a:t>
            </a:r>
            <a:r>
              <a:rPr lang="en-US" altLang="zh-CN" sz="2400" b="1" dirty="0" smtClean="0"/>
              <a:t>AIP</a:t>
            </a:r>
            <a:r>
              <a:rPr lang="zh-CN" altLang="en-US" sz="2400" b="1" dirty="0" smtClean="0"/>
              <a:t>：</a:t>
            </a:r>
            <a:r>
              <a:rPr lang="zh-CN" altLang="en-US" sz="2400" dirty="0" smtClean="0"/>
              <a:t>避免在授权</a:t>
            </a:r>
            <a:r>
              <a:rPr lang="en-US" sz="2400" dirty="0" smtClean="0"/>
              <a:t>B</a:t>
            </a:r>
            <a:r>
              <a:rPr lang="zh-CN" altLang="en-US" sz="2400" dirty="0" smtClean="0"/>
              <a:t>进行识别的同时获得</a:t>
            </a:r>
            <a:r>
              <a:rPr lang="en-US" sz="2400" dirty="0" smtClean="0"/>
              <a:t>M</a:t>
            </a:r>
            <a:r>
              <a:rPr lang="zh-CN" altLang="en-US" sz="2400" dirty="0" smtClean="0"/>
              <a:t>的识别，将混合损失最大化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其中</a:t>
            </a:r>
            <a:r>
              <a:rPr lang="el-GR" altLang="zh-CN" sz="2400" dirty="0" smtClean="0"/>
              <a:t>λ</a:t>
            </a:r>
            <a:r>
              <a:rPr lang="en-US" altLang="zh-CN" sz="2400" baseline="30000" dirty="0" smtClean="0"/>
              <a:t>k</a:t>
            </a:r>
            <a:r>
              <a:rPr lang="en-US" altLang="zh-CN" sz="2400" dirty="0" smtClean="0"/>
              <a:t>,</a:t>
            </a:r>
            <a:r>
              <a:rPr lang="el-GR" altLang="zh-CN" sz="2400" dirty="0" smtClean="0"/>
              <a:t>λ</a:t>
            </a:r>
            <a:r>
              <a:rPr lang="en-US" altLang="zh-CN" sz="2400" baseline="30000" dirty="0" smtClean="0"/>
              <a:t>k’</a:t>
            </a:r>
            <a:r>
              <a:rPr lang="en-US" altLang="zh-CN" sz="2400" dirty="0" smtClean="0"/>
              <a:t>&gt; 0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4500570"/>
            <a:ext cx="580178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3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User-Recognizer Game</a:t>
            </a:r>
            <a:endParaRPr lang="zh-CN" altLang="en-US" sz="44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博弈论相关知识</a:t>
            </a:r>
            <a:endParaRPr lang="en-US" altLang="zh-CN" dirty="0" smtClean="0"/>
          </a:p>
          <a:p>
            <a:r>
              <a:rPr lang="zh-CN" altLang="en-US" dirty="0" smtClean="0"/>
              <a:t>用户识别器博弈的通用框架</a:t>
            </a:r>
            <a:endParaRPr lang="en-US" altLang="zh-CN" dirty="0" smtClean="0"/>
          </a:p>
          <a:p>
            <a:r>
              <a:rPr lang="zh-CN" altLang="en-US" dirty="0" smtClean="0"/>
              <a:t>其他扩展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博弈论相关知识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两人常数和博弈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由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个玩家：具有指定策略空间</a:t>
            </a:r>
            <a:r>
              <a:rPr lang="el-GR" altLang="zh-CN" sz="2400" dirty="0" smtClean="0"/>
              <a:t>Θ</a:t>
            </a:r>
            <a:r>
              <a:rPr lang="en-US" altLang="zh-CN" sz="2400" baseline="30000" dirty="0" smtClean="0"/>
              <a:t>u</a:t>
            </a:r>
            <a:r>
              <a:rPr lang="zh-CN" altLang="en-US" sz="2400" dirty="0" smtClean="0"/>
              <a:t>的用户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和具有指定策略空间</a:t>
            </a:r>
            <a:r>
              <a:rPr lang="en-US" altLang="zh-CN" sz="2400" dirty="0" err="1" smtClean="0"/>
              <a:t>Θ</a:t>
            </a:r>
            <a:r>
              <a:rPr lang="en-US" altLang="zh-CN" sz="2400" baseline="30000" dirty="0" err="1" smtClean="0"/>
              <a:t>r</a:t>
            </a:r>
            <a:r>
              <a:rPr lang="zh-CN" altLang="en-US" sz="2400" dirty="0" smtClean="0"/>
              <a:t>的识别器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组成。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R</a:t>
            </a:r>
            <a:r>
              <a:rPr lang="zh-CN" altLang="en-US" sz="2400" dirty="0" smtClean="0"/>
              <a:t>的回报（识别率）为</a:t>
            </a:r>
            <a:r>
              <a:rPr lang="en-US" altLang="zh-CN" sz="2400" dirty="0" err="1" smtClean="0"/>
              <a:t>p</a:t>
            </a:r>
            <a:r>
              <a:rPr lang="en-US" altLang="zh-CN" sz="2400" baseline="-25000" dirty="0" err="1" smtClean="0"/>
              <a:t>ij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的回报（误识别率）为</a:t>
            </a:r>
            <a:r>
              <a:rPr lang="en-US" altLang="zh-CN" sz="2400" dirty="0" smtClean="0"/>
              <a:t>1-p</a:t>
            </a:r>
            <a:r>
              <a:rPr lang="en-US" altLang="zh-CN" sz="2400" baseline="-25000" dirty="0" smtClean="0"/>
              <a:t>ij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U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可以采用</a:t>
            </a:r>
            <a:r>
              <a:rPr lang="zh-CN" altLang="en-US" sz="2400" b="1" dirty="0" smtClean="0"/>
              <a:t>混合（随机）策略</a:t>
            </a:r>
            <a:r>
              <a:rPr lang="zh-CN" altLang="en-US" sz="2400" dirty="0" smtClean="0"/>
              <a:t>，此时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的预期回报为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 smtClean="0"/>
              <a:t>U</a:t>
            </a:r>
            <a:r>
              <a:rPr lang="zh-CN" altLang="en-US" sz="2400" dirty="0" smtClean="0"/>
              <a:t>的预期回报为</a:t>
            </a:r>
            <a:r>
              <a:rPr lang="en-US" altLang="zh-CN" sz="2400" dirty="0" smtClean="0"/>
              <a:t>p’(</a:t>
            </a:r>
            <a:r>
              <a:rPr lang="el-GR" altLang="zh-CN" sz="2400" dirty="0" smtClean="0"/>
              <a:t>Θ</a:t>
            </a:r>
            <a:r>
              <a:rPr lang="en-US" altLang="zh-CN" sz="2400" baseline="30000" dirty="0" err="1" smtClean="0"/>
              <a:t>u</a:t>
            </a:r>
            <a:r>
              <a:rPr lang="en-US" altLang="zh-CN" sz="2400" dirty="0" err="1" smtClean="0"/>
              <a:t>,Θ</a:t>
            </a:r>
            <a:r>
              <a:rPr lang="en-US" altLang="zh-CN" sz="2400" baseline="30000" dirty="0" err="1" smtClean="0"/>
              <a:t>r</a:t>
            </a:r>
            <a:r>
              <a:rPr lang="en-US" altLang="zh-CN" sz="2400" dirty="0" smtClean="0"/>
              <a:t>)=1-p(</a:t>
            </a:r>
            <a:r>
              <a:rPr lang="el-GR" altLang="zh-CN" sz="2400" dirty="0" smtClean="0"/>
              <a:t>Θ</a:t>
            </a:r>
            <a:r>
              <a:rPr lang="en-US" altLang="zh-CN" sz="2400" baseline="30000" dirty="0" err="1" smtClean="0"/>
              <a:t>u</a:t>
            </a:r>
            <a:r>
              <a:rPr lang="en-US" altLang="zh-CN" sz="2400" dirty="0" err="1" smtClean="0"/>
              <a:t>,Θ</a:t>
            </a:r>
            <a:r>
              <a:rPr lang="en-US" altLang="zh-CN" sz="2400" baseline="30000" dirty="0" err="1" smtClean="0"/>
              <a:t>r</a:t>
            </a:r>
            <a:r>
              <a:rPr lang="en-US" altLang="zh-CN" sz="2400" dirty="0" smtClean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4670922"/>
            <a:ext cx="4045180" cy="829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博弈论相关知识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/>
              <a:t>定理</a:t>
            </a:r>
            <a:r>
              <a:rPr lang="en-US" sz="2400" b="1" dirty="0" smtClean="0"/>
              <a:t>1</a:t>
            </a:r>
            <a:r>
              <a:rPr lang="zh-CN" altLang="en-US" sz="2400" dirty="0" smtClean="0"/>
              <a:t>：对于有限恒和博弈，存在最优或最小极大混合策略</a:t>
            </a:r>
            <a:r>
              <a:rPr lang="el-GR" sz="2400" dirty="0" smtClean="0"/>
              <a:t>Θ</a:t>
            </a:r>
            <a:r>
              <a:rPr lang="en-US" sz="2400" baseline="30000" dirty="0" smtClean="0"/>
              <a:t>u*</a:t>
            </a:r>
            <a:r>
              <a:rPr lang="zh-CN" altLang="en-US" sz="2400" dirty="0" smtClean="0"/>
              <a:t>和</a:t>
            </a:r>
            <a:r>
              <a:rPr lang="el-GR" sz="2400" dirty="0" smtClean="0"/>
              <a:t>Θ</a:t>
            </a:r>
            <a:r>
              <a:rPr lang="en-US" sz="2400" baseline="30000" dirty="0" smtClean="0"/>
              <a:t>r*</a:t>
            </a:r>
            <a:r>
              <a:rPr lang="zh-CN" altLang="en-US" sz="2400" dirty="0" smtClean="0"/>
              <a:t>，使得</a:t>
            </a:r>
            <a:endParaRPr lang="en-US" altLang="zh-CN" sz="2400" dirty="0" smtClean="0"/>
          </a:p>
          <a:p>
            <a:pPr algn="ctr">
              <a:lnSpc>
                <a:spcPct val="150000"/>
              </a:lnSpc>
              <a:buNone/>
            </a:pPr>
            <a:r>
              <a:rPr lang="en-US" altLang="zh-CN" sz="2400" dirty="0" smtClean="0"/>
              <a:t>p(</a:t>
            </a:r>
            <a:r>
              <a:rPr lang="el-GR" sz="2400" dirty="0" smtClean="0"/>
              <a:t>Θ</a:t>
            </a:r>
            <a:r>
              <a:rPr lang="en-US" sz="2400" baseline="30000" dirty="0" smtClean="0"/>
              <a:t>u*</a:t>
            </a:r>
            <a:r>
              <a:rPr lang="en-US" altLang="zh-CN" sz="2400" dirty="0" smtClean="0"/>
              <a:t>,</a:t>
            </a:r>
            <a:r>
              <a:rPr lang="el-GR" sz="2400" dirty="0" smtClean="0"/>
              <a:t>Θ</a:t>
            </a:r>
            <a:r>
              <a:rPr lang="en-US" sz="2400" baseline="30000" dirty="0" smtClean="0"/>
              <a:t>r</a:t>
            </a:r>
            <a:r>
              <a:rPr lang="en-US" altLang="zh-CN" sz="2400" dirty="0" smtClean="0"/>
              <a:t>)≤p(</a:t>
            </a:r>
            <a:r>
              <a:rPr lang="el-GR" sz="2400" dirty="0" smtClean="0"/>
              <a:t>Θ</a:t>
            </a:r>
            <a:r>
              <a:rPr lang="en-US" sz="2400" baseline="30000" dirty="0" smtClean="0"/>
              <a:t>u*</a:t>
            </a:r>
            <a:r>
              <a:rPr lang="en-US" altLang="zh-CN" sz="2400" dirty="0" smtClean="0"/>
              <a:t>,</a:t>
            </a:r>
            <a:r>
              <a:rPr lang="el-GR" sz="2400" dirty="0" smtClean="0"/>
              <a:t>Θ</a:t>
            </a:r>
            <a:r>
              <a:rPr lang="en-US" sz="2400" baseline="30000" dirty="0" smtClean="0"/>
              <a:t>r*</a:t>
            </a:r>
            <a:r>
              <a:rPr lang="en-US" altLang="zh-CN" sz="2400" dirty="0" smtClean="0"/>
              <a:t>)≤p(</a:t>
            </a:r>
            <a:r>
              <a:rPr lang="el-GR" sz="2400" dirty="0" smtClean="0"/>
              <a:t>Θ</a:t>
            </a:r>
            <a:r>
              <a:rPr lang="en-US" sz="2400" baseline="30000" dirty="0" smtClean="0"/>
              <a:t>u</a:t>
            </a:r>
            <a:r>
              <a:rPr lang="en-US" altLang="zh-CN" sz="2400" dirty="0" smtClean="0"/>
              <a:t>,</a:t>
            </a:r>
            <a:r>
              <a:rPr lang="el-GR" sz="2400" dirty="0" smtClean="0"/>
              <a:t>Θ</a:t>
            </a:r>
            <a:r>
              <a:rPr lang="en-US" sz="2400" baseline="30000" dirty="0" smtClean="0"/>
              <a:t>r*</a:t>
            </a:r>
            <a:r>
              <a:rPr lang="en-US" altLang="zh-CN" sz="2400" dirty="0" smtClean="0"/>
              <a:t>) ∀</a:t>
            </a:r>
            <a:r>
              <a:rPr lang="el-GR" sz="2400" dirty="0" smtClean="0"/>
              <a:t>Θ</a:t>
            </a:r>
            <a:r>
              <a:rPr lang="en-US" altLang="zh-CN" sz="2400" baseline="30000" dirty="0" smtClean="0"/>
              <a:t>u</a:t>
            </a:r>
            <a:r>
              <a:rPr lang="en-US" altLang="zh-CN" sz="2400" dirty="0" smtClean="0"/>
              <a:t>,</a:t>
            </a:r>
            <a:r>
              <a:rPr lang="el-GR" sz="2400" dirty="0" smtClean="0"/>
              <a:t>Θ</a:t>
            </a:r>
            <a:r>
              <a:rPr lang="en-US" sz="2400" baseline="30000" dirty="0" smtClean="0"/>
              <a:t>r </a:t>
            </a:r>
            <a:r>
              <a:rPr lang="zh-CN" altLang="en-US" sz="2400" dirty="0" smtClean="0"/>
              <a:t>（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其中</a:t>
            </a:r>
            <a:r>
              <a:rPr lang="en-US" sz="2400" dirty="0" smtClean="0"/>
              <a:t>v</a:t>
            </a:r>
            <a:r>
              <a:rPr lang="en-US" altLang="zh-CN" sz="2400" dirty="0" smtClean="0"/>
              <a:t> =p(</a:t>
            </a:r>
            <a:r>
              <a:rPr lang="el-GR" sz="2400" dirty="0" smtClean="0"/>
              <a:t>Θ</a:t>
            </a:r>
            <a:r>
              <a:rPr lang="en-US" sz="2400" baseline="30000" dirty="0" smtClean="0"/>
              <a:t>u*</a:t>
            </a:r>
            <a:r>
              <a:rPr lang="en-US" altLang="zh-CN" sz="2400" dirty="0" smtClean="0"/>
              <a:t>,</a:t>
            </a:r>
            <a:r>
              <a:rPr lang="el-GR" sz="2400" dirty="0" smtClean="0"/>
              <a:t>Θ</a:t>
            </a:r>
            <a:r>
              <a:rPr lang="en-US" sz="2400" baseline="30000" dirty="0" smtClean="0"/>
              <a:t>r*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是</a:t>
            </a:r>
            <a:r>
              <a:rPr lang="zh-CN" altLang="en-US" sz="2400" b="1" dirty="0" smtClean="0"/>
              <a:t>博弈的价值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解决以下问题的线性编程，可以有效地获得</a:t>
            </a:r>
            <a:r>
              <a:rPr lang="en-US" sz="2400" dirty="0" smtClean="0"/>
              <a:t>U</a:t>
            </a:r>
            <a:r>
              <a:rPr lang="zh-CN" altLang="en-US" sz="2400" dirty="0" smtClean="0"/>
              <a:t>的最佳策略</a:t>
            </a: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643446"/>
            <a:ext cx="820359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901</TotalTime>
  <Words>1999</Words>
  <PresentationFormat>全屏显示(4:3)</PresentationFormat>
  <Paragraphs>170</Paragraphs>
  <Slides>22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暗香扑面</vt:lpstr>
      <vt:lpstr>Adversarial Image Perturbation for Privacy Protection A Game Theory Perspective 对抗图像扰动于保护隐私的博弈论视角</vt:lpstr>
      <vt:lpstr>幻灯片 2</vt:lpstr>
      <vt:lpstr>1 动机</vt:lpstr>
      <vt:lpstr>2 对抗性图像扰动（AIP）</vt:lpstr>
      <vt:lpstr>2 对抗性图像扰动（AIP）</vt:lpstr>
      <vt:lpstr>2 对抗性图像扰动（AIP）</vt:lpstr>
      <vt:lpstr>3 User-Recognizer Game</vt:lpstr>
      <vt:lpstr>3.1 博弈论相关知识</vt:lpstr>
      <vt:lpstr>3.1 博弈论相关知识</vt:lpstr>
      <vt:lpstr>3.1 博弈论相关知识</vt:lpstr>
      <vt:lpstr>3.2 用户识别器博弈的通用框架</vt:lpstr>
      <vt:lpstr>3.2 用户识别器博弈的通用框架</vt:lpstr>
      <vt:lpstr>3.2 用户识别器博弈的通用框架</vt:lpstr>
      <vt:lpstr>3.3 其他扩展</vt:lpstr>
      <vt:lpstr>4 实证研究</vt:lpstr>
      <vt:lpstr>4.1 AIP性能对比</vt:lpstr>
      <vt:lpstr>4.1 AIP性能对比-鲁棒性</vt:lpstr>
      <vt:lpstr>4.1 AIP性能对比</vt:lpstr>
      <vt:lpstr>4.2 图像处理策略验证</vt:lpstr>
      <vt:lpstr>4.3 选择性AIP</vt:lpstr>
      <vt:lpstr>5 总结</vt:lpstr>
      <vt:lpstr>谢谢聆听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Image Perturbation for Privacy Protection A Game Theory Perspective 对抗性图像摂动保护隐私的博弈论视角</dc:title>
  <dc:creator>Administrator</dc:creator>
  <cp:lastModifiedBy>AutoBVT</cp:lastModifiedBy>
  <cp:revision>139</cp:revision>
  <dcterms:created xsi:type="dcterms:W3CDTF">2020-04-21T05:27:58Z</dcterms:created>
  <dcterms:modified xsi:type="dcterms:W3CDTF">2020-06-12T07:55:17Z</dcterms:modified>
</cp:coreProperties>
</file>