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287000" cy="10287000"/>
  <p:notesSz cx="10287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17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0286999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819551"/>
            <a:ext cx="1665605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312376"/>
            <a:ext cx="8174990" cy="579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olsa-mackenzi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1699" y="809690"/>
            <a:ext cx="4467224" cy="1495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EDITAL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pc="-275" dirty="0"/>
              <a:t>P</a:t>
            </a:r>
            <a:r>
              <a:rPr spc="-305" dirty="0"/>
              <a:t>R</a:t>
            </a:r>
            <a:r>
              <a:rPr spc="-720" dirty="0"/>
              <a:t>O</a:t>
            </a:r>
            <a:r>
              <a:rPr spc="-600" dirty="0"/>
              <a:t>G</a:t>
            </a:r>
            <a:r>
              <a:rPr spc="-305" dirty="0"/>
              <a:t>R</a:t>
            </a:r>
            <a:r>
              <a:rPr spc="-365" dirty="0"/>
              <a:t>A</a:t>
            </a:r>
            <a:r>
              <a:rPr spc="-95" dirty="0"/>
              <a:t>M</a:t>
            </a:r>
            <a:r>
              <a:rPr spc="-360" dirty="0"/>
              <a:t>A</a:t>
            </a:r>
            <a:r>
              <a:rPr spc="-385" dirty="0"/>
              <a:t> </a:t>
            </a:r>
            <a:r>
              <a:rPr spc="-95" dirty="0">
                <a:solidFill>
                  <a:srgbClr val="F60926"/>
                </a:solidFill>
              </a:rPr>
              <a:t>M</a:t>
            </a:r>
            <a:r>
              <a:rPr spc="-365" dirty="0">
                <a:solidFill>
                  <a:srgbClr val="F60926"/>
                </a:solidFill>
              </a:rPr>
              <a:t>A</a:t>
            </a:r>
            <a:r>
              <a:rPr spc="-355" dirty="0">
                <a:solidFill>
                  <a:srgbClr val="F60926"/>
                </a:solidFill>
              </a:rPr>
              <a:t>C</a:t>
            </a:r>
            <a:r>
              <a:rPr spc="-285" dirty="0">
                <a:solidFill>
                  <a:srgbClr val="F60926"/>
                </a:solidFill>
              </a:rPr>
              <a:t>K</a:t>
            </a:r>
            <a:r>
              <a:rPr spc="-430" dirty="0">
                <a:solidFill>
                  <a:srgbClr val="F60926"/>
                </a:solidFill>
              </a:rPr>
              <a:t>E</a:t>
            </a:r>
            <a:r>
              <a:rPr spc="-395" dirty="0">
                <a:solidFill>
                  <a:srgbClr val="F60926"/>
                </a:solidFill>
              </a:rPr>
              <a:t>N</a:t>
            </a:r>
            <a:r>
              <a:rPr spc="-190" dirty="0">
                <a:solidFill>
                  <a:srgbClr val="F60926"/>
                </a:solidFill>
              </a:rPr>
              <a:t>Z</a:t>
            </a:r>
            <a:r>
              <a:rPr spc="-60" dirty="0">
                <a:solidFill>
                  <a:srgbClr val="F60926"/>
                </a:solidFill>
              </a:rPr>
              <a:t>I</a:t>
            </a:r>
            <a:r>
              <a:rPr spc="-425" dirty="0">
                <a:solidFill>
                  <a:srgbClr val="F60926"/>
                </a:solidFill>
              </a:rPr>
              <a:t>E</a:t>
            </a:r>
            <a:r>
              <a:rPr spc="-385" dirty="0">
                <a:solidFill>
                  <a:srgbClr val="F60926"/>
                </a:solidFill>
              </a:rPr>
              <a:t> </a:t>
            </a:r>
            <a:r>
              <a:rPr spc="-275" dirty="0"/>
              <a:t>P</a:t>
            </a:r>
            <a:r>
              <a:rPr spc="-305" dirty="0"/>
              <a:t>R</a:t>
            </a:r>
            <a:r>
              <a:rPr spc="-360" dirty="0"/>
              <a:t>A</a:t>
            </a:r>
            <a:r>
              <a:rPr spc="-385" dirty="0"/>
              <a:t> </a:t>
            </a:r>
            <a:r>
              <a:rPr spc="-480" dirty="0"/>
              <a:t>V</a:t>
            </a:r>
            <a:r>
              <a:rPr spc="-720" dirty="0"/>
              <a:t>O</a:t>
            </a:r>
            <a:r>
              <a:rPr spc="-355" dirty="0"/>
              <a:t>C</a:t>
            </a:r>
            <a:r>
              <a:rPr spc="-425" dirty="0"/>
              <a:t>Ê</a:t>
            </a:r>
          </a:p>
          <a:p>
            <a:pPr marL="12700">
              <a:lnSpc>
                <a:spcPts val="4425"/>
              </a:lnSpc>
              <a:spcBef>
                <a:spcPts val="2195"/>
              </a:spcBef>
            </a:pPr>
            <a:r>
              <a:rPr sz="3900" b="0" spc="-480" dirty="0">
                <a:latin typeface="Trebuchet MS"/>
                <a:cs typeface="Trebuchet MS"/>
              </a:rPr>
              <a:t>O</a:t>
            </a:r>
            <a:r>
              <a:rPr sz="3900" b="0" spc="-270" dirty="0">
                <a:latin typeface="Trebuchet MS"/>
                <a:cs typeface="Trebuchet MS"/>
              </a:rPr>
              <a:t>F</a:t>
            </a:r>
            <a:r>
              <a:rPr sz="3900" b="0" spc="-225" dirty="0">
                <a:latin typeface="Trebuchet MS"/>
                <a:cs typeface="Trebuchet MS"/>
              </a:rPr>
              <a:t>E</a:t>
            </a:r>
            <a:r>
              <a:rPr sz="3900" b="0" spc="-185" dirty="0">
                <a:latin typeface="Trebuchet MS"/>
                <a:cs typeface="Trebuchet MS"/>
              </a:rPr>
              <a:t>R</a:t>
            </a:r>
            <a:r>
              <a:rPr sz="3900" b="0" spc="-225" dirty="0">
                <a:latin typeface="Trebuchet MS"/>
                <a:cs typeface="Trebuchet MS"/>
              </a:rPr>
              <a:t>E</a:t>
            </a:r>
            <a:r>
              <a:rPr sz="3900" b="0" spc="-229" dirty="0">
                <a:latin typeface="Trebuchet MS"/>
                <a:cs typeface="Trebuchet MS"/>
              </a:rPr>
              <a:t>C</a:t>
            </a:r>
            <a:r>
              <a:rPr sz="3900" b="0" spc="-220" dirty="0">
                <a:latin typeface="Trebuchet MS"/>
                <a:cs typeface="Trebuchet MS"/>
              </a:rPr>
              <a:t>E</a:t>
            </a:r>
            <a:r>
              <a:rPr sz="3900" b="0" spc="-190" dirty="0">
                <a:latin typeface="Trebuchet MS"/>
                <a:cs typeface="Trebuchet MS"/>
              </a:rPr>
              <a:t> </a:t>
            </a:r>
            <a:r>
              <a:rPr sz="3900" spc="-175" dirty="0">
                <a:solidFill>
                  <a:srgbClr val="FFD600"/>
                </a:solidFill>
              </a:rPr>
              <a:t>B</a:t>
            </a:r>
            <a:r>
              <a:rPr sz="3900" spc="-595" dirty="0">
                <a:solidFill>
                  <a:srgbClr val="FFD600"/>
                </a:solidFill>
              </a:rPr>
              <a:t>O</a:t>
            </a:r>
            <a:r>
              <a:rPr sz="3900" spc="-409" dirty="0">
                <a:solidFill>
                  <a:srgbClr val="FFD600"/>
                </a:solidFill>
              </a:rPr>
              <a:t>L</a:t>
            </a:r>
            <a:r>
              <a:rPr sz="3900" spc="135" dirty="0">
                <a:solidFill>
                  <a:srgbClr val="FFD600"/>
                </a:solidFill>
              </a:rPr>
              <a:t>S</a:t>
            </a:r>
            <a:r>
              <a:rPr sz="3900" spc="-340" dirty="0">
                <a:solidFill>
                  <a:srgbClr val="FFD600"/>
                </a:solidFill>
              </a:rPr>
              <a:t>A</a:t>
            </a:r>
            <a:r>
              <a:rPr sz="3900" spc="140" dirty="0">
                <a:solidFill>
                  <a:srgbClr val="FFD600"/>
                </a:solidFill>
              </a:rPr>
              <a:t>S</a:t>
            </a:r>
            <a:r>
              <a:rPr sz="3900" spc="-190" dirty="0">
                <a:solidFill>
                  <a:srgbClr val="FFD600"/>
                </a:solidFill>
              </a:rPr>
              <a:t> </a:t>
            </a:r>
            <a:r>
              <a:rPr sz="3900" b="0" spc="-229" dirty="0">
                <a:latin typeface="Trebuchet MS"/>
                <a:cs typeface="Trebuchet MS"/>
              </a:rPr>
              <a:t>C</a:t>
            </a:r>
            <a:r>
              <a:rPr sz="3900" b="0" spc="-480" dirty="0">
                <a:latin typeface="Trebuchet MS"/>
                <a:cs typeface="Trebuchet MS"/>
              </a:rPr>
              <a:t>O</a:t>
            </a:r>
            <a:r>
              <a:rPr sz="3900" b="0" spc="-20" dirty="0">
                <a:latin typeface="Trebuchet MS"/>
                <a:cs typeface="Trebuchet MS"/>
              </a:rPr>
              <a:t>M</a:t>
            </a:r>
            <a:endParaRPr sz="3900">
              <a:latin typeface="Trebuchet MS"/>
              <a:cs typeface="Trebuchet MS"/>
            </a:endParaRPr>
          </a:p>
          <a:p>
            <a:pPr marR="1336675" algn="r">
              <a:lnSpc>
                <a:spcPts val="10225"/>
              </a:lnSpc>
            </a:pPr>
            <a:r>
              <a:rPr sz="8900" spc="-805" dirty="0">
                <a:solidFill>
                  <a:srgbClr val="FFD600"/>
                </a:solidFill>
              </a:rPr>
              <a:t>DE</a:t>
            </a:r>
            <a:r>
              <a:rPr sz="8900" spc="240" dirty="0">
                <a:solidFill>
                  <a:srgbClr val="FFD600"/>
                </a:solidFill>
              </a:rPr>
              <a:t>S</a:t>
            </a:r>
            <a:r>
              <a:rPr sz="8900" spc="-665" dirty="0">
                <a:solidFill>
                  <a:srgbClr val="FFD600"/>
                </a:solidFill>
              </a:rPr>
              <a:t>C</a:t>
            </a:r>
            <a:r>
              <a:rPr sz="8900" spc="-1350" dirty="0">
                <a:solidFill>
                  <a:srgbClr val="FFD600"/>
                </a:solidFill>
              </a:rPr>
              <a:t>O</a:t>
            </a:r>
            <a:r>
              <a:rPr sz="8900" spc="-740" dirty="0">
                <a:solidFill>
                  <a:srgbClr val="FFD600"/>
                </a:solidFill>
              </a:rPr>
              <a:t>N</a:t>
            </a:r>
            <a:r>
              <a:rPr sz="8900" spc="-1510" dirty="0">
                <a:solidFill>
                  <a:srgbClr val="FFD600"/>
                </a:solidFill>
              </a:rPr>
              <a:t>T</a:t>
            </a:r>
            <a:r>
              <a:rPr sz="8900" spc="-1350" dirty="0">
                <a:solidFill>
                  <a:srgbClr val="FFD600"/>
                </a:solidFill>
              </a:rPr>
              <a:t>O</a:t>
            </a:r>
            <a:r>
              <a:rPr sz="8900" spc="245" dirty="0">
                <a:solidFill>
                  <a:srgbClr val="FFD600"/>
                </a:solidFill>
              </a:rPr>
              <a:t>S</a:t>
            </a:r>
            <a:r>
              <a:rPr sz="8900" spc="-725" dirty="0">
                <a:solidFill>
                  <a:srgbClr val="FFD600"/>
                </a:solidFill>
              </a:rPr>
              <a:t> </a:t>
            </a:r>
            <a:r>
              <a:rPr sz="8900" spc="-805" dirty="0">
                <a:solidFill>
                  <a:srgbClr val="FFD600"/>
                </a:solidFill>
              </a:rPr>
              <a:t>D</a:t>
            </a:r>
            <a:r>
              <a:rPr sz="8900" spc="-800" dirty="0">
                <a:solidFill>
                  <a:srgbClr val="FFD600"/>
                </a:solidFill>
              </a:rPr>
              <a:t>E</a:t>
            </a:r>
            <a:endParaRPr sz="8900"/>
          </a:p>
          <a:p>
            <a:pPr marR="1308100" algn="r">
              <a:lnSpc>
                <a:spcPts val="10480"/>
              </a:lnSpc>
            </a:pPr>
            <a:r>
              <a:rPr sz="8900" spc="-685" dirty="0">
                <a:solidFill>
                  <a:srgbClr val="FFD600"/>
                </a:solidFill>
              </a:rPr>
              <a:t>A</a:t>
            </a:r>
            <a:r>
              <a:rPr sz="8900" spc="-1510" dirty="0">
                <a:solidFill>
                  <a:srgbClr val="FFD600"/>
                </a:solidFill>
              </a:rPr>
              <a:t>T</a:t>
            </a:r>
            <a:r>
              <a:rPr sz="8900" spc="-800" dirty="0">
                <a:solidFill>
                  <a:srgbClr val="FFD600"/>
                </a:solidFill>
              </a:rPr>
              <a:t>É</a:t>
            </a:r>
            <a:r>
              <a:rPr sz="8900" spc="-725" dirty="0">
                <a:solidFill>
                  <a:srgbClr val="FFD600"/>
                </a:solidFill>
              </a:rPr>
              <a:t> </a:t>
            </a:r>
            <a:r>
              <a:rPr sz="8900" spc="-720" dirty="0">
                <a:solidFill>
                  <a:srgbClr val="FFD600"/>
                </a:solidFill>
              </a:rPr>
              <a:t>5</a:t>
            </a:r>
            <a:r>
              <a:rPr sz="8900" spc="-450" dirty="0">
                <a:solidFill>
                  <a:srgbClr val="FFD600"/>
                </a:solidFill>
              </a:rPr>
              <a:t>0</a:t>
            </a:r>
            <a:r>
              <a:rPr sz="8900" spc="505" dirty="0">
                <a:solidFill>
                  <a:srgbClr val="FFD600"/>
                </a:solidFill>
              </a:rPr>
              <a:t>%</a:t>
            </a:r>
            <a:endParaRPr sz="8900"/>
          </a:p>
          <a:p>
            <a:pPr marL="12700">
              <a:lnSpc>
                <a:spcPts val="4650"/>
              </a:lnSpc>
              <a:spcBef>
                <a:spcPts val="540"/>
              </a:spcBef>
            </a:pPr>
            <a:r>
              <a:rPr sz="3900" b="0" spc="-130" dirty="0">
                <a:latin typeface="Trebuchet MS"/>
                <a:cs typeface="Trebuchet MS"/>
              </a:rPr>
              <a:t>P</a:t>
            </a:r>
            <a:r>
              <a:rPr sz="3900" b="0" spc="-200" dirty="0">
                <a:latin typeface="Trebuchet MS"/>
                <a:cs typeface="Trebuchet MS"/>
              </a:rPr>
              <a:t>A</a:t>
            </a:r>
            <a:r>
              <a:rPr sz="3900" b="0" spc="-185" dirty="0">
                <a:latin typeface="Trebuchet MS"/>
                <a:cs typeface="Trebuchet MS"/>
              </a:rPr>
              <a:t>R</a:t>
            </a:r>
            <a:r>
              <a:rPr sz="3900" b="0" spc="-195" dirty="0">
                <a:latin typeface="Trebuchet MS"/>
                <a:cs typeface="Trebuchet MS"/>
              </a:rPr>
              <a:t>A</a:t>
            </a:r>
            <a:r>
              <a:rPr sz="3900" b="0" spc="-185" dirty="0">
                <a:latin typeface="Trebuchet MS"/>
                <a:cs typeface="Trebuchet MS"/>
              </a:rPr>
              <a:t> </a:t>
            </a:r>
            <a:r>
              <a:rPr sz="3900" b="0" spc="-155" dirty="0">
                <a:latin typeface="Trebuchet MS"/>
                <a:cs typeface="Trebuchet MS"/>
              </a:rPr>
              <a:t>I</a:t>
            </a:r>
            <a:r>
              <a:rPr sz="3900" b="0" spc="-229" dirty="0">
                <a:latin typeface="Trebuchet MS"/>
                <a:cs typeface="Trebuchet MS"/>
              </a:rPr>
              <a:t>N</a:t>
            </a:r>
            <a:r>
              <a:rPr sz="3900" b="0" spc="-535" dirty="0">
                <a:latin typeface="Trebuchet MS"/>
                <a:cs typeface="Trebuchet MS"/>
              </a:rPr>
              <a:t>G</a:t>
            </a:r>
            <a:r>
              <a:rPr sz="3900" b="0" spc="-185" dirty="0">
                <a:latin typeface="Trebuchet MS"/>
                <a:cs typeface="Trebuchet MS"/>
              </a:rPr>
              <a:t>R</a:t>
            </a:r>
            <a:r>
              <a:rPr sz="3900" b="0" spc="-225" dirty="0">
                <a:latin typeface="Trebuchet MS"/>
                <a:cs typeface="Trebuchet MS"/>
              </a:rPr>
              <a:t>E</a:t>
            </a:r>
            <a:r>
              <a:rPr sz="3900" b="0" spc="280" dirty="0">
                <a:latin typeface="Trebuchet MS"/>
                <a:cs typeface="Trebuchet MS"/>
              </a:rPr>
              <a:t>SS</a:t>
            </a:r>
            <a:r>
              <a:rPr sz="3900" b="0" spc="-200" dirty="0">
                <a:latin typeface="Trebuchet MS"/>
                <a:cs typeface="Trebuchet MS"/>
              </a:rPr>
              <a:t>A</a:t>
            </a:r>
            <a:r>
              <a:rPr sz="3900" b="0" spc="-229" dirty="0">
                <a:latin typeface="Trebuchet MS"/>
                <a:cs typeface="Trebuchet MS"/>
              </a:rPr>
              <a:t>N</a:t>
            </a:r>
            <a:r>
              <a:rPr sz="3900" b="0" spc="-605" dirty="0">
                <a:latin typeface="Trebuchet MS"/>
                <a:cs typeface="Trebuchet MS"/>
              </a:rPr>
              <a:t>T</a:t>
            </a:r>
            <a:r>
              <a:rPr sz="3900" b="0" spc="-225" dirty="0">
                <a:latin typeface="Trebuchet MS"/>
                <a:cs typeface="Trebuchet MS"/>
              </a:rPr>
              <a:t>E</a:t>
            </a:r>
            <a:r>
              <a:rPr sz="3900" b="0" spc="285" dirty="0">
                <a:latin typeface="Trebuchet MS"/>
                <a:cs typeface="Trebuchet MS"/>
              </a:rPr>
              <a:t>S</a:t>
            </a:r>
            <a:r>
              <a:rPr sz="3900" b="0" spc="-185" dirty="0">
                <a:latin typeface="Trebuchet MS"/>
                <a:cs typeface="Trebuchet MS"/>
              </a:rPr>
              <a:t> </a:t>
            </a:r>
            <a:r>
              <a:rPr sz="3900" b="0" spc="-229" dirty="0">
                <a:latin typeface="Trebuchet MS"/>
                <a:cs typeface="Trebuchet MS"/>
              </a:rPr>
              <a:t>N</a:t>
            </a:r>
            <a:r>
              <a:rPr sz="3900" b="0" spc="-475" dirty="0">
                <a:latin typeface="Trebuchet MS"/>
                <a:cs typeface="Trebuchet MS"/>
              </a:rPr>
              <a:t>O</a:t>
            </a:r>
            <a:endParaRPr sz="3900">
              <a:latin typeface="Trebuchet MS"/>
              <a:cs typeface="Trebuchet MS"/>
            </a:endParaRPr>
          </a:p>
          <a:p>
            <a:pPr marL="12700">
              <a:lnSpc>
                <a:spcPts val="4650"/>
              </a:lnSpc>
            </a:pPr>
            <a:r>
              <a:rPr sz="3900" spc="-430" dirty="0">
                <a:solidFill>
                  <a:srgbClr val="FFD600"/>
                </a:solidFill>
              </a:rPr>
              <a:t>V</a:t>
            </a:r>
            <a:r>
              <a:rPr sz="3900" spc="-355" dirty="0">
                <a:solidFill>
                  <a:srgbClr val="FFD600"/>
                </a:solidFill>
              </a:rPr>
              <a:t>E</a:t>
            </a:r>
            <a:r>
              <a:rPr sz="3900" spc="135" dirty="0">
                <a:solidFill>
                  <a:srgbClr val="FFD600"/>
                </a:solidFill>
              </a:rPr>
              <a:t>S</a:t>
            </a:r>
            <a:r>
              <a:rPr sz="3900" spc="-700" dirty="0">
                <a:solidFill>
                  <a:srgbClr val="FFD600"/>
                </a:solidFill>
              </a:rPr>
              <a:t>T</a:t>
            </a:r>
            <a:r>
              <a:rPr sz="3900" spc="-105" dirty="0">
                <a:solidFill>
                  <a:srgbClr val="FFD600"/>
                </a:solidFill>
              </a:rPr>
              <a:t>I</a:t>
            </a:r>
            <a:r>
              <a:rPr sz="3900" spc="-175" dirty="0">
                <a:solidFill>
                  <a:srgbClr val="FFD600"/>
                </a:solidFill>
              </a:rPr>
              <a:t>B</a:t>
            </a:r>
            <a:r>
              <a:rPr sz="3900" spc="-480" dirty="0">
                <a:solidFill>
                  <a:srgbClr val="FFD600"/>
                </a:solidFill>
              </a:rPr>
              <a:t>U</a:t>
            </a:r>
            <a:r>
              <a:rPr sz="3900" spc="-409" dirty="0">
                <a:solidFill>
                  <a:srgbClr val="FFD600"/>
                </a:solidFill>
              </a:rPr>
              <a:t>L</a:t>
            </a:r>
            <a:r>
              <a:rPr sz="3900" spc="-340" dirty="0">
                <a:solidFill>
                  <a:srgbClr val="FFD600"/>
                </a:solidFill>
              </a:rPr>
              <a:t>A</a:t>
            </a:r>
            <a:r>
              <a:rPr sz="3900" spc="-270" dirty="0">
                <a:solidFill>
                  <a:srgbClr val="FFD600"/>
                </a:solidFill>
              </a:rPr>
              <a:t>R</a:t>
            </a:r>
            <a:r>
              <a:rPr sz="3900" spc="-250" dirty="0">
                <a:solidFill>
                  <a:srgbClr val="FFD600"/>
                </a:solidFill>
              </a:rPr>
              <a:t> </a:t>
            </a:r>
            <a:r>
              <a:rPr sz="3900" spc="-1015" dirty="0">
                <a:solidFill>
                  <a:srgbClr val="FFD600"/>
                </a:solidFill>
              </a:rPr>
              <a:t>1</a:t>
            </a:r>
            <a:r>
              <a:rPr sz="3900" spc="-930" dirty="0">
                <a:solidFill>
                  <a:srgbClr val="FFD600"/>
                </a:solidFill>
              </a:rPr>
              <a:t>°</a:t>
            </a:r>
            <a:r>
              <a:rPr sz="3900" spc="-250" dirty="0">
                <a:solidFill>
                  <a:srgbClr val="FFD600"/>
                </a:solidFill>
              </a:rPr>
              <a:t> </a:t>
            </a:r>
            <a:r>
              <a:rPr sz="3900" spc="135" dirty="0">
                <a:solidFill>
                  <a:srgbClr val="FFD600"/>
                </a:solidFill>
              </a:rPr>
              <a:t>S</a:t>
            </a:r>
            <a:r>
              <a:rPr sz="3900" spc="-355" dirty="0">
                <a:solidFill>
                  <a:srgbClr val="FFD600"/>
                </a:solidFill>
              </a:rPr>
              <a:t>E</a:t>
            </a:r>
            <a:r>
              <a:rPr sz="3900" spc="-125" dirty="0">
                <a:solidFill>
                  <a:srgbClr val="FFD600"/>
                </a:solidFill>
              </a:rPr>
              <a:t>M</a:t>
            </a:r>
            <a:r>
              <a:rPr sz="3900" spc="-355" dirty="0">
                <a:solidFill>
                  <a:srgbClr val="FFD600"/>
                </a:solidFill>
              </a:rPr>
              <a:t>E</a:t>
            </a:r>
            <a:r>
              <a:rPr sz="3900" spc="135" dirty="0">
                <a:solidFill>
                  <a:srgbClr val="FFD600"/>
                </a:solidFill>
              </a:rPr>
              <a:t>S</a:t>
            </a:r>
            <a:r>
              <a:rPr sz="3900" spc="-700" dirty="0">
                <a:solidFill>
                  <a:srgbClr val="FFD600"/>
                </a:solidFill>
              </a:rPr>
              <a:t>T</a:t>
            </a:r>
            <a:r>
              <a:rPr sz="3900" spc="-275" dirty="0">
                <a:solidFill>
                  <a:srgbClr val="FFD600"/>
                </a:solidFill>
              </a:rPr>
              <a:t>R</a:t>
            </a:r>
            <a:r>
              <a:rPr sz="3900" spc="-350" dirty="0">
                <a:solidFill>
                  <a:srgbClr val="FFD600"/>
                </a:solidFill>
              </a:rPr>
              <a:t>E</a:t>
            </a:r>
            <a:r>
              <a:rPr sz="3900" spc="-250" dirty="0">
                <a:solidFill>
                  <a:srgbClr val="FFD600"/>
                </a:solidFill>
              </a:rPr>
              <a:t> </a:t>
            </a:r>
            <a:r>
              <a:rPr sz="3900" spc="-350" dirty="0">
                <a:solidFill>
                  <a:srgbClr val="FFD600"/>
                </a:solidFill>
              </a:rPr>
              <a:t>DE</a:t>
            </a:r>
            <a:r>
              <a:rPr sz="3900" spc="-250" dirty="0">
                <a:solidFill>
                  <a:srgbClr val="FFD600"/>
                </a:solidFill>
              </a:rPr>
              <a:t> </a:t>
            </a:r>
            <a:r>
              <a:rPr sz="3900" spc="-395" dirty="0">
                <a:solidFill>
                  <a:srgbClr val="FFD600"/>
                </a:solidFill>
              </a:rPr>
              <a:t>2</a:t>
            </a:r>
            <a:r>
              <a:rPr sz="3900" spc="-235" dirty="0">
                <a:solidFill>
                  <a:srgbClr val="FFD600"/>
                </a:solidFill>
              </a:rPr>
              <a:t>0</a:t>
            </a:r>
            <a:r>
              <a:rPr sz="3900" spc="-395" dirty="0">
                <a:solidFill>
                  <a:srgbClr val="FFD600"/>
                </a:solidFill>
              </a:rPr>
              <a:t>2</a:t>
            </a:r>
            <a:r>
              <a:rPr sz="3900" spc="-390" dirty="0">
                <a:solidFill>
                  <a:srgbClr val="FFD600"/>
                </a:solidFill>
              </a:rPr>
              <a:t>2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5423" y="1028700"/>
            <a:ext cx="1695450" cy="1057275"/>
          </a:xfrm>
          <a:custGeom>
            <a:avLst/>
            <a:gdLst/>
            <a:ahLst/>
            <a:cxnLst/>
            <a:rect l="l" t="t" r="r" b="b"/>
            <a:pathLst>
              <a:path w="1695450" h="1057275">
                <a:moveTo>
                  <a:pt x="169537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1695374" y="0"/>
                </a:lnTo>
                <a:lnTo>
                  <a:pt x="1695374" y="1057274"/>
                </a:lnTo>
                <a:close/>
              </a:path>
            </a:pathLst>
          </a:custGeom>
          <a:solidFill>
            <a:srgbClr val="FE0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7149" y="918243"/>
            <a:ext cx="581025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7000" spc="-1764" dirty="0"/>
              <a:t>1</a:t>
            </a:r>
            <a:r>
              <a:rPr sz="7000" spc="-560" dirty="0"/>
              <a:t>5	</a:t>
            </a:r>
            <a:r>
              <a:rPr sz="7000" spc="-395" dirty="0"/>
              <a:t>b</a:t>
            </a:r>
            <a:r>
              <a:rPr sz="7000" spc="-405" dirty="0"/>
              <a:t>o</a:t>
            </a:r>
            <a:r>
              <a:rPr sz="7000" spc="-340" dirty="0"/>
              <a:t>l</a:t>
            </a:r>
            <a:r>
              <a:rPr sz="7000" spc="45" dirty="0"/>
              <a:t>s</a:t>
            </a:r>
            <a:r>
              <a:rPr sz="7000" spc="-110" dirty="0"/>
              <a:t>a</a:t>
            </a:r>
            <a:r>
              <a:rPr sz="7000" spc="50" dirty="0"/>
              <a:t>s</a:t>
            </a:r>
            <a:r>
              <a:rPr sz="7000" spc="-570" dirty="0"/>
              <a:t> </a:t>
            </a:r>
            <a:r>
              <a:rPr sz="7000" spc="-405" dirty="0"/>
              <a:t>p</a:t>
            </a:r>
            <a:r>
              <a:rPr sz="7000" spc="-110" dirty="0"/>
              <a:t>a</a:t>
            </a:r>
            <a:r>
              <a:rPr sz="7000" spc="-550" dirty="0"/>
              <a:t>r</a:t>
            </a:r>
            <a:r>
              <a:rPr sz="7000" spc="-105" dirty="0"/>
              <a:t>a</a:t>
            </a:r>
            <a:endParaRPr sz="7000"/>
          </a:p>
        </p:txBody>
      </p:sp>
      <p:sp>
        <p:nvSpPr>
          <p:cNvPr id="5" name="object 5"/>
          <p:cNvSpPr txBox="1"/>
          <p:nvPr/>
        </p:nvSpPr>
        <p:spPr>
          <a:xfrm>
            <a:off x="1125983" y="6767896"/>
            <a:ext cx="3094355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>
              <a:lnSpc>
                <a:spcPts val="236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3320"/>
              </a:lnSpc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130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5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53975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6871" y="6767896"/>
            <a:ext cx="3053080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15875">
              <a:lnSpc>
                <a:spcPts val="3320"/>
              </a:lnSpc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5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35" dirty="0">
                <a:solidFill>
                  <a:srgbClr val="FFD600"/>
                </a:solidFill>
                <a:latin typeface="Trebuchet MS"/>
                <a:cs typeface="Trebuchet MS"/>
              </a:rPr>
              <a:t>4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-265" dirty="0">
                <a:solidFill>
                  <a:srgbClr val="FFD600"/>
                </a:solidFill>
                <a:latin typeface="Trebuchet MS"/>
                <a:cs typeface="Trebuchet MS"/>
              </a:rPr>
              <a:t>2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120" dirty="0">
                <a:solidFill>
                  <a:srgbClr val="FFD600"/>
                </a:solidFill>
                <a:latin typeface="Trebuchet MS"/>
                <a:cs typeface="Trebuchet MS"/>
              </a:rPr>
              <a:t>B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300" dirty="0">
                <a:solidFill>
                  <a:srgbClr val="FFD600"/>
                </a:solidFill>
                <a:latin typeface="Trebuchet MS"/>
                <a:cs typeface="Trebuchet MS"/>
              </a:rPr>
              <a:t>L</a:t>
            </a:r>
            <a:r>
              <a:rPr sz="2800" b="1" spc="70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D600"/>
                </a:solidFill>
                <a:latin typeface="Trebuchet MS"/>
                <a:cs typeface="Trebuchet MS"/>
              </a:rPr>
              <a:t>A</a:t>
            </a:r>
            <a:r>
              <a:rPr sz="2800" b="1" spc="75" dirty="0">
                <a:solidFill>
                  <a:srgbClr val="FFD600"/>
                </a:solidFill>
                <a:latin typeface="Trebuchet MS"/>
                <a:cs typeface="Trebuchet MS"/>
              </a:rPr>
              <a:t>S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FFD600"/>
                </a:solidFill>
                <a:latin typeface="Trebuchet MS"/>
                <a:cs typeface="Trebuchet MS"/>
              </a:rPr>
              <a:t>C</a:t>
            </a:r>
            <a:r>
              <a:rPr sz="2800" b="1" spc="-430" dirty="0">
                <a:solidFill>
                  <a:srgbClr val="FFD600"/>
                </a:solidFill>
                <a:latin typeface="Trebuchet MS"/>
                <a:cs typeface="Trebuchet MS"/>
              </a:rPr>
              <a:t>O</a:t>
            </a:r>
            <a:r>
              <a:rPr sz="2800" b="1" spc="-55" dirty="0">
                <a:solidFill>
                  <a:srgbClr val="FFD600"/>
                </a:solidFill>
                <a:latin typeface="Trebuchet MS"/>
                <a:cs typeface="Trebuchet MS"/>
              </a:rPr>
              <a:t>M</a:t>
            </a:r>
            <a:r>
              <a:rPr sz="2800" b="1" spc="-229" dirty="0">
                <a:solidFill>
                  <a:srgbClr val="FFD6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FFD600"/>
                </a:solidFill>
                <a:latin typeface="Trebuchet MS"/>
                <a:cs typeface="Trebuchet MS"/>
              </a:rPr>
              <a:t>3</a:t>
            </a:r>
            <a:r>
              <a:rPr sz="2800" b="1" spc="-145" dirty="0">
                <a:solidFill>
                  <a:srgbClr val="FFD600"/>
                </a:solidFill>
                <a:latin typeface="Trebuchet MS"/>
                <a:cs typeface="Trebuchet MS"/>
              </a:rPr>
              <a:t>0</a:t>
            </a:r>
            <a:r>
              <a:rPr sz="2800" b="1" spc="155" dirty="0">
                <a:solidFill>
                  <a:srgbClr val="FFD600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670" y="5600700"/>
            <a:ext cx="5857875" cy="98107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40029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889"/>
              </a:spcBef>
            </a:pP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3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-38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2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spc="-3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48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0289540" cy="7405370"/>
            <a:chOff x="0" y="1"/>
            <a:chExt cx="10289540" cy="7405370"/>
          </a:xfrm>
        </p:grpSpPr>
        <p:sp>
          <p:nvSpPr>
            <p:cNvPr id="3" name="object 3"/>
            <p:cNvSpPr/>
            <p:nvPr/>
          </p:nvSpPr>
          <p:spPr>
            <a:xfrm>
              <a:off x="7822083" y="4462050"/>
              <a:ext cx="2466975" cy="2943225"/>
            </a:xfrm>
            <a:custGeom>
              <a:avLst/>
              <a:gdLst/>
              <a:ahLst/>
              <a:cxnLst/>
              <a:rect l="l" t="t" r="r" b="b"/>
              <a:pathLst>
                <a:path w="2466975" h="2943225">
                  <a:moveTo>
                    <a:pt x="2466974" y="2943225"/>
                  </a:moveTo>
                  <a:lnTo>
                    <a:pt x="0" y="2943225"/>
                  </a:lnTo>
                  <a:lnTo>
                    <a:pt x="0" y="0"/>
                  </a:lnTo>
                  <a:lnTo>
                    <a:pt x="2466974" y="0"/>
                  </a:lnTo>
                  <a:lnTo>
                    <a:pt x="2466974" y="2943225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0286999" cy="4591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883151"/>
            <a:ext cx="82505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170" dirty="0">
                <a:latin typeface="Trebuchet MS"/>
                <a:cs typeface="Trebuchet MS"/>
              </a:rPr>
              <a:t>CONFIRA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245" dirty="0">
                <a:latin typeface="Trebuchet MS"/>
                <a:cs typeface="Trebuchet MS"/>
              </a:rPr>
              <a:t>NO</a:t>
            </a:r>
            <a:r>
              <a:rPr sz="2700" b="0" spc="-130" dirty="0">
                <a:latin typeface="Trebuchet MS"/>
                <a:cs typeface="Trebuchet MS"/>
              </a:rPr>
              <a:t> LINK </a:t>
            </a:r>
            <a:r>
              <a:rPr sz="2700" b="0" spc="-135" dirty="0">
                <a:latin typeface="Trebuchet MS"/>
                <a:cs typeface="Trebuchet MS"/>
              </a:rPr>
              <a:t>A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155" dirty="0">
                <a:latin typeface="Trebuchet MS"/>
                <a:cs typeface="Trebuchet MS"/>
              </a:rPr>
              <a:t>MATÉRIA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180" dirty="0">
                <a:latin typeface="Trebuchet MS"/>
                <a:cs typeface="Trebuchet MS"/>
              </a:rPr>
              <a:t>COMPLETA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155" dirty="0">
                <a:latin typeface="Trebuchet MS"/>
                <a:cs typeface="Trebuchet MS"/>
              </a:rPr>
              <a:t>E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35" dirty="0">
                <a:latin typeface="Trebuchet MS"/>
                <a:cs typeface="Trebuchet MS"/>
              </a:rPr>
              <a:t>ACESSE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330" dirty="0">
                <a:latin typeface="Trebuchet MS"/>
                <a:cs typeface="Trebuchet MS"/>
              </a:rPr>
              <a:t>O</a:t>
            </a:r>
            <a:r>
              <a:rPr sz="2700" b="0" spc="-130" dirty="0">
                <a:latin typeface="Trebuchet MS"/>
                <a:cs typeface="Trebuchet MS"/>
              </a:rPr>
              <a:t> </a:t>
            </a:r>
            <a:r>
              <a:rPr sz="2700" b="0" spc="-225" dirty="0">
                <a:latin typeface="Trebuchet MS"/>
                <a:cs typeface="Trebuchet MS"/>
              </a:rPr>
              <a:t>EDITAL: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707" y="6058179"/>
            <a:ext cx="5323840" cy="28575"/>
          </a:xfrm>
          <a:custGeom>
            <a:avLst/>
            <a:gdLst/>
            <a:ahLst/>
            <a:cxnLst/>
            <a:rect l="l" t="t" r="r" b="b"/>
            <a:pathLst>
              <a:path w="5323840" h="28575">
                <a:moveTo>
                  <a:pt x="420255" y="0"/>
                </a:moveTo>
                <a:lnTo>
                  <a:pt x="0" y="0"/>
                </a:lnTo>
                <a:lnTo>
                  <a:pt x="0" y="28575"/>
                </a:lnTo>
                <a:lnTo>
                  <a:pt x="420255" y="28575"/>
                </a:lnTo>
                <a:lnTo>
                  <a:pt x="420255" y="0"/>
                </a:lnTo>
                <a:close/>
              </a:path>
              <a:path w="5323840" h="28575">
                <a:moveTo>
                  <a:pt x="5323573" y="0"/>
                </a:moveTo>
                <a:lnTo>
                  <a:pt x="1658620" y="0"/>
                </a:lnTo>
                <a:lnTo>
                  <a:pt x="525830" y="0"/>
                </a:lnTo>
                <a:lnTo>
                  <a:pt x="525830" y="28575"/>
                </a:lnTo>
                <a:lnTo>
                  <a:pt x="1658620" y="28575"/>
                </a:lnTo>
                <a:lnTo>
                  <a:pt x="5323573" y="28575"/>
                </a:lnTo>
                <a:lnTo>
                  <a:pt x="53235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9008" y="5670854"/>
            <a:ext cx="5349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8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https://tinyurl.com/bolsa-mackenzie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6572886"/>
            <a:ext cx="82524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É</a:t>
            </a:r>
            <a:r>
              <a:rPr sz="1800" spc="-105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60" dirty="0">
                <a:solidFill>
                  <a:srgbClr val="FFD600"/>
                </a:solidFill>
                <a:latin typeface="Tahoma"/>
                <a:cs typeface="Tahoma"/>
              </a:rPr>
              <a:t>condição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D600"/>
                </a:solidFill>
                <a:latin typeface="Tahoma"/>
                <a:cs typeface="Tahoma"/>
              </a:rPr>
              <a:t>para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FFD60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D600"/>
                </a:solidFill>
                <a:latin typeface="Tahoma"/>
                <a:cs typeface="Tahoma"/>
              </a:rPr>
              <a:t>bolsa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que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FFD600"/>
                </a:solidFill>
                <a:latin typeface="Tahoma"/>
                <a:cs typeface="Tahoma"/>
              </a:rPr>
              <a:t>os</a:t>
            </a:r>
            <a:r>
              <a:rPr sz="1800" b="1" spc="-11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FFD600"/>
                </a:solidFill>
                <a:latin typeface="Tahoma"/>
                <a:cs typeface="Tahoma"/>
              </a:rPr>
              <a:t>candidatos</a:t>
            </a:r>
            <a:r>
              <a:rPr sz="1800" b="1" spc="-11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FFD600"/>
                </a:solidFill>
                <a:latin typeface="Tahoma"/>
                <a:cs typeface="Tahoma"/>
              </a:rPr>
              <a:t>tenham</a:t>
            </a:r>
            <a:r>
              <a:rPr sz="1800" b="1" spc="-11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FFD600"/>
                </a:solidFill>
                <a:latin typeface="Tahoma"/>
                <a:cs typeface="Tahoma"/>
              </a:rPr>
              <a:t>cursado</a:t>
            </a:r>
            <a:r>
              <a:rPr sz="1800" b="1" spc="-11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FFD600"/>
                </a:solidFill>
                <a:latin typeface="Tahoma"/>
                <a:cs typeface="Tahoma"/>
              </a:rPr>
              <a:t>e</a:t>
            </a:r>
            <a:r>
              <a:rPr sz="1800" b="1" spc="-11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FFD600"/>
                </a:solidFill>
                <a:latin typeface="Tahoma"/>
                <a:cs typeface="Tahoma"/>
              </a:rPr>
              <a:t>concluído </a:t>
            </a:r>
            <a:r>
              <a:rPr sz="1800" b="1" spc="-515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FFD600"/>
                </a:solidFill>
                <a:latin typeface="Tahoma"/>
                <a:cs typeface="Tahoma"/>
              </a:rPr>
              <a:t>o </a:t>
            </a:r>
            <a:r>
              <a:rPr sz="1800" b="1" spc="45" dirty="0">
                <a:solidFill>
                  <a:srgbClr val="FFD600"/>
                </a:solidFill>
                <a:latin typeface="Tahoma"/>
                <a:cs typeface="Tahoma"/>
              </a:rPr>
              <a:t>Ensino </a:t>
            </a:r>
            <a:r>
              <a:rPr sz="1800" b="1" spc="35" dirty="0">
                <a:solidFill>
                  <a:srgbClr val="FFD600"/>
                </a:solidFill>
                <a:latin typeface="Tahoma"/>
                <a:cs typeface="Tahoma"/>
              </a:rPr>
              <a:t>Médio integralmente </a:t>
            </a:r>
            <a:r>
              <a:rPr sz="1800" b="1" spc="80" dirty="0">
                <a:solidFill>
                  <a:srgbClr val="FFD600"/>
                </a:solidFill>
                <a:latin typeface="Tahoma"/>
                <a:cs typeface="Tahoma"/>
              </a:rPr>
              <a:t>em </a:t>
            </a:r>
            <a:r>
              <a:rPr sz="1800" b="1" spc="35" dirty="0">
                <a:solidFill>
                  <a:srgbClr val="FFD600"/>
                </a:solidFill>
                <a:latin typeface="Tahoma"/>
                <a:cs typeface="Tahoma"/>
              </a:rPr>
              <a:t>Escola </a:t>
            </a:r>
            <a:r>
              <a:rPr sz="1800" b="1" spc="40" dirty="0">
                <a:solidFill>
                  <a:srgbClr val="FFD600"/>
                </a:solidFill>
                <a:latin typeface="Tahoma"/>
                <a:cs typeface="Tahoma"/>
              </a:rPr>
              <a:t>Pública </a:t>
            </a:r>
            <a:r>
              <a:rPr sz="1800" b="1" spc="10" dirty="0">
                <a:solidFill>
                  <a:srgbClr val="FFD600"/>
                </a:solidFill>
                <a:latin typeface="Tahoma"/>
                <a:cs typeface="Tahoma"/>
              </a:rPr>
              <a:t>Brasileira </a:t>
            </a:r>
            <a:r>
              <a:rPr sz="1800" spc="130" dirty="0">
                <a:solidFill>
                  <a:srgbClr val="FFD600"/>
                </a:solidFill>
                <a:latin typeface="Tahoma"/>
                <a:cs typeface="Tahoma"/>
              </a:rPr>
              <a:t>criada </a:t>
            </a:r>
            <a:r>
              <a:rPr sz="1800" spc="155" dirty="0">
                <a:solidFill>
                  <a:srgbClr val="FFD600"/>
                </a:solidFill>
                <a:latin typeface="Tahoma"/>
                <a:cs typeface="Tahoma"/>
              </a:rPr>
              <a:t>ou </a:t>
            </a:r>
            <a:r>
              <a:rPr sz="1800" spc="16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FFD600"/>
                </a:solidFill>
                <a:latin typeface="Tahoma"/>
                <a:cs typeface="Tahoma"/>
              </a:rPr>
              <a:t>incorporada,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5" dirty="0">
                <a:solidFill>
                  <a:srgbClr val="FFD600"/>
                </a:solidFill>
                <a:latin typeface="Tahoma"/>
                <a:cs typeface="Tahoma"/>
              </a:rPr>
              <a:t>mantida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FFD600"/>
                </a:solidFill>
                <a:latin typeface="Tahoma"/>
                <a:cs typeface="Tahoma"/>
              </a:rPr>
              <a:t>e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FFD600"/>
                </a:solidFill>
                <a:latin typeface="Tahoma"/>
                <a:cs typeface="Tahoma"/>
              </a:rPr>
              <a:t>administrada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50" dirty="0">
                <a:solidFill>
                  <a:srgbClr val="FFD600"/>
                </a:solidFill>
                <a:latin typeface="Tahoma"/>
                <a:cs typeface="Tahoma"/>
              </a:rPr>
              <a:t>pelo</a:t>
            </a:r>
            <a:r>
              <a:rPr sz="1800" spc="-65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50" dirty="0">
                <a:solidFill>
                  <a:srgbClr val="FFD600"/>
                </a:solidFill>
                <a:latin typeface="Tahoma"/>
                <a:cs typeface="Tahoma"/>
              </a:rPr>
              <a:t>Poder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D600"/>
                </a:solidFill>
                <a:latin typeface="Tahoma"/>
                <a:cs typeface="Tahoma"/>
              </a:rPr>
              <a:t>Público,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D600"/>
                </a:solidFill>
                <a:latin typeface="Tahoma"/>
                <a:cs typeface="Tahoma"/>
              </a:rPr>
              <a:t>nos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FFD600"/>
                </a:solidFill>
                <a:latin typeface="Tahoma"/>
                <a:cs typeface="Tahoma"/>
              </a:rPr>
              <a:t>termos</a:t>
            </a:r>
            <a:r>
              <a:rPr sz="1800" spc="-7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90" dirty="0">
                <a:solidFill>
                  <a:srgbClr val="FFD600"/>
                </a:solidFill>
                <a:latin typeface="Tahoma"/>
                <a:cs typeface="Tahoma"/>
              </a:rPr>
              <a:t>do </a:t>
            </a:r>
            <a:r>
              <a:rPr sz="1800" spc="-55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D600"/>
                </a:solidFill>
                <a:latin typeface="Tahoma"/>
                <a:cs typeface="Tahoma"/>
              </a:rPr>
              <a:t>inciso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FFD600"/>
                </a:solidFill>
                <a:latin typeface="Tahoma"/>
                <a:cs typeface="Tahoma"/>
              </a:rPr>
              <a:t>I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90" dirty="0">
                <a:solidFill>
                  <a:srgbClr val="FFD600"/>
                </a:solidFill>
                <a:latin typeface="Tahoma"/>
                <a:cs typeface="Tahoma"/>
              </a:rPr>
              <a:t>do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FFD600"/>
                </a:solidFill>
                <a:latin typeface="Tahoma"/>
                <a:cs typeface="Tahoma"/>
              </a:rPr>
              <a:t>art.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FFD600"/>
                </a:solidFill>
                <a:latin typeface="Tahoma"/>
                <a:cs typeface="Tahoma"/>
              </a:rPr>
              <a:t>19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da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FFD600"/>
                </a:solidFill>
                <a:latin typeface="Tahoma"/>
                <a:cs typeface="Tahoma"/>
              </a:rPr>
              <a:t>Lei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FFD600"/>
                </a:solidFill>
                <a:latin typeface="Tahoma"/>
                <a:cs typeface="Tahoma"/>
              </a:rPr>
              <a:t>n.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D600"/>
                </a:solidFill>
                <a:latin typeface="Tahoma"/>
                <a:cs typeface="Tahoma"/>
              </a:rPr>
              <a:t>9.394,</a:t>
            </a:r>
            <a:r>
              <a:rPr sz="1800" spc="-95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de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65" dirty="0">
                <a:solidFill>
                  <a:srgbClr val="FFD600"/>
                </a:solidFill>
                <a:latin typeface="Tahoma"/>
                <a:cs typeface="Tahoma"/>
              </a:rPr>
              <a:t>20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de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5" dirty="0">
                <a:solidFill>
                  <a:srgbClr val="FFD600"/>
                </a:solidFill>
                <a:latin typeface="Tahoma"/>
                <a:cs typeface="Tahoma"/>
              </a:rPr>
              <a:t>dezembro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170" dirty="0">
                <a:solidFill>
                  <a:srgbClr val="FFD600"/>
                </a:solidFill>
                <a:latin typeface="Tahoma"/>
                <a:cs typeface="Tahoma"/>
              </a:rPr>
              <a:t>de</a:t>
            </a:r>
            <a:r>
              <a:rPr sz="1800" spc="-100" dirty="0">
                <a:solidFill>
                  <a:srgbClr val="FFD600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D600"/>
                </a:solidFill>
                <a:latin typeface="Tahoma"/>
                <a:cs typeface="Tahoma"/>
              </a:rPr>
              <a:t>1996.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133</Words>
  <Application>Microsoft Office PowerPoint</Application>
  <PresentationFormat>Personalizar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EDITAL</vt:lpstr>
      <vt:lpstr>15 bolsas para</vt:lpstr>
      <vt:lpstr>CONFIRA NO LINK A MATÉRIA COMPLETA E ACESSE O EDITAL: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BOLSAS</dc:title>
  <dc:creator>Delmarcio Gomes</dc:creator>
  <cp:keywords>DAEsEDIeUso,BAD7rd95a9U</cp:keywords>
  <cp:lastModifiedBy>BENEDICTO EDUARDO</cp:lastModifiedBy>
  <cp:revision>1</cp:revision>
  <dcterms:created xsi:type="dcterms:W3CDTF">2021-10-23T14:48:27Z</dcterms:created>
  <dcterms:modified xsi:type="dcterms:W3CDTF">2021-10-23T14:59:29Z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2021-10-23T00:00:00Z</vt:filetime>
  </property>
</Properties>
</file>