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0287000" cy="10287000"/>
  <p:notesSz cx="10287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177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0286999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819551"/>
            <a:ext cx="1665605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312376"/>
            <a:ext cx="8174990" cy="579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6999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5423" y="1028700"/>
            <a:ext cx="1695450" cy="1057275"/>
          </a:xfrm>
          <a:custGeom>
            <a:avLst/>
            <a:gdLst/>
            <a:ahLst/>
            <a:cxnLst/>
            <a:rect l="l" t="t" r="r" b="b"/>
            <a:pathLst>
              <a:path w="1695450" h="1057275">
                <a:moveTo>
                  <a:pt x="1695374" y="1057274"/>
                </a:moveTo>
                <a:lnTo>
                  <a:pt x="0" y="1057274"/>
                </a:lnTo>
                <a:lnTo>
                  <a:pt x="0" y="0"/>
                </a:lnTo>
                <a:lnTo>
                  <a:pt x="1695374" y="0"/>
                </a:lnTo>
                <a:lnTo>
                  <a:pt x="1695374" y="1057274"/>
                </a:lnTo>
                <a:close/>
              </a:path>
            </a:pathLst>
          </a:custGeom>
          <a:solidFill>
            <a:srgbClr val="FE0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7149" y="918243"/>
            <a:ext cx="58102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4000" algn="l"/>
              </a:tabLst>
            </a:pPr>
            <a:r>
              <a:rPr sz="7000" spc="-1764" dirty="0"/>
              <a:t>1</a:t>
            </a:r>
            <a:r>
              <a:rPr sz="7000" spc="-560" dirty="0"/>
              <a:t>5	</a:t>
            </a:r>
            <a:r>
              <a:rPr sz="7000" spc="-395" dirty="0"/>
              <a:t>b</a:t>
            </a:r>
            <a:r>
              <a:rPr sz="7000" spc="-405" dirty="0"/>
              <a:t>o</a:t>
            </a:r>
            <a:r>
              <a:rPr sz="7000" spc="-340" dirty="0"/>
              <a:t>l</a:t>
            </a:r>
            <a:r>
              <a:rPr sz="7000" spc="45" dirty="0"/>
              <a:t>s</a:t>
            </a:r>
            <a:r>
              <a:rPr sz="7000" spc="-110" dirty="0"/>
              <a:t>a</a:t>
            </a:r>
            <a:r>
              <a:rPr sz="7000" spc="50" dirty="0"/>
              <a:t>s</a:t>
            </a:r>
            <a:r>
              <a:rPr sz="7000" spc="-570" dirty="0"/>
              <a:t> </a:t>
            </a:r>
            <a:r>
              <a:rPr sz="7000" spc="-405" dirty="0"/>
              <a:t>p</a:t>
            </a:r>
            <a:r>
              <a:rPr sz="7000" spc="-110" dirty="0"/>
              <a:t>a</a:t>
            </a:r>
            <a:r>
              <a:rPr sz="7000" spc="-550" dirty="0"/>
              <a:t>r</a:t>
            </a:r>
            <a:r>
              <a:rPr sz="7000" spc="-105" dirty="0"/>
              <a:t>a</a:t>
            </a:r>
            <a:endParaRPr sz="7000"/>
          </a:p>
        </p:txBody>
      </p:sp>
      <p:sp>
        <p:nvSpPr>
          <p:cNvPr id="5" name="object 5"/>
          <p:cNvSpPr txBox="1"/>
          <p:nvPr/>
        </p:nvSpPr>
        <p:spPr>
          <a:xfrm>
            <a:off x="1125983" y="6767896"/>
            <a:ext cx="3094355" cy="173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820">
              <a:lnSpc>
                <a:spcPts val="2360"/>
              </a:lnSpc>
              <a:spcBef>
                <a:spcPts val="100"/>
              </a:spcBef>
            </a:pPr>
            <a:r>
              <a:rPr sz="2000" b="1" spc="-2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2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1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3320"/>
              </a:lnSpc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130" dirty="0">
                <a:solidFill>
                  <a:srgbClr val="FFD600"/>
                </a:solidFill>
                <a:latin typeface="Trebuchet MS"/>
                <a:cs typeface="Trebuchet MS"/>
              </a:rPr>
              <a:t>4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5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53975">
              <a:lnSpc>
                <a:spcPct val="100000"/>
              </a:lnSpc>
              <a:spcBef>
                <a:spcPts val="540"/>
              </a:spcBef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65" dirty="0">
                <a:solidFill>
                  <a:srgbClr val="FFD600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FFD600"/>
                </a:solidFill>
                <a:latin typeface="Trebuchet MS"/>
                <a:cs typeface="Trebuchet MS"/>
              </a:rPr>
              <a:t>4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59690">
              <a:lnSpc>
                <a:spcPct val="100000"/>
              </a:lnSpc>
              <a:spcBef>
                <a:spcPts val="540"/>
              </a:spcBef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65" dirty="0">
                <a:solidFill>
                  <a:srgbClr val="FFD600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25" dirty="0">
                <a:solidFill>
                  <a:srgbClr val="FFD600"/>
                </a:solidFill>
                <a:latin typeface="Trebuchet MS"/>
                <a:cs typeface="Trebuchet MS"/>
              </a:rPr>
              <a:t>3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6871" y="6767896"/>
            <a:ext cx="3053080" cy="173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60"/>
              </a:lnSpc>
              <a:spcBef>
                <a:spcPts val="100"/>
              </a:spcBef>
            </a:pPr>
            <a:r>
              <a:rPr sz="2000" b="1" spc="-2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  <a:p>
            <a:pPr marL="15875">
              <a:lnSpc>
                <a:spcPts val="3320"/>
              </a:lnSpc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3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5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65" dirty="0">
                <a:solidFill>
                  <a:srgbClr val="FFD600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FFD600"/>
                </a:solidFill>
                <a:latin typeface="Trebuchet MS"/>
                <a:cs typeface="Trebuchet MS"/>
              </a:rPr>
              <a:t>4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540"/>
              </a:spcBef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65" dirty="0">
                <a:solidFill>
                  <a:srgbClr val="FFD600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25" dirty="0">
                <a:solidFill>
                  <a:srgbClr val="FFD600"/>
                </a:solidFill>
                <a:latin typeface="Trebuchet MS"/>
                <a:cs typeface="Trebuchet MS"/>
              </a:rPr>
              <a:t>3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670" y="5600700"/>
            <a:ext cx="5857875" cy="981075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40029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889"/>
              </a:spcBef>
            </a:pP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spc="-3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-3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20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484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44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15 bolsas para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BOLSAS</dc:title>
  <dc:creator>Delmarcio Gomes</dc:creator>
  <cp:keywords>DAEsEDIeUso,BAD7rd95a9U</cp:keywords>
  <cp:lastModifiedBy>BENEDICTO EDUARDO</cp:lastModifiedBy>
  <cp:revision>2</cp:revision>
  <dcterms:created xsi:type="dcterms:W3CDTF">2021-10-23T14:48:27Z</dcterms:created>
  <dcterms:modified xsi:type="dcterms:W3CDTF">2021-10-23T15:00:58Z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2021-10-06T00:00:00Z</vt:filetime>
  </property>
  <property fmtid="{D5CDD505-2E9C-101B-9397-08002B2CF9AE}" pid="3" name="Creator">
    <vt:lpwstr>Canva</vt:lpwstr>
  </property>
  <property fmtid="{D5CDD505-2E9C-101B-9397-08002B2CF9AE}" pid="4" name="LastSaved">
    <vt:filetime>2021-10-23T00:00:00Z</vt:filetime>
  </property>
</Properties>
</file>