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336" r:id="rId3"/>
    <p:sldId id="372" r:id="rId4"/>
    <p:sldId id="368" r:id="rId5"/>
    <p:sldId id="373" r:id="rId6"/>
    <p:sldId id="369" r:id="rId7"/>
    <p:sldId id="374" r:id="rId8"/>
    <p:sldId id="376" r:id="rId9"/>
    <p:sldId id="377" r:id="rId10"/>
    <p:sldId id="378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80" d="100"/>
          <a:sy n="80" d="100"/>
        </p:scale>
        <p:origin x="84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4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2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6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3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(</a:t>
            </a:r>
            <a:r>
              <a:rPr lang="es-CO" sz="3600" dirty="0" err="1">
                <a:solidFill>
                  <a:schemeClr val="bg1"/>
                </a:solidFill>
                <a:latin typeface="Gandhi Sans" pitchFamily="50" charset="0"/>
              </a:rPr>
              <a:t>Janus</a:t>
            </a:r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) </a:t>
            </a:r>
            <a:r>
              <a:rPr lang="es-CO" sz="3600" dirty="0" err="1">
                <a:solidFill>
                  <a:schemeClr val="bg1"/>
                </a:solidFill>
                <a:latin typeface="Gandhi Sans" pitchFamily="50" charset="0"/>
              </a:rPr>
              <a:t>Crowfunding</a:t>
            </a:r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, inversiones, donaciones y comercio electrónico en Colombia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62500" lnSpcReduction="20000"/>
          </a:bodyPr>
          <a:lstStyle/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Juan Eduardo Bedoya Torres; Camilo Andres Gonzalez Castro; Daniel Santiago Silva </a:t>
            </a:r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Capera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;</a:t>
            </a:r>
          </a:p>
          <a:p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Jose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 Luis Moreno </a:t>
            </a:r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Hernandez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A36171A6-B4D8-4B6A-ADBB-56CDECD6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69" y="3610686"/>
            <a:ext cx="4987732" cy="29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4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9CD034-132D-49E6-85FB-F0A317F1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000" y="2528230"/>
            <a:ext cx="4349599" cy="7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B6E1B09-2B33-4D57-B9C0-8ED3DA58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A13969-AE7D-482F-8560-23A8BAAA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C8F553-161A-4B20-8245-B5157127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69" y="3610685"/>
            <a:ext cx="16586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190DB0C-58EF-4824-8492-45FC25CD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69" y="3610685"/>
            <a:ext cx="4989992" cy="29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EBE9BF-93E8-4F36-8A3A-F58E8E9E52E9}"/>
              </a:ext>
            </a:extLst>
          </p:cNvPr>
          <p:cNvSpPr txBox="1">
            <a:spLocks/>
          </p:cNvSpPr>
          <p:nvPr/>
        </p:nvSpPr>
        <p:spPr bwMode="auto">
          <a:xfrm>
            <a:off x="971600" y="3238327"/>
            <a:ext cx="7200800" cy="22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200" dirty="0">
                <a:latin typeface="Albertus" pitchFamily="34" charset="0"/>
              </a:rPr>
              <a:t>En Colombia existen muchas personas capaces y brillantes,  motivadas a emprender nuevas ideas, proyectos o se dedican a oficios de manera amateur. De una forma u otra muchas de estas se encuentran con dificultades para cumplir sus objetivos por falta de infraestructura, financiamiento o colaboración para su desarrollo.</a:t>
            </a: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EBE9BF-93E8-4F36-8A3A-F58E8E9E52E9}"/>
              </a:ext>
            </a:extLst>
          </p:cNvPr>
          <p:cNvSpPr txBox="1">
            <a:spLocks/>
          </p:cNvSpPr>
          <p:nvPr/>
        </p:nvSpPr>
        <p:spPr bwMode="auto">
          <a:xfrm>
            <a:off x="971600" y="2708920"/>
            <a:ext cx="72008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Mejorar la eficiencia al dar u obtener financiación para proyectos en Colombia.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Brindar a los usuarios métodos de financiación diferentes a los ofrecidos por las entidades financieras que normalmente se usan en Colombia, ayudando a estos innovadores a no endeudarse.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Brindar a los Colombianos un aplicativo confiable en el cual sea seguro invertir en proyectos.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Ayudar a aquellos que quieren innovar, diseñar, emprender a cumplir sus sueños.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7711678-BF38-4F8A-A41E-2DDD2BA8E0DE}"/>
              </a:ext>
            </a:extLst>
          </p:cNvPr>
          <p:cNvSpPr txBox="1">
            <a:spLocks/>
          </p:cNvSpPr>
          <p:nvPr/>
        </p:nvSpPr>
        <p:spPr bwMode="auto">
          <a:xfrm>
            <a:off x="1220712" y="1354812"/>
            <a:ext cx="7200800" cy="22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2200" dirty="0">
                <a:latin typeface="Albertus" pitchFamily="34" charset="0"/>
              </a:rPr>
              <a:t>Puntos mas importantes:</a:t>
            </a: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32BDC6-5B8A-4F2D-A7BF-F1AF58E7EE9F}"/>
              </a:ext>
            </a:extLst>
          </p:cNvPr>
          <p:cNvSpPr txBox="1">
            <a:spLocks/>
          </p:cNvSpPr>
          <p:nvPr/>
        </p:nvSpPr>
        <p:spPr bwMode="auto">
          <a:xfrm>
            <a:off x="964456" y="2420888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permitirá el ingreso de usuario con el cual podrá ser creador de proyectos e inversionista sin tener que cambiar de cuenta para cada rol.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guarda la información en bases de datos no relacionales (JSON)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tener mas de un proyecto en el cual invertir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tener mas de un proyecto propio activo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El sistema solo permite ingreso a usuarios autorizados, los usuarios deben ingresar al sistema con nombre de usuario y contraseña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El sistema permite la búsqueda de proyectos propios o en los cuales se haya hecho una inversión.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32BDC6-5B8A-4F2D-A7BF-F1AF58E7EE9F}"/>
              </a:ext>
            </a:extLst>
          </p:cNvPr>
          <p:cNvSpPr txBox="1">
            <a:spLocks/>
          </p:cNvSpPr>
          <p:nvPr/>
        </p:nvSpPr>
        <p:spPr bwMode="auto">
          <a:xfrm>
            <a:off x="964456" y="2173288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buscar proyectos en una pagina dentro de la aplicación llamada Browser.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presenta el presupuesto con el que cuenta un proyecto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registrar un nuevo usuario el cual será guardado en la base de datos.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tiene un seguimiento de avances del proyecto gracias a cumplimiento de objetivos.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en versiones futuras pedirá verificación de cuenta y mas información para controlar la veracidad de los proyectos.</a:t>
            </a:r>
          </a:p>
        </p:txBody>
      </p:sp>
    </p:spTree>
    <p:extLst>
      <p:ext uri="{BB962C8B-B14F-4D97-AF65-F5344CB8AC3E}">
        <p14:creationId xmlns:p14="http://schemas.microsoft.com/office/powerpoint/2010/main" val="26874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37D4BA-B322-486E-8823-FCDA5CE09F6A}"/>
              </a:ext>
            </a:extLst>
          </p:cNvPr>
          <p:cNvSpPr txBox="1">
            <a:spLocks/>
          </p:cNvSpPr>
          <p:nvPr/>
        </p:nvSpPr>
        <p:spPr bwMode="auto">
          <a:xfrm>
            <a:off x="964456" y="2264729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200" b="1" dirty="0" err="1">
                <a:latin typeface="Albertus" pitchFamily="34" charset="0"/>
              </a:rPr>
              <a:t>DinamicArrays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uso para guardar los proyectos y los usuarios en general.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Stacks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uso para la navegación en la búsqueda de proyectos, para tener registro de las paginas visitadas anteriormente.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Queue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Por implementar.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DoubleLinkedL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Por implementar.</a:t>
            </a:r>
          </a:p>
          <a:p>
            <a:pPr algn="just"/>
            <a:endParaRPr lang="es-ES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842EA7E-5179-4839-9DD7-57F141759BA4}"/>
              </a:ext>
            </a:extLst>
          </p:cNvPr>
          <p:cNvSpPr txBox="1">
            <a:spLocks/>
          </p:cNvSpPr>
          <p:nvPr/>
        </p:nvSpPr>
        <p:spPr bwMode="auto">
          <a:xfrm>
            <a:off x="964456" y="2264729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400" b="1" dirty="0" err="1">
                <a:latin typeface="Albertus" pitchFamily="34" charset="0"/>
              </a:rPr>
              <a:t>PriorityQueue</a:t>
            </a:r>
            <a:r>
              <a:rPr lang="es-ES" sz="24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lbertus" pitchFamily="34" charset="0"/>
              </a:rPr>
              <a:t>Por implementar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LinkedList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utilizo para guardar los usuarios tanto propietarios del proyecto, como los inversionistas o seguidores del mismo.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utilizo para controlar los proyectos que sigo y mis propios proyectos.</a:t>
            </a:r>
          </a:p>
        </p:txBody>
      </p:sp>
    </p:spTree>
    <p:extLst>
      <p:ext uri="{BB962C8B-B14F-4D97-AF65-F5344CB8AC3E}">
        <p14:creationId xmlns:p14="http://schemas.microsoft.com/office/powerpoint/2010/main" val="6544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9CD034-132D-49E6-85FB-F0A317F1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420888"/>
            <a:ext cx="4378450" cy="9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B6E1B09-2B33-4D57-B9C0-8ED3DA58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6C4C3D7-A5F8-435E-BF3A-C7AD19FA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69" y="3610686"/>
            <a:ext cx="4988568" cy="29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A36171A6-B4D8-4B6A-ADBB-56CDECD6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69" y="3610686"/>
            <a:ext cx="4987732" cy="29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4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9CD034-132D-49E6-85FB-F0A317F1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000" y="2420888"/>
            <a:ext cx="4349599" cy="9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B6E1B09-2B33-4D57-B9C0-8ED3DA58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A13969-AE7D-482F-8560-23A8BAAA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504</Words>
  <Application>Microsoft Office PowerPoint</Application>
  <PresentationFormat>On-screen Show (4:3)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Albertus</vt:lpstr>
      <vt:lpstr>Arial</vt:lpstr>
      <vt:lpstr>Calibri</vt:lpstr>
      <vt:lpstr>Gandhi Sans</vt:lpstr>
      <vt:lpstr>Wingdings</vt:lpstr>
      <vt:lpstr>Tema de Office</vt:lpstr>
      <vt:lpstr>(Janus) Crowfunding, inversiones, donaciones y comercio electrónico en Colombia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DANIEL SANTIAGO SILVA CAPERA</cp:lastModifiedBy>
  <cp:revision>217</cp:revision>
  <dcterms:created xsi:type="dcterms:W3CDTF">2015-02-19T15:34:11Z</dcterms:created>
  <dcterms:modified xsi:type="dcterms:W3CDTF">2020-10-19T22:08:14Z</dcterms:modified>
</cp:coreProperties>
</file>