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336" r:id="rId3"/>
    <p:sldId id="372" r:id="rId4"/>
    <p:sldId id="368" r:id="rId5"/>
    <p:sldId id="373" r:id="rId6"/>
    <p:sldId id="369" r:id="rId7"/>
    <p:sldId id="374" r:id="rId8"/>
    <p:sldId id="371" r:id="rId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Estilo oscuro 1 - Énfasis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3" autoAdjust="0"/>
    <p:restoredTop sz="94646"/>
  </p:normalViewPr>
  <p:slideViewPr>
    <p:cSldViewPr>
      <p:cViewPr varScale="1">
        <p:scale>
          <a:sx n="68" d="100"/>
          <a:sy n="68" d="100"/>
        </p:scale>
        <p:origin x="133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94498-86A4-4FB3-B857-52C76705F4AC}" type="datetimeFigureOut">
              <a:rPr lang="es-CO" smtClean="0"/>
              <a:pPr/>
              <a:t>19/10/2020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55F34-A085-4D4A-B8B3-9972F9BC6F0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120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724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740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754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425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751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288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745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19/10/2020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08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19/10/2020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998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19/10/2020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13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19/10/2020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666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19/10/2020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913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19/10/2020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097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19/10/2020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48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19/10/2020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083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19/10/2020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413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19/10/2020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411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19/10/2020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756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34E27-73A6-4DC7-A6F8-418FCC4E1301}" type="datetimeFigureOut">
              <a:rPr lang="es-CO" smtClean="0"/>
              <a:pPr/>
              <a:t>19/10/2020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898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2838"/>
            <a:ext cx="9143999" cy="4786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00034" y="1244595"/>
            <a:ext cx="7958166" cy="1470025"/>
          </a:xfrm>
        </p:spPr>
        <p:txBody>
          <a:bodyPr>
            <a:noAutofit/>
          </a:bodyPr>
          <a:lstStyle/>
          <a:p>
            <a:r>
              <a:rPr lang="es-CO" sz="3600" dirty="0">
                <a:solidFill>
                  <a:schemeClr val="bg1"/>
                </a:solidFill>
                <a:latin typeface="Gandhi Sans" pitchFamily="50" charset="0"/>
              </a:rPr>
              <a:t>(</a:t>
            </a:r>
            <a:r>
              <a:rPr lang="es-CO" sz="3600" dirty="0" err="1">
                <a:solidFill>
                  <a:schemeClr val="bg1"/>
                </a:solidFill>
                <a:latin typeface="Gandhi Sans" pitchFamily="50" charset="0"/>
              </a:rPr>
              <a:t>Janus</a:t>
            </a:r>
            <a:r>
              <a:rPr lang="es-CO" sz="3600" dirty="0">
                <a:solidFill>
                  <a:schemeClr val="bg1"/>
                </a:solidFill>
                <a:latin typeface="Gandhi Sans" pitchFamily="50" charset="0"/>
              </a:rPr>
              <a:t>) </a:t>
            </a:r>
            <a:r>
              <a:rPr lang="es-CO" sz="3600" dirty="0" err="1">
                <a:solidFill>
                  <a:schemeClr val="bg1"/>
                </a:solidFill>
                <a:latin typeface="Gandhi Sans" pitchFamily="50" charset="0"/>
              </a:rPr>
              <a:t>Crowfunding</a:t>
            </a:r>
            <a:r>
              <a:rPr lang="es-CO" sz="3600" dirty="0">
                <a:solidFill>
                  <a:schemeClr val="bg1"/>
                </a:solidFill>
                <a:latin typeface="Gandhi Sans" pitchFamily="50" charset="0"/>
              </a:rPr>
              <a:t>, inversiones, donaciones y comercio electrónico en Colombia</a:t>
            </a:r>
            <a:endParaRPr lang="es-CO" sz="2000" dirty="0">
              <a:solidFill>
                <a:schemeClr val="bg1"/>
              </a:solidFill>
              <a:latin typeface="Gandhi Sans" pitchFamily="50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071810"/>
            <a:ext cx="6400800" cy="1038220"/>
          </a:xfrm>
        </p:spPr>
        <p:txBody>
          <a:bodyPr>
            <a:normAutofit fontScale="62500" lnSpcReduction="20000"/>
          </a:bodyPr>
          <a:lstStyle/>
          <a:p>
            <a:r>
              <a:rPr lang="es-CO" sz="3600" b="1" dirty="0">
                <a:solidFill>
                  <a:schemeClr val="bg1">
                    <a:lumMod val="75000"/>
                  </a:schemeClr>
                </a:solidFill>
                <a:latin typeface="Gandhi Sans" pitchFamily="50" charset="0"/>
              </a:rPr>
              <a:t>Juan Eduardo Bedoya Torres; Camilo Andres Gonzalez Castro; Daniel Santiago Silva </a:t>
            </a:r>
            <a:r>
              <a:rPr lang="es-CO" sz="3600" b="1" dirty="0" err="1">
                <a:solidFill>
                  <a:schemeClr val="bg1">
                    <a:lumMod val="75000"/>
                  </a:schemeClr>
                </a:solidFill>
                <a:latin typeface="Gandhi Sans" pitchFamily="50" charset="0"/>
              </a:rPr>
              <a:t>Capera</a:t>
            </a:r>
            <a:r>
              <a:rPr lang="es-CO" sz="3600" b="1" dirty="0">
                <a:solidFill>
                  <a:schemeClr val="bg1">
                    <a:lumMod val="75000"/>
                  </a:schemeClr>
                </a:solidFill>
                <a:latin typeface="Gandhi Sans" pitchFamily="50" charset="0"/>
              </a:rPr>
              <a:t>;</a:t>
            </a:r>
          </a:p>
          <a:p>
            <a:r>
              <a:rPr lang="es-CO" sz="3600" b="1" dirty="0" err="1">
                <a:solidFill>
                  <a:schemeClr val="bg1">
                    <a:lumMod val="75000"/>
                  </a:schemeClr>
                </a:solidFill>
                <a:latin typeface="Gandhi Sans" pitchFamily="50" charset="0"/>
              </a:rPr>
              <a:t>Jose</a:t>
            </a:r>
            <a:r>
              <a:rPr lang="es-CO" sz="3600" b="1" dirty="0">
                <a:solidFill>
                  <a:schemeClr val="bg1">
                    <a:lumMod val="75000"/>
                  </a:schemeClr>
                </a:solidFill>
                <a:latin typeface="Gandhi Sans" pitchFamily="50" charset="0"/>
              </a:rPr>
              <a:t> Luis Moreno </a:t>
            </a:r>
            <a:r>
              <a:rPr lang="es-CO" sz="3600" b="1" dirty="0" err="1">
                <a:solidFill>
                  <a:schemeClr val="bg1">
                    <a:lumMod val="75000"/>
                  </a:schemeClr>
                </a:solidFill>
                <a:latin typeface="Gandhi Sans" pitchFamily="50" charset="0"/>
              </a:rPr>
              <a:t>Hernandez</a:t>
            </a:r>
            <a:r>
              <a:rPr lang="es-CO" sz="3600" b="1" dirty="0">
                <a:solidFill>
                  <a:schemeClr val="bg1">
                    <a:lumMod val="75000"/>
                  </a:schemeClr>
                </a:solidFill>
                <a:latin typeface="Gandhi Sans" pitchFamily="50" charset="0"/>
              </a:rPr>
              <a:t>.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 r="9177"/>
          <a:stretch>
            <a:fillRect/>
          </a:stretch>
        </p:blipFill>
        <p:spPr bwMode="auto">
          <a:xfrm>
            <a:off x="0" y="6505575"/>
            <a:ext cx="91440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 r="9091" b="16666"/>
          <a:stretch>
            <a:fillRect/>
          </a:stretch>
        </p:blipFill>
        <p:spPr bwMode="auto">
          <a:xfrm>
            <a:off x="0" y="4714884"/>
            <a:ext cx="9144000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5077319"/>
            <a:ext cx="3024032" cy="133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0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200" b="1" dirty="0">
                <a:latin typeface="Albertus" pitchFamily="34" charset="0"/>
              </a:rPr>
              <a:t>Problema a resolver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8EBE9BF-93E8-4F36-8A3A-F58E8E9E52E9}"/>
              </a:ext>
            </a:extLst>
          </p:cNvPr>
          <p:cNvSpPr txBox="1">
            <a:spLocks/>
          </p:cNvSpPr>
          <p:nvPr/>
        </p:nvSpPr>
        <p:spPr bwMode="auto">
          <a:xfrm>
            <a:off x="971600" y="3238327"/>
            <a:ext cx="7200800" cy="221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/>
            <a:r>
              <a:rPr lang="es-ES" sz="2200" dirty="0">
                <a:latin typeface="Albertus" pitchFamily="34" charset="0"/>
              </a:rPr>
              <a:t>En Colombia existen muchas personas capaces y brillantes,  motivadas a emprender nuevas ideas, proyectos o se dedican a oficios de manera amateur. De una forma u otra muchas de estas se encuentran con dificultades para cumplir sus objetivos por falta de infraestructura, financiamiento o colaboración para su desarrollo.</a:t>
            </a:r>
            <a:endParaRPr lang="es-CO" sz="2200" dirty="0">
              <a:latin typeface="Albertu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9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200" b="1" dirty="0">
                <a:latin typeface="Albertus" pitchFamily="34" charset="0"/>
              </a:rPr>
              <a:t>Problema a resolver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8EBE9BF-93E8-4F36-8A3A-F58E8E9E52E9}"/>
              </a:ext>
            </a:extLst>
          </p:cNvPr>
          <p:cNvSpPr txBox="1">
            <a:spLocks/>
          </p:cNvSpPr>
          <p:nvPr/>
        </p:nvSpPr>
        <p:spPr bwMode="auto">
          <a:xfrm>
            <a:off x="971600" y="2708920"/>
            <a:ext cx="720080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ES" sz="2200" dirty="0">
                <a:latin typeface="Albertus" pitchFamily="34" charset="0"/>
              </a:rPr>
              <a:t>Mejorar la eficiencia al dar u obtener financiación para proyectos en Colombia.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ES" sz="2200" dirty="0">
                <a:latin typeface="Albertus" pitchFamily="34" charset="0"/>
              </a:rPr>
              <a:t>Brindar a los usuarios métodos de financiación diferentes a los ofrecidos por las entidades financieras que normalmente se usan en Colombia, ayudando a estos innovadores a no endeudarse.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CO" sz="2200" dirty="0">
                <a:latin typeface="Albertus" pitchFamily="34" charset="0"/>
              </a:rPr>
              <a:t>Brindar a los Colombianos un aplicativo confiable en el cual sea seguro invertir en proyectos.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CO" sz="2200" dirty="0">
                <a:latin typeface="Albertus" pitchFamily="34" charset="0"/>
              </a:rPr>
              <a:t>Ayudar a aquellos que quieren innovar, diseñar, emprender a cumplir sus sueños.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37711678-BF38-4F8A-A41E-2DDD2BA8E0DE}"/>
              </a:ext>
            </a:extLst>
          </p:cNvPr>
          <p:cNvSpPr txBox="1">
            <a:spLocks/>
          </p:cNvSpPr>
          <p:nvPr/>
        </p:nvSpPr>
        <p:spPr bwMode="auto">
          <a:xfrm>
            <a:off x="1220712" y="1354812"/>
            <a:ext cx="7200800" cy="221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" sz="2200" dirty="0">
                <a:latin typeface="Albertus" pitchFamily="34" charset="0"/>
              </a:rPr>
              <a:t>Puntos mas importantes:</a:t>
            </a:r>
            <a:endParaRPr lang="es-CO" sz="2200" dirty="0">
              <a:latin typeface="Albertu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453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200" b="1" dirty="0">
                <a:latin typeface="Albertus" pitchFamily="34" charset="0"/>
              </a:rPr>
              <a:t>Requerimientos funcionales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32BDC6-5B8A-4F2D-A7BF-F1AF58E7EE9F}"/>
              </a:ext>
            </a:extLst>
          </p:cNvPr>
          <p:cNvSpPr txBox="1">
            <a:spLocks/>
          </p:cNvSpPr>
          <p:nvPr/>
        </p:nvSpPr>
        <p:spPr bwMode="auto">
          <a:xfrm>
            <a:off x="964456" y="2420888"/>
            <a:ext cx="7200800" cy="413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ES" sz="2200" dirty="0">
                <a:latin typeface="Albertus" pitchFamily="34" charset="0"/>
              </a:rPr>
              <a:t>El sistema permitirá el ingreso de usuario con el cual podrá ser creador de proyectos e inversionista sin tener que cambiar de cuenta para cada rol.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ES" sz="2200" dirty="0">
                <a:latin typeface="Albertus" pitchFamily="34" charset="0"/>
              </a:rPr>
              <a:t>El sistema guarda la información en bases de datos no relacionales (JSON)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ES" sz="2200" dirty="0">
                <a:latin typeface="Albertus" pitchFamily="34" charset="0"/>
              </a:rPr>
              <a:t>El sistema permite tener mas de un proyecto en el cual invertir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ES" sz="2200" dirty="0">
                <a:latin typeface="Albertus" pitchFamily="34" charset="0"/>
              </a:rPr>
              <a:t>El sistema permite tener mas de un proyecto propio activo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CO" sz="2200" dirty="0">
                <a:latin typeface="Albertus" pitchFamily="34" charset="0"/>
              </a:rPr>
              <a:t>El sistema solo permite ingreso a usuarios autorizados, los usuarios deben ingresar al sistema con nombre de usuario y contraseña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CO" sz="2200" dirty="0">
                <a:latin typeface="Albertus" pitchFamily="34" charset="0"/>
              </a:rPr>
              <a:t>El sistema permite la búsqueda de proyectos propios o en los cuales se haya hecho una inversión.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s-CO" sz="2200" dirty="0">
              <a:latin typeface="Albertu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49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200" b="1" dirty="0">
                <a:latin typeface="Albertus" pitchFamily="34" charset="0"/>
              </a:rPr>
              <a:t>Requerimientos funcionales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32BDC6-5B8A-4F2D-A7BF-F1AF58E7EE9F}"/>
              </a:ext>
            </a:extLst>
          </p:cNvPr>
          <p:cNvSpPr txBox="1">
            <a:spLocks/>
          </p:cNvSpPr>
          <p:nvPr/>
        </p:nvSpPr>
        <p:spPr bwMode="auto">
          <a:xfrm>
            <a:off x="964456" y="2173288"/>
            <a:ext cx="7200800" cy="413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ES" sz="2200" dirty="0">
                <a:latin typeface="Albertus" pitchFamily="34" charset="0"/>
              </a:rPr>
              <a:t>El sistema permite buscar proyectos en una pagina dentro de la aplicación llamada Browser.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ES" sz="2200" dirty="0">
                <a:latin typeface="Albertus" pitchFamily="34" charset="0"/>
              </a:rPr>
              <a:t>El sistema presenta el presupuesto con el que cuenta un proyecto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ES" sz="2200" dirty="0">
                <a:latin typeface="Albertus" pitchFamily="34" charset="0"/>
              </a:rPr>
              <a:t>El sistema permite registrar un nuevo usuario el cual será guardado en la base de datos.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ES" sz="2200" dirty="0">
                <a:latin typeface="Albertus" pitchFamily="34" charset="0"/>
              </a:rPr>
              <a:t>El sistema tiene un seguimiento de avances del proyecto gracias a cumplimiento de objetivos.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ES" sz="2200" dirty="0">
                <a:latin typeface="Albertus" pitchFamily="34" charset="0"/>
              </a:rPr>
              <a:t>El sistema en versiones futuras pedirá verificación de cuenta y mas información para controlar la veracidad de los proyectos.</a:t>
            </a:r>
          </a:p>
        </p:txBody>
      </p:sp>
    </p:spTree>
    <p:extLst>
      <p:ext uri="{BB962C8B-B14F-4D97-AF65-F5344CB8AC3E}">
        <p14:creationId xmlns:p14="http://schemas.microsoft.com/office/powerpoint/2010/main" val="2687404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200" b="1" dirty="0">
                <a:latin typeface="Albertus" pitchFamily="34" charset="0"/>
              </a:rPr>
              <a:t>Uso </a:t>
            </a:r>
            <a:r>
              <a:rPr lang="es-CO" sz="2400" b="1" dirty="0"/>
              <a:t>de estructuras de datos en la solución del problema a resolver</a:t>
            </a:r>
            <a:endParaRPr lang="es-CO" sz="2200" b="1" dirty="0">
              <a:latin typeface="Albertus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537D4BA-B322-486E-8823-FCDA5CE09F6A}"/>
              </a:ext>
            </a:extLst>
          </p:cNvPr>
          <p:cNvSpPr txBox="1">
            <a:spLocks/>
          </p:cNvSpPr>
          <p:nvPr/>
        </p:nvSpPr>
        <p:spPr bwMode="auto">
          <a:xfrm>
            <a:off x="964456" y="2420888"/>
            <a:ext cx="7200800" cy="413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/>
            <a:r>
              <a:rPr lang="es-ES" sz="2200" b="1" dirty="0" err="1">
                <a:latin typeface="Albertus" pitchFamily="34" charset="0"/>
              </a:rPr>
              <a:t>DinamicArrays</a:t>
            </a:r>
            <a:r>
              <a:rPr lang="es-ES" sz="2200" b="1" dirty="0">
                <a:latin typeface="Albertus" pitchFamily="34" charset="0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>
                <a:latin typeface="Albertus" pitchFamily="34" charset="0"/>
              </a:rPr>
              <a:t>Se uso para guardar los proyectos y los usuarios en general.</a:t>
            </a:r>
          </a:p>
          <a:p>
            <a:pPr algn="just"/>
            <a:r>
              <a:rPr lang="es-ES" sz="2200" b="1" dirty="0" err="1">
                <a:latin typeface="Albertus" pitchFamily="34" charset="0"/>
              </a:rPr>
              <a:t>Stacks</a:t>
            </a:r>
            <a:r>
              <a:rPr lang="es-ES" sz="2200" b="1" dirty="0">
                <a:latin typeface="Albertus" pitchFamily="34" charset="0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>
                <a:latin typeface="Albertus" pitchFamily="34" charset="0"/>
              </a:rPr>
              <a:t>Se uso para la navegación en la búsqueda de proyectos, para tener registro de las paginas visitadas anteriormente.</a:t>
            </a:r>
          </a:p>
          <a:p>
            <a:pPr algn="just"/>
            <a:r>
              <a:rPr lang="es-ES" sz="2200" b="1" dirty="0" err="1">
                <a:latin typeface="Albertus" pitchFamily="34" charset="0"/>
              </a:rPr>
              <a:t>Queue</a:t>
            </a:r>
            <a:r>
              <a:rPr lang="es-ES" sz="2200" b="1" dirty="0">
                <a:latin typeface="Albertus" pitchFamily="34" charset="0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>
                <a:latin typeface="Albertus" pitchFamily="34" charset="0"/>
              </a:rPr>
              <a:t>Cumplimiento de objetivos dentro del proyecto(objetivo de uso en próxima versión).</a:t>
            </a:r>
          </a:p>
          <a:p>
            <a:pPr algn="just"/>
            <a:r>
              <a:rPr lang="es-ES" sz="2200" b="1" dirty="0" err="1">
                <a:latin typeface="Albertus" pitchFamily="34" charset="0"/>
              </a:rPr>
              <a:t>Tree</a:t>
            </a:r>
            <a:r>
              <a:rPr lang="es-ES" sz="2200" b="1" dirty="0">
                <a:latin typeface="Albertus" pitchFamily="34" charset="0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>
                <a:latin typeface="Albertus" pitchFamily="34" charset="0"/>
              </a:rPr>
              <a:t>No se a implementado uso </a:t>
            </a:r>
          </a:p>
          <a:p>
            <a:pPr algn="just"/>
            <a:r>
              <a:rPr lang="es-ES" sz="2200" b="1" dirty="0" err="1">
                <a:latin typeface="Albertus" pitchFamily="34" charset="0"/>
              </a:rPr>
              <a:t>DoubleLinkedL</a:t>
            </a:r>
            <a:r>
              <a:rPr lang="es-ES" sz="2200" b="1" dirty="0">
                <a:latin typeface="Albertus" pitchFamily="34" charset="0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>
                <a:latin typeface="Albertus" pitchFamily="34" charset="0"/>
              </a:rPr>
              <a:t>No se a implementado uso.</a:t>
            </a:r>
          </a:p>
          <a:p>
            <a:pPr algn="just"/>
            <a:endParaRPr lang="es-ES" sz="2200" dirty="0">
              <a:latin typeface="Albertu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86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200" b="1" dirty="0">
                <a:latin typeface="Albertus" pitchFamily="34" charset="0"/>
              </a:rPr>
              <a:t>Uso </a:t>
            </a:r>
            <a:r>
              <a:rPr lang="es-CO" sz="2400" b="1" dirty="0"/>
              <a:t>de estructuras de datos en la solución del problema a resolver</a:t>
            </a:r>
            <a:endParaRPr lang="es-CO" sz="2200" b="1" dirty="0">
              <a:latin typeface="Albertus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4842EA7E-5179-4839-9DD7-57F141759BA4}"/>
              </a:ext>
            </a:extLst>
          </p:cNvPr>
          <p:cNvSpPr txBox="1">
            <a:spLocks/>
          </p:cNvSpPr>
          <p:nvPr/>
        </p:nvSpPr>
        <p:spPr bwMode="auto">
          <a:xfrm>
            <a:off x="964456" y="2264729"/>
            <a:ext cx="7200800" cy="413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/>
            <a:r>
              <a:rPr lang="es-ES" sz="2400" b="1" dirty="0" err="1">
                <a:latin typeface="Albertus" pitchFamily="34" charset="0"/>
              </a:rPr>
              <a:t>PriorityQueue</a:t>
            </a:r>
            <a:r>
              <a:rPr lang="es-ES" sz="2400" b="1" dirty="0">
                <a:latin typeface="Albertus" pitchFamily="34" charset="0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>
                <a:latin typeface="Albertus" pitchFamily="34" charset="0"/>
              </a:rPr>
              <a:t>No se a implementado uso.</a:t>
            </a:r>
          </a:p>
          <a:p>
            <a:pPr algn="just"/>
            <a:r>
              <a:rPr lang="es-ES" sz="2200" b="1" dirty="0" err="1">
                <a:latin typeface="Albertus" pitchFamily="34" charset="0"/>
              </a:rPr>
              <a:t>LinkedList</a:t>
            </a:r>
            <a:r>
              <a:rPr lang="es-ES" sz="2200" b="1" dirty="0">
                <a:latin typeface="Albertus" pitchFamily="34" charset="0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>
                <a:latin typeface="Albertus" pitchFamily="34" charset="0"/>
              </a:rPr>
              <a:t>Se utilizo para tener control(paginas siguiente, pagina anterior) en las paginas en la búsqueda de proyectos.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>
                <a:latin typeface="Albertus" pitchFamily="34" charset="0"/>
              </a:rPr>
              <a:t>Se utilizo para guardar los usuarios tanto propietarios del proyecto, como los inversionistas o seguidores del mismo.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>
                <a:latin typeface="Albertus" pitchFamily="34" charset="0"/>
              </a:rPr>
              <a:t>Se utilizo para controlar los proyectos que sigo y mis propios proyectos.</a:t>
            </a:r>
          </a:p>
        </p:txBody>
      </p:sp>
    </p:spTree>
    <p:extLst>
      <p:ext uri="{BB962C8B-B14F-4D97-AF65-F5344CB8AC3E}">
        <p14:creationId xmlns:p14="http://schemas.microsoft.com/office/powerpoint/2010/main" val="654443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400" b="1" dirty="0"/>
              <a:t>Pruebas y análisis comparativo del uso de las estructuras de datos</a:t>
            </a:r>
            <a:endParaRPr lang="es-CO" sz="2200" b="1" dirty="0">
              <a:latin typeface="Albertus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A413742-4559-49CC-A8AF-70C4B448AFFB}"/>
              </a:ext>
            </a:extLst>
          </p:cNvPr>
          <p:cNvSpPr txBox="1">
            <a:spLocks/>
          </p:cNvSpPr>
          <p:nvPr/>
        </p:nvSpPr>
        <p:spPr bwMode="auto">
          <a:xfrm>
            <a:off x="964456" y="2264729"/>
            <a:ext cx="7200800" cy="413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ES" sz="2200" dirty="0">
                <a:latin typeface="Albertus" pitchFamily="34" charset="0"/>
              </a:rPr>
              <a:t>Usamos los </a:t>
            </a:r>
            <a:r>
              <a:rPr lang="es-ES" sz="2200" dirty="0" err="1">
                <a:latin typeface="Albertus" pitchFamily="34" charset="0"/>
              </a:rPr>
              <a:t>stacks</a:t>
            </a:r>
            <a:r>
              <a:rPr lang="es-ES" sz="2200" dirty="0">
                <a:latin typeface="Albertus" pitchFamily="34" charset="0"/>
              </a:rPr>
              <a:t> en vez de cualquier otra estructura de datos para guardar la navegación en paginas por su funcionamiento LIFO.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ES" sz="2200" dirty="0">
                <a:latin typeface="Albertus" pitchFamily="34" charset="0"/>
              </a:rPr>
              <a:t>Los </a:t>
            </a:r>
            <a:r>
              <a:rPr lang="es-ES" sz="2200" dirty="0" err="1">
                <a:latin typeface="Albertus" pitchFamily="34" charset="0"/>
              </a:rPr>
              <a:t>linked</a:t>
            </a:r>
            <a:r>
              <a:rPr lang="es-ES" sz="2200" dirty="0">
                <a:latin typeface="Albertus" pitchFamily="34" charset="0"/>
              </a:rPr>
              <a:t> </a:t>
            </a:r>
            <a:r>
              <a:rPr lang="es-ES" sz="2200" dirty="0" err="1">
                <a:latin typeface="Albertus" pitchFamily="34" charset="0"/>
              </a:rPr>
              <a:t>list</a:t>
            </a:r>
            <a:r>
              <a:rPr lang="es-ES" sz="2200" dirty="0">
                <a:latin typeface="Albertus" pitchFamily="34" charset="0"/>
              </a:rPr>
              <a:t> nos permiten señalar tanto los anteriores como los siguientes y controlar datos cercanos, paginas, proyectos y usuarios relacionados que sean cercanos por ejemplo.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ES" sz="2200" dirty="0" err="1">
                <a:latin typeface="Albertus" pitchFamily="34" charset="0"/>
              </a:rPr>
              <a:t>DinamicArrays</a:t>
            </a:r>
            <a:r>
              <a:rPr lang="es-ES" sz="2200" dirty="0">
                <a:latin typeface="Albertus" pitchFamily="34" charset="0"/>
              </a:rPr>
              <a:t>, ya que se van a seguir agregando usuarios necesitamos una estructura dinámica que permita buscar de manera fácil y que permita agrandar su tamaño para los </a:t>
            </a:r>
            <a:r>
              <a:rPr lang="es-ES" sz="2200">
                <a:latin typeface="Albertus" pitchFamily="34" charset="0"/>
              </a:rPr>
              <a:t>nuevos usuarios.</a:t>
            </a:r>
            <a:endParaRPr lang="es-ES" sz="2200" dirty="0">
              <a:latin typeface="Albertu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1726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2369</TotalTime>
  <Words>608</Words>
  <Application>Microsoft Office PowerPoint</Application>
  <PresentationFormat>Presentación en pantalla (4:3)</PresentationFormat>
  <Paragraphs>53</Paragraphs>
  <Slides>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Albertus</vt:lpstr>
      <vt:lpstr>Arial</vt:lpstr>
      <vt:lpstr>Calibri</vt:lpstr>
      <vt:lpstr>Gandhi Sans</vt:lpstr>
      <vt:lpstr>Wingdings</vt:lpstr>
      <vt:lpstr>Tema de Office</vt:lpstr>
      <vt:lpstr>(Janus) Crowfunding, inversiones, donaciones y comercio electrónico en Colombia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Sistema de Calidad</dc:creator>
  <cp:lastModifiedBy>Camilo Andres Gonzalez Castro</cp:lastModifiedBy>
  <cp:revision>218</cp:revision>
  <dcterms:created xsi:type="dcterms:W3CDTF">2015-02-19T15:34:11Z</dcterms:created>
  <dcterms:modified xsi:type="dcterms:W3CDTF">2020-10-19T17:06:25Z</dcterms:modified>
</cp:coreProperties>
</file>