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Anek Gujarati" pitchFamily="2" charset="0"/>
      <p:regular r:id="rId24"/>
      <p:bold r:id="rId25"/>
    </p:embeddedFont>
    <p:embeddedFont>
      <p:font typeface="Bakbak One" pitchFamily="2" charset="77"/>
      <p:regular r:id="rId26"/>
    </p:embeddedFont>
    <p:embeddedFont>
      <p:font typeface="Bebas Neue" panose="020B0000000000000000" pitchFamily="34" charset="0"/>
      <p:regular r:id="rId27"/>
    </p:embeddedFont>
    <p:embeddedFont>
      <p:font typeface="KoHo SemiBold" pitchFamily="2" charset="-34"/>
      <p:regular r:id="rId28"/>
      <p:bold r:id="rId29"/>
      <p:italic r:id="rId30"/>
      <p:boldItalic r:id="rId31"/>
    </p:embeddedFont>
    <p:embeddedFont>
      <p:font typeface="Open Sans" panose="020B0606030504020204" pitchFamily="34" charset="0"/>
      <p:regular r:id="rId32"/>
      <p:bold r:id="rId33"/>
      <p:italic r:id="rId34"/>
      <p:boldItalic r:id="rId35"/>
    </p:embeddedFont>
    <p:embeddedFont>
      <p:font typeface="Poppins Medium" panose="020B0604020202020204" pitchFamily="34" charset="0"/>
      <p:regular r:id="rId36"/>
      <p:italic r:id="rId37"/>
    </p:embeddedFont>
    <p:embeddedFont>
      <p:font typeface="Reem Kufi" pitchFamily="2"/>
      <p:regular r:id="rId38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E6D420-9D19-4A32-9FE1-46F40A7E6B0A}">
  <a:tblStyle styleId="{75E6D420-9D19-4A32-9FE1-46F40A7E6B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11A6FB6-EFC6-4587-9F4B-25704D26D87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/>
    <p:restoredTop sz="94648"/>
  </p:normalViewPr>
  <p:slideViewPr>
    <p:cSldViewPr snapToGrid="0">
      <p:cViewPr varScale="1">
        <p:scale>
          <a:sx n="156" d="100"/>
          <a:sy n="156" d="100"/>
        </p:scale>
        <p:origin x="2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25142e5f8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25142e5f8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2516ac9332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2516ac9332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24e4611f91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24e4611f91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2516ac9332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2516ac9332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2516ac9332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2" name="Google Shape;1052;g2516ac93320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g24e5520652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8" name="Google Shape;1058;g24e55206521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g25120786f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Google Shape;1089;g25120786f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25120786f2c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" name="Google Shape;1100;g25120786f2c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g2515261ecb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6" name="Google Shape;1146;g2515261ecb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24cf404b620_0_6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24cf404b620_0_6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g2515261ecb0_6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3" name="Google Shape;1513;g2515261ecb0_6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24e699940f6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24e699940f6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25175ecd7cc_3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25175ecd7cc_3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g1d74c9e2a3a_0_6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0" name="Google Shape;1600;g1d74c9e2a3a_0_6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25175ecd7cc_3_4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25175ecd7cc_3_4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24cf404b620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24cf404b620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25175ecd7cc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25175ecd7cc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25175ecd7cc_3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25175ecd7cc_3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24cf404b620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24cf404b620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951502" y="717861"/>
            <a:ext cx="588829" cy="147316"/>
          </a:xfrm>
          <a:custGeom>
            <a:avLst/>
            <a:gdLst/>
            <a:ahLst/>
            <a:cxnLst/>
            <a:rect l="l" t="t" r="r" b="b"/>
            <a:pathLst>
              <a:path w="5428" h="1358" extrusionOk="0">
                <a:moveTo>
                  <a:pt x="3524" y="0"/>
                </a:moveTo>
                <a:cubicBezTo>
                  <a:pt x="3201" y="0"/>
                  <a:pt x="2890" y="197"/>
                  <a:pt x="2752" y="481"/>
                </a:cubicBezTo>
                <a:cubicBezTo>
                  <a:pt x="2587" y="352"/>
                  <a:pt x="2379" y="286"/>
                  <a:pt x="2173" y="286"/>
                </a:cubicBezTo>
                <a:cubicBezTo>
                  <a:pt x="2079" y="286"/>
                  <a:pt x="1986" y="300"/>
                  <a:pt x="1897" y="327"/>
                </a:cubicBezTo>
                <a:cubicBezTo>
                  <a:pt x="1601" y="426"/>
                  <a:pt x="1371" y="678"/>
                  <a:pt x="1294" y="963"/>
                </a:cubicBezTo>
                <a:cubicBezTo>
                  <a:pt x="1149" y="810"/>
                  <a:pt x="937" y="722"/>
                  <a:pt x="726" y="722"/>
                </a:cubicBezTo>
                <a:cubicBezTo>
                  <a:pt x="666" y="722"/>
                  <a:pt x="607" y="729"/>
                  <a:pt x="548" y="744"/>
                </a:cubicBezTo>
                <a:cubicBezTo>
                  <a:pt x="285" y="820"/>
                  <a:pt x="66" y="1040"/>
                  <a:pt x="0" y="1303"/>
                </a:cubicBezTo>
                <a:lnTo>
                  <a:pt x="5416" y="1358"/>
                </a:lnTo>
                <a:cubicBezTo>
                  <a:pt x="5428" y="1105"/>
                  <a:pt x="5296" y="842"/>
                  <a:pt x="5077" y="711"/>
                </a:cubicBezTo>
                <a:cubicBezTo>
                  <a:pt x="4972" y="648"/>
                  <a:pt x="4849" y="617"/>
                  <a:pt x="4726" y="617"/>
                </a:cubicBezTo>
                <a:cubicBezTo>
                  <a:pt x="4592" y="617"/>
                  <a:pt x="4456" y="653"/>
                  <a:pt x="4342" y="722"/>
                </a:cubicBezTo>
                <a:cubicBezTo>
                  <a:pt x="4287" y="360"/>
                  <a:pt x="3991" y="64"/>
                  <a:pt x="3640" y="9"/>
                </a:cubicBezTo>
                <a:cubicBezTo>
                  <a:pt x="3601" y="3"/>
                  <a:pt x="3563" y="0"/>
                  <a:pt x="35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074000" y="-288800"/>
            <a:ext cx="3899475" cy="1866000"/>
          </a:xfrm>
          <a:custGeom>
            <a:avLst/>
            <a:gdLst/>
            <a:ahLst/>
            <a:cxnLst/>
            <a:rect l="l" t="t" r="r" b="b"/>
            <a:pathLst>
              <a:path w="155979" h="74640" extrusionOk="0">
                <a:moveTo>
                  <a:pt x="0" y="0"/>
                </a:moveTo>
                <a:cubicBezTo>
                  <a:pt x="7176" y="14351"/>
                  <a:pt x="22543" y="26042"/>
                  <a:pt x="38277" y="29186"/>
                </a:cubicBezTo>
                <a:cubicBezTo>
                  <a:pt x="53937" y="32315"/>
                  <a:pt x="70816" y="30436"/>
                  <a:pt x="85645" y="36363"/>
                </a:cubicBezTo>
                <a:cubicBezTo>
                  <a:pt x="97919" y="41269"/>
                  <a:pt x="104734" y="54750"/>
                  <a:pt x="115310" y="62679"/>
                </a:cubicBezTo>
                <a:cubicBezTo>
                  <a:pt x="126616" y="71155"/>
                  <a:pt x="141849" y="74640"/>
                  <a:pt x="155979" y="74640"/>
                </a:cubicBezTo>
              </a:path>
            </a:pathLst>
          </a:custGeom>
          <a:noFill/>
          <a:ln w="9525" cap="rnd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11" name="Google Shape;11;p2"/>
          <p:cNvSpPr/>
          <p:nvPr/>
        </p:nvSpPr>
        <p:spPr>
          <a:xfrm>
            <a:off x="8793252" y="3488811"/>
            <a:ext cx="588829" cy="147316"/>
          </a:xfrm>
          <a:custGeom>
            <a:avLst/>
            <a:gdLst/>
            <a:ahLst/>
            <a:cxnLst/>
            <a:rect l="l" t="t" r="r" b="b"/>
            <a:pathLst>
              <a:path w="5428" h="1358" extrusionOk="0">
                <a:moveTo>
                  <a:pt x="3524" y="0"/>
                </a:moveTo>
                <a:cubicBezTo>
                  <a:pt x="3201" y="0"/>
                  <a:pt x="2890" y="197"/>
                  <a:pt x="2752" y="481"/>
                </a:cubicBezTo>
                <a:cubicBezTo>
                  <a:pt x="2587" y="352"/>
                  <a:pt x="2379" y="286"/>
                  <a:pt x="2173" y="286"/>
                </a:cubicBezTo>
                <a:cubicBezTo>
                  <a:pt x="2079" y="286"/>
                  <a:pt x="1986" y="300"/>
                  <a:pt x="1897" y="327"/>
                </a:cubicBezTo>
                <a:cubicBezTo>
                  <a:pt x="1601" y="426"/>
                  <a:pt x="1371" y="678"/>
                  <a:pt x="1294" y="963"/>
                </a:cubicBezTo>
                <a:cubicBezTo>
                  <a:pt x="1149" y="810"/>
                  <a:pt x="937" y="722"/>
                  <a:pt x="726" y="722"/>
                </a:cubicBezTo>
                <a:cubicBezTo>
                  <a:pt x="666" y="722"/>
                  <a:pt x="607" y="729"/>
                  <a:pt x="548" y="744"/>
                </a:cubicBezTo>
                <a:cubicBezTo>
                  <a:pt x="285" y="820"/>
                  <a:pt x="66" y="1040"/>
                  <a:pt x="0" y="1303"/>
                </a:cubicBezTo>
                <a:lnTo>
                  <a:pt x="5416" y="1358"/>
                </a:lnTo>
                <a:cubicBezTo>
                  <a:pt x="5428" y="1105"/>
                  <a:pt x="5296" y="842"/>
                  <a:pt x="5077" y="711"/>
                </a:cubicBezTo>
                <a:cubicBezTo>
                  <a:pt x="4972" y="648"/>
                  <a:pt x="4849" y="617"/>
                  <a:pt x="4726" y="617"/>
                </a:cubicBezTo>
                <a:cubicBezTo>
                  <a:pt x="4592" y="617"/>
                  <a:pt x="4456" y="653"/>
                  <a:pt x="4342" y="722"/>
                </a:cubicBezTo>
                <a:cubicBezTo>
                  <a:pt x="4287" y="360"/>
                  <a:pt x="3991" y="64"/>
                  <a:pt x="3640" y="9"/>
                </a:cubicBezTo>
                <a:cubicBezTo>
                  <a:pt x="3601" y="3"/>
                  <a:pt x="3563" y="0"/>
                  <a:pt x="35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270607" y="225746"/>
            <a:ext cx="679193" cy="170205"/>
          </a:xfrm>
          <a:custGeom>
            <a:avLst/>
            <a:gdLst/>
            <a:ahLst/>
            <a:cxnLst/>
            <a:rect l="l" t="t" r="r" b="b"/>
            <a:pathLst>
              <a:path w="6261" h="1569" extrusionOk="0">
                <a:moveTo>
                  <a:pt x="4049" y="1"/>
                </a:moveTo>
                <a:cubicBezTo>
                  <a:pt x="3686" y="1"/>
                  <a:pt x="3325" y="221"/>
                  <a:pt x="3169" y="560"/>
                </a:cubicBezTo>
                <a:cubicBezTo>
                  <a:pt x="2982" y="411"/>
                  <a:pt x="2745" y="333"/>
                  <a:pt x="2505" y="333"/>
                </a:cubicBezTo>
                <a:cubicBezTo>
                  <a:pt x="2392" y="333"/>
                  <a:pt x="2279" y="350"/>
                  <a:pt x="2171" y="385"/>
                </a:cubicBezTo>
                <a:cubicBezTo>
                  <a:pt x="1842" y="494"/>
                  <a:pt x="1579" y="779"/>
                  <a:pt x="1491" y="1120"/>
                </a:cubicBezTo>
                <a:cubicBezTo>
                  <a:pt x="1323" y="943"/>
                  <a:pt x="1084" y="837"/>
                  <a:pt x="843" y="837"/>
                </a:cubicBezTo>
                <a:cubicBezTo>
                  <a:pt x="770" y="837"/>
                  <a:pt x="697" y="847"/>
                  <a:pt x="625" y="867"/>
                </a:cubicBezTo>
                <a:cubicBezTo>
                  <a:pt x="319" y="944"/>
                  <a:pt x="66" y="1196"/>
                  <a:pt x="0" y="1503"/>
                </a:cubicBezTo>
                <a:lnTo>
                  <a:pt x="6239" y="1569"/>
                </a:lnTo>
                <a:cubicBezTo>
                  <a:pt x="6261" y="1273"/>
                  <a:pt x="6096" y="977"/>
                  <a:pt x="5844" y="823"/>
                </a:cubicBezTo>
                <a:cubicBezTo>
                  <a:pt x="5723" y="749"/>
                  <a:pt x="5581" y="714"/>
                  <a:pt x="5438" y="714"/>
                </a:cubicBezTo>
                <a:cubicBezTo>
                  <a:pt x="5285" y="714"/>
                  <a:pt x="5131" y="755"/>
                  <a:pt x="5000" y="835"/>
                </a:cubicBezTo>
                <a:cubicBezTo>
                  <a:pt x="4945" y="418"/>
                  <a:pt x="4594" y="67"/>
                  <a:pt x="4188" y="12"/>
                </a:cubicBezTo>
                <a:cubicBezTo>
                  <a:pt x="4142" y="4"/>
                  <a:pt x="4095" y="1"/>
                  <a:pt x="40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369552" y="4478861"/>
            <a:ext cx="588829" cy="147316"/>
          </a:xfrm>
          <a:custGeom>
            <a:avLst/>
            <a:gdLst/>
            <a:ahLst/>
            <a:cxnLst/>
            <a:rect l="l" t="t" r="r" b="b"/>
            <a:pathLst>
              <a:path w="5428" h="1358" extrusionOk="0">
                <a:moveTo>
                  <a:pt x="3524" y="0"/>
                </a:moveTo>
                <a:cubicBezTo>
                  <a:pt x="3201" y="0"/>
                  <a:pt x="2890" y="197"/>
                  <a:pt x="2752" y="481"/>
                </a:cubicBezTo>
                <a:cubicBezTo>
                  <a:pt x="2587" y="352"/>
                  <a:pt x="2379" y="286"/>
                  <a:pt x="2173" y="286"/>
                </a:cubicBezTo>
                <a:cubicBezTo>
                  <a:pt x="2079" y="286"/>
                  <a:pt x="1986" y="300"/>
                  <a:pt x="1897" y="327"/>
                </a:cubicBezTo>
                <a:cubicBezTo>
                  <a:pt x="1601" y="426"/>
                  <a:pt x="1371" y="678"/>
                  <a:pt x="1294" y="963"/>
                </a:cubicBezTo>
                <a:cubicBezTo>
                  <a:pt x="1149" y="810"/>
                  <a:pt x="937" y="722"/>
                  <a:pt x="726" y="722"/>
                </a:cubicBezTo>
                <a:cubicBezTo>
                  <a:pt x="666" y="722"/>
                  <a:pt x="607" y="729"/>
                  <a:pt x="548" y="744"/>
                </a:cubicBezTo>
                <a:cubicBezTo>
                  <a:pt x="285" y="820"/>
                  <a:pt x="66" y="1040"/>
                  <a:pt x="0" y="1303"/>
                </a:cubicBezTo>
                <a:lnTo>
                  <a:pt x="5416" y="1358"/>
                </a:lnTo>
                <a:cubicBezTo>
                  <a:pt x="5428" y="1105"/>
                  <a:pt x="5296" y="842"/>
                  <a:pt x="5077" y="711"/>
                </a:cubicBezTo>
                <a:cubicBezTo>
                  <a:pt x="4972" y="648"/>
                  <a:pt x="4849" y="617"/>
                  <a:pt x="4726" y="617"/>
                </a:cubicBezTo>
                <a:cubicBezTo>
                  <a:pt x="4592" y="617"/>
                  <a:pt x="4456" y="653"/>
                  <a:pt x="4342" y="722"/>
                </a:cubicBezTo>
                <a:cubicBezTo>
                  <a:pt x="4287" y="360"/>
                  <a:pt x="3991" y="64"/>
                  <a:pt x="3640" y="9"/>
                </a:cubicBezTo>
                <a:cubicBezTo>
                  <a:pt x="3601" y="3"/>
                  <a:pt x="3563" y="0"/>
                  <a:pt x="35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442575" y="944975"/>
            <a:ext cx="620025" cy="1124375"/>
          </a:xfrm>
          <a:custGeom>
            <a:avLst/>
            <a:gdLst/>
            <a:ahLst/>
            <a:cxnLst/>
            <a:rect l="l" t="t" r="r" b="b"/>
            <a:pathLst>
              <a:path w="24801" h="44975" extrusionOk="0">
                <a:moveTo>
                  <a:pt x="0" y="0"/>
                </a:moveTo>
                <a:cubicBezTo>
                  <a:pt x="9939" y="2840"/>
                  <a:pt x="22701" y="8942"/>
                  <a:pt x="24402" y="19138"/>
                </a:cubicBezTo>
                <a:cubicBezTo>
                  <a:pt x="25999" y="28707"/>
                  <a:pt x="19683" y="40640"/>
                  <a:pt x="11004" y="44975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 rot="-2397370">
            <a:off x="3545248" y="-584398"/>
            <a:ext cx="1010520" cy="997374"/>
          </a:xfrm>
          <a:custGeom>
            <a:avLst/>
            <a:gdLst/>
            <a:ahLst/>
            <a:cxnLst/>
            <a:rect l="l" t="t" r="r" b="b"/>
            <a:pathLst>
              <a:path w="27751" h="27390" extrusionOk="0">
                <a:moveTo>
                  <a:pt x="27751" y="26316"/>
                </a:moveTo>
                <a:cubicBezTo>
                  <a:pt x="20672" y="29147"/>
                  <a:pt x="10504" y="26049"/>
                  <a:pt x="5741" y="20096"/>
                </a:cubicBezTo>
                <a:cubicBezTo>
                  <a:pt x="1388" y="14656"/>
                  <a:pt x="3113" y="6232"/>
                  <a:pt x="0" y="0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16" name="Google Shape;16;p2"/>
          <p:cNvSpPr/>
          <p:nvPr/>
        </p:nvSpPr>
        <p:spPr>
          <a:xfrm rot="10799680">
            <a:off x="-130646" y="4479036"/>
            <a:ext cx="4195445" cy="2007256"/>
          </a:xfrm>
          <a:custGeom>
            <a:avLst/>
            <a:gdLst/>
            <a:ahLst/>
            <a:cxnLst/>
            <a:rect l="l" t="t" r="r" b="b"/>
            <a:pathLst>
              <a:path w="155979" h="74640" extrusionOk="0">
                <a:moveTo>
                  <a:pt x="0" y="0"/>
                </a:moveTo>
                <a:cubicBezTo>
                  <a:pt x="7176" y="14351"/>
                  <a:pt x="22543" y="26042"/>
                  <a:pt x="38277" y="29186"/>
                </a:cubicBezTo>
                <a:cubicBezTo>
                  <a:pt x="53937" y="32315"/>
                  <a:pt x="70816" y="30436"/>
                  <a:pt x="85645" y="36363"/>
                </a:cubicBezTo>
                <a:cubicBezTo>
                  <a:pt x="97919" y="41269"/>
                  <a:pt x="104734" y="54750"/>
                  <a:pt x="115310" y="62679"/>
                </a:cubicBezTo>
                <a:cubicBezTo>
                  <a:pt x="126616" y="71155"/>
                  <a:pt x="141849" y="74640"/>
                  <a:pt x="155979" y="74640"/>
                </a:cubicBezTo>
              </a:path>
            </a:pathLst>
          </a:custGeom>
          <a:noFill/>
          <a:ln w="9525" cap="rnd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13214" y="985900"/>
            <a:ext cx="4147800" cy="25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latin typeface="Bakbak One"/>
                <a:ea typeface="Bakbak One"/>
                <a:cs typeface="Bakbak One"/>
                <a:sym typeface="Bakbak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13214" y="3681825"/>
            <a:ext cx="4147800" cy="475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lt1"/>
                </a:solidFill>
                <a:latin typeface="Anek Gujarati"/>
                <a:ea typeface="Anek Gujarati"/>
                <a:cs typeface="Anek Gujarati"/>
                <a:sym typeface="Anek Gujarat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-189773" y="683061"/>
            <a:ext cx="588829" cy="147316"/>
          </a:xfrm>
          <a:custGeom>
            <a:avLst/>
            <a:gdLst/>
            <a:ahLst/>
            <a:cxnLst/>
            <a:rect l="l" t="t" r="r" b="b"/>
            <a:pathLst>
              <a:path w="5428" h="1358" extrusionOk="0">
                <a:moveTo>
                  <a:pt x="3524" y="0"/>
                </a:moveTo>
                <a:cubicBezTo>
                  <a:pt x="3201" y="0"/>
                  <a:pt x="2890" y="197"/>
                  <a:pt x="2752" y="481"/>
                </a:cubicBezTo>
                <a:cubicBezTo>
                  <a:pt x="2587" y="352"/>
                  <a:pt x="2379" y="286"/>
                  <a:pt x="2173" y="286"/>
                </a:cubicBezTo>
                <a:cubicBezTo>
                  <a:pt x="2079" y="286"/>
                  <a:pt x="1986" y="300"/>
                  <a:pt x="1897" y="327"/>
                </a:cubicBezTo>
                <a:cubicBezTo>
                  <a:pt x="1601" y="426"/>
                  <a:pt x="1371" y="678"/>
                  <a:pt x="1294" y="963"/>
                </a:cubicBezTo>
                <a:cubicBezTo>
                  <a:pt x="1149" y="810"/>
                  <a:pt x="937" y="722"/>
                  <a:pt x="726" y="722"/>
                </a:cubicBezTo>
                <a:cubicBezTo>
                  <a:pt x="666" y="722"/>
                  <a:pt x="607" y="729"/>
                  <a:pt x="548" y="744"/>
                </a:cubicBezTo>
                <a:cubicBezTo>
                  <a:pt x="285" y="820"/>
                  <a:pt x="66" y="1040"/>
                  <a:pt x="0" y="1303"/>
                </a:cubicBezTo>
                <a:lnTo>
                  <a:pt x="5416" y="1358"/>
                </a:lnTo>
                <a:cubicBezTo>
                  <a:pt x="5428" y="1105"/>
                  <a:pt x="5296" y="842"/>
                  <a:pt x="5077" y="711"/>
                </a:cubicBezTo>
                <a:cubicBezTo>
                  <a:pt x="4972" y="648"/>
                  <a:pt x="4849" y="617"/>
                  <a:pt x="4726" y="617"/>
                </a:cubicBezTo>
                <a:cubicBezTo>
                  <a:pt x="4592" y="617"/>
                  <a:pt x="4456" y="653"/>
                  <a:pt x="4342" y="722"/>
                </a:cubicBezTo>
                <a:cubicBezTo>
                  <a:pt x="4287" y="360"/>
                  <a:pt x="3991" y="64"/>
                  <a:pt x="3640" y="9"/>
                </a:cubicBezTo>
                <a:cubicBezTo>
                  <a:pt x="3601" y="3"/>
                  <a:pt x="3563" y="0"/>
                  <a:pt x="35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3625602" y="4655386"/>
            <a:ext cx="588829" cy="147316"/>
          </a:xfrm>
          <a:custGeom>
            <a:avLst/>
            <a:gdLst/>
            <a:ahLst/>
            <a:cxnLst/>
            <a:rect l="l" t="t" r="r" b="b"/>
            <a:pathLst>
              <a:path w="5428" h="1358" extrusionOk="0">
                <a:moveTo>
                  <a:pt x="3524" y="0"/>
                </a:moveTo>
                <a:cubicBezTo>
                  <a:pt x="3201" y="0"/>
                  <a:pt x="2890" y="197"/>
                  <a:pt x="2752" y="481"/>
                </a:cubicBezTo>
                <a:cubicBezTo>
                  <a:pt x="2587" y="352"/>
                  <a:pt x="2379" y="286"/>
                  <a:pt x="2173" y="286"/>
                </a:cubicBezTo>
                <a:cubicBezTo>
                  <a:pt x="2079" y="286"/>
                  <a:pt x="1986" y="300"/>
                  <a:pt x="1897" y="327"/>
                </a:cubicBezTo>
                <a:cubicBezTo>
                  <a:pt x="1601" y="426"/>
                  <a:pt x="1371" y="678"/>
                  <a:pt x="1294" y="963"/>
                </a:cubicBezTo>
                <a:cubicBezTo>
                  <a:pt x="1149" y="810"/>
                  <a:pt x="937" y="722"/>
                  <a:pt x="726" y="722"/>
                </a:cubicBezTo>
                <a:cubicBezTo>
                  <a:pt x="666" y="722"/>
                  <a:pt x="607" y="729"/>
                  <a:pt x="548" y="744"/>
                </a:cubicBezTo>
                <a:cubicBezTo>
                  <a:pt x="285" y="820"/>
                  <a:pt x="66" y="1040"/>
                  <a:pt x="0" y="1303"/>
                </a:cubicBezTo>
                <a:lnTo>
                  <a:pt x="5416" y="1358"/>
                </a:lnTo>
                <a:cubicBezTo>
                  <a:pt x="5428" y="1105"/>
                  <a:pt x="5296" y="842"/>
                  <a:pt x="5077" y="711"/>
                </a:cubicBezTo>
                <a:cubicBezTo>
                  <a:pt x="4972" y="648"/>
                  <a:pt x="4849" y="617"/>
                  <a:pt x="4726" y="617"/>
                </a:cubicBezTo>
                <a:cubicBezTo>
                  <a:pt x="4592" y="617"/>
                  <a:pt x="4456" y="653"/>
                  <a:pt x="4342" y="722"/>
                </a:cubicBezTo>
                <a:cubicBezTo>
                  <a:pt x="4287" y="360"/>
                  <a:pt x="3991" y="64"/>
                  <a:pt x="3640" y="9"/>
                </a:cubicBezTo>
                <a:cubicBezTo>
                  <a:pt x="3601" y="3"/>
                  <a:pt x="3563" y="0"/>
                  <a:pt x="35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-10799680" flipH="1">
            <a:off x="7987179" y="3199061"/>
            <a:ext cx="4195445" cy="2007256"/>
          </a:xfrm>
          <a:custGeom>
            <a:avLst/>
            <a:gdLst/>
            <a:ahLst/>
            <a:cxnLst/>
            <a:rect l="l" t="t" r="r" b="b"/>
            <a:pathLst>
              <a:path w="155979" h="74640" extrusionOk="0">
                <a:moveTo>
                  <a:pt x="0" y="0"/>
                </a:moveTo>
                <a:cubicBezTo>
                  <a:pt x="7176" y="14351"/>
                  <a:pt x="22543" y="26042"/>
                  <a:pt x="38277" y="29186"/>
                </a:cubicBezTo>
                <a:cubicBezTo>
                  <a:pt x="53937" y="32315"/>
                  <a:pt x="70816" y="30436"/>
                  <a:pt x="85645" y="36363"/>
                </a:cubicBezTo>
                <a:cubicBezTo>
                  <a:pt x="97919" y="41269"/>
                  <a:pt x="104734" y="54750"/>
                  <a:pt x="115310" y="62679"/>
                </a:cubicBezTo>
                <a:cubicBezTo>
                  <a:pt x="126616" y="71155"/>
                  <a:pt x="141849" y="74640"/>
                  <a:pt x="155979" y="74640"/>
                </a:cubicBezTo>
              </a:path>
            </a:pathLst>
          </a:custGeom>
          <a:noFill/>
          <a:ln w="9525" cap="rnd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328475"/>
            <a:ext cx="8523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1" name="Google Shape;211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3141246"/>
            <a:ext cx="8523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2" name="Google Shape;212;p13"/>
          <p:cNvSpPr txBox="1">
            <a:spLocks noGrp="1"/>
          </p:cNvSpPr>
          <p:nvPr>
            <p:ph type="title" idx="4" hasCustomPrompt="1"/>
          </p:nvPr>
        </p:nvSpPr>
        <p:spPr>
          <a:xfrm>
            <a:off x="3419250" y="1328475"/>
            <a:ext cx="8523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3" name="Google Shape;213;p13"/>
          <p:cNvSpPr txBox="1">
            <a:spLocks noGrp="1"/>
          </p:cNvSpPr>
          <p:nvPr>
            <p:ph type="title" idx="5" hasCustomPrompt="1"/>
          </p:nvPr>
        </p:nvSpPr>
        <p:spPr>
          <a:xfrm>
            <a:off x="3419250" y="3141246"/>
            <a:ext cx="8523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4" name="Google Shape;214;p13"/>
          <p:cNvSpPr txBox="1">
            <a:spLocks noGrp="1"/>
          </p:cNvSpPr>
          <p:nvPr>
            <p:ph type="title" idx="6" hasCustomPrompt="1"/>
          </p:nvPr>
        </p:nvSpPr>
        <p:spPr>
          <a:xfrm>
            <a:off x="6118500" y="1328475"/>
            <a:ext cx="8523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5" name="Google Shape;215;p13"/>
          <p:cNvSpPr txBox="1">
            <a:spLocks noGrp="1"/>
          </p:cNvSpPr>
          <p:nvPr>
            <p:ph type="title" idx="7" hasCustomPrompt="1"/>
          </p:nvPr>
        </p:nvSpPr>
        <p:spPr>
          <a:xfrm>
            <a:off x="6118500" y="3141246"/>
            <a:ext cx="8523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6" name="Google Shape;216;p13"/>
          <p:cNvSpPr txBox="1">
            <a:spLocks noGrp="1"/>
          </p:cNvSpPr>
          <p:nvPr>
            <p:ph type="subTitle" idx="1"/>
          </p:nvPr>
        </p:nvSpPr>
        <p:spPr>
          <a:xfrm>
            <a:off x="720000" y="1925975"/>
            <a:ext cx="2305500" cy="8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7" name="Google Shape;217;p13"/>
          <p:cNvSpPr txBox="1">
            <a:spLocks noGrp="1"/>
          </p:cNvSpPr>
          <p:nvPr>
            <p:ph type="subTitle" idx="8"/>
          </p:nvPr>
        </p:nvSpPr>
        <p:spPr>
          <a:xfrm>
            <a:off x="3419250" y="1925975"/>
            <a:ext cx="2305500" cy="8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8" name="Google Shape;218;p13"/>
          <p:cNvSpPr txBox="1">
            <a:spLocks noGrp="1"/>
          </p:cNvSpPr>
          <p:nvPr>
            <p:ph type="subTitle" idx="9"/>
          </p:nvPr>
        </p:nvSpPr>
        <p:spPr>
          <a:xfrm>
            <a:off x="6118500" y="1925975"/>
            <a:ext cx="2305500" cy="8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subTitle" idx="13"/>
          </p:nvPr>
        </p:nvSpPr>
        <p:spPr>
          <a:xfrm>
            <a:off x="720000" y="3738800"/>
            <a:ext cx="2305500" cy="8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14"/>
          </p:nvPr>
        </p:nvSpPr>
        <p:spPr>
          <a:xfrm>
            <a:off x="3419250" y="3738800"/>
            <a:ext cx="2305500" cy="8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1" name="Google Shape;221;p13"/>
          <p:cNvSpPr txBox="1">
            <a:spLocks noGrp="1"/>
          </p:cNvSpPr>
          <p:nvPr>
            <p:ph type="subTitle" idx="15"/>
          </p:nvPr>
        </p:nvSpPr>
        <p:spPr>
          <a:xfrm>
            <a:off x="6118500" y="3738800"/>
            <a:ext cx="2305500" cy="8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2" name="Google Shape;222;p13"/>
          <p:cNvSpPr/>
          <p:nvPr/>
        </p:nvSpPr>
        <p:spPr>
          <a:xfrm rot="1095117">
            <a:off x="5801043" y="-393669"/>
            <a:ext cx="3899522" cy="1866023"/>
          </a:xfrm>
          <a:custGeom>
            <a:avLst/>
            <a:gdLst/>
            <a:ahLst/>
            <a:cxnLst/>
            <a:rect l="l" t="t" r="r" b="b"/>
            <a:pathLst>
              <a:path w="155979" h="74640" extrusionOk="0">
                <a:moveTo>
                  <a:pt x="0" y="0"/>
                </a:moveTo>
                <a:cubicBezTo>
                  <a:pt x="7176" y="14351"/>
                  <a:pt x="22543" y="26042"/>
                  <a:pt x="38277" y="29186"/>
                </a:cubicBezTo>
                <a:cubicBezTo>
                  <a:pt x="53937" y="32315"/>
                  <a:pt x="70816" y="30436"/>
                  <a:pt x="85645" y="36363"/>
                </a:cubicBezTo>
                <a:cubicBezTo>
                  <a:pt x="97919" y="41269"/>
                  <a:pt x="104734" y="54750"/>
                  <a:pt x="115310" y="62679"/>
                </a:cubicBezTo>
                <a:cubicBezTo>
                  <a:pt x="126616" y="71155"/>
                  <a:pt x="141849" y="74640"/>
                  <a:pt x="155979" y="74640"/>
                </a:cubicBezTo>
              </a:path>
            </a:pathLst>
          </a:custGeom>
          <a:noFill/>
          <a:ln w="9525" cap="rnd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223" name="Google Shape;223;p13"/>
          <p:cNvSpPr/>
          <p:nvPr/>
        </p:nvSpPr>
        <p:spPr>
          <a:xfrm rot="10799680">
            <a:off x="-130646" y="4479036"/>
            <a:ext cx="4195445" cy="2007256"/>
          </a:xfrm>
          <a:custGeom>
            <a:avLst/>
            <a:gdLst/>
            <a:ahLst/>
            <a:cxnLst/>
            <a:rect l="l" t="t" r="r" b="b"/>
            <a:pathLst>
              <a:path w="155979" h="74640" extrusionOk="0">
                <a:moveTo>
                  <a:pt x="0" y="0"/>
                </a:moveTo>
                <a:cubicBezTo>
                  <a:pt x="7176" y="14351"/>
                  <a:pt x="22543" y="26042"/>
                  <a:pt x="38277" y="29186"/>
                </a:cubicBezTo>
                <a:cubicBezTo>
                  <a:pt x="53937" y="32315"/>
                  <a:pt x="70816" y="30436"/>
                  <a:pt x="85645" y="36363"/>
                </a:cubicBezTo>
                <a:cubicBezTo>
                  <a:pt x="97919" y="41269"/>
                  <a:pt x="104734" y="54750"/>
                  <a:pt x="115310" y="62679"/>
                </a:cubicBezTo>
                <a:cubicBezTo>
                  <a:pt x="126616" y="71155"/>
                  <a:pt x="141849" y="74640"/>
                  <a:pt x="155979" y="74640"/>
                </a:cubicBezTo>
              </a:path>
            </a:pathLst>
          </a:custGeom>
          <a:noFill/>
          <a:ln w="9525" cap="rnd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224" name="Google Shape;224;p13"/>
          <p:cNvSpPr/>
          <p:nvPr/>
        </p:nvSpPr>
        <p:spPr>
          <a:xfrm>
            <a:off x="8562625" y="-288800"/>
            <a:ext cx="693775" cy="684750"/>
          </a:xfrm>
          <a:custGeom>
            <a:avLst/>
            <a:gdLst/>
            <a:ahLst/>
            <a:cxnLst/>
            <a:rect l="l" t="t" r="r" b="b"/>
            <a:pathLst>
              <a:path w="27751" h="27390" extrusionOk="0">
                <a:moveTo>
                  <a:pt x="27751" y="26316"/>
                </a:moveTo>
                <a:cubicBezTo>
                  <a:pt x="20672" y="29147"/>
                  <a:pt x="10504" y="26049"/>
                  <a:pt x="5741" y="20096"/>
                </a:cubicBezTo>
                <a:cubicBezTo>
                  <a:pt x="1388" y="14656"/>
                  <a:pt x="3113" y="6232"/>
                  <a:pt x="0" y="0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225" name="Google Shape;225;p13"/>
          <p:cNvSpPr/>
          <p:nvPr/>
        </p:nvSpPr>
        <p:spPr>
          <a:xfrm rot="5400000">
            <a:off x="8198450" y="3915325"/>
            <a:ext cx="2405873" cy="2374576"/>
          </a:xfrm>
          <a:custGeom>
            <a:avLst/>
            <a:gdLst/>
            <a:ahLst/>
            <a:cxnLst/>
            <a:rect l="l" t="t" r="r" b="b"/>
            <a:pathLst>
              <a:path w="27751" h="27390" extrusionOk="0">
                <a:moveTo>
                  <a:pt x="27751" y="26316"/>
                </a:moveTo>
                <a:cubicBezTo>
                  <a:pt x="20672" y="29147"/>
                  <a:pt x="10504" y="26049"/>
                  <a:pt x="5741" y="20096"/>
                </a:cubicBezTo>
                <a:cubicBezTo>
                  <a:pt x="1388" y="14656"/>
                  <a:pt x="3113" y="6232"/>
                  <a:pt x="0" y="0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226" name="Google Shape;226;p13"/>
          <p:cNvSpPr/>
          <p:nvPr/>
        </p:nvSpPr>
        <p:spPr>
          <a:xfrm rot="-2499097">
            <a:off x="-356375" y="-879421"/>
            <a:ext cx="3899477" cy="1866001"/>
          </a:xfrm>
          <a:custGeom>
            <a:avLst/>
            <a:gdLst/>
            <a:ahLst/>
            <a:cxnLst/>
            <a:rect l="l" t="t" r="r" b="b"/>
            <a:pathLst>
              <a:path w="155979" h="74640" extrusionOk="0">
                <a:moveTo>
                  <a:pt x="0" y="0"/>
                </a:moveTo>
                <a:cubicBezTo>
                  <a:pt x="7176" y="14351"/>
                  <a:pt x="22543" y="26042"/>
                  <a:pt x="38277" y="29186"/>
                </a:cubicBezTo>
                <a:cubicBezTo>
                  <a:pt x="53937" y="32315"/>
                  <a:pt x="70816" y="30436"/>
                  <a:pt x="85645" y="36363"/>
                </a:cubicBezTo>
                <a:cubicBezTo>
                  <a:pt x="97919" y="41269"/>
                  <a:pt x="104734" y="54750"/>
                  <a:pt x="115310" y="62679"/>
                </a:cubicBezTo>
                <a:cubicBezTo>
                  <a:pt x="126616" y="71155"/>
                  <a:pt x="141849" y="74640"/>
                  <a:pt x="155979" y="74640"/>
                </a:cubicBezTo>
              </a:path>
            </a:pathLst>
          </a:custGeom>
          <a:noFill/>
          <a:ln w="9525" cap="rnd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227" name="Google Shape;227;p13"/>
          <p:cNvSpPr/>
          <p:nvPr/>
        </p:nvSpPr>
        <p:spPr>
          <a:xfrm>
            <a:off x="8569919" y="792083"/>
            <a:ext cx="679193" cy="170205"/>
          </a:xfrm>
          <a:custGeom>
            <a:avLst/>
            <a:gdLst/>
            <a:ahLst/>
            <a:cxnLst/>
            <a:rect l="l" t="t" r="r" b="b"/>
            <a:pathLst>
              <a:path w="6261" h="1569" extrusionOk="0">
                <a:moveTo>
                  <a:pt x="4049" y="1"/>
                </a:moveTo>
                <a:cubicBezTo>
                  <a:pt x="3686" y="1"/>
                  <a:pt x="3325" y="221"/>
                  <a:pt x="3169" y="560"/>
                </a:cubicBezTo>
                <a:cubicBezTo>
                  <a:pt x="2982" y="411"/>
                  <a:pt x="2745" y="333"/>
                  <a:pt x="2505" y="333"/>
                </a:cubicBezTo>
                <a:cubicBezTo>
                  <a:pt x="2392" y="333"/>
                  <a:pt x="2279" y="350"/>
                  <a:pt x="2171" y="385"/>
                </a:cubicBezTo>
                <a:cubicBezTo>
                  <a:pt x="1842" y="494"/>
                  <a:pt x="1579" y="779"/>
                  <a:pt x="1491" y="1120"/>
                </a:cubicBezTo>
                <a:cubicBezTo>
                  <a:pt x="1323" y="943"/>
                  <a:pt x="1084" y="837"/>
                  <a:pt x="843" y="837"/>
                </a:cubicBezTo>
                <a:cubicBezTo>
                  <a:pt x="770" y="837"/>
                  <a:pt x="697" y="847"/>
                  <a:pt x="625" y="867"/>
                </a:cubicBezTo>
                <a:cubicBezTo>
                  <a:pt x="319" y="944"/>
                  <a:pt x="66" y="1196"/>
                  <a:pt x="0" y="1503"/>
                </a:cubicBezTo>
                <a:lnTo>
                  <a:pt x="6239" y="1569"/>
                </a:lnTo>
                <a:cubicBezTo>
                  <a:pt x="6261" y="1273"/>
                  <a:pt x="6096" y="977"/>
                  <a:pt x="5844" y="823"/>
                </a:cubicBezTo>
                <a:cubicBezTo>
                  <a:pt x="5723" y="749"/>
                  <a:pt x="5581" y="714"/>
                  <a:pt x="5438" y="714"/>
                </a:cubicBezTo>
                <a:cubicBezTo>
                  <a:pt x="5285" y="714"/>
                  <a:pt x="5131" y="755"/>
                  <a:pt x="5000" y="835"/>
                </a:cubicBezTo>
                <a:cubicBezTo>
                  <a:pt x="4945" y="418"/>
                  <a:pt x="4594" y="67"/>
                  <a:pt x="4188" y="12"/>
                </a:cubicBezTo>
                <a:cubicBezTo>
                  <a:pt x="4142" y="4"/>
                  <a:pt x="4095" y="1"/>
                  <a:pt x="40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3"/>
          <p:cNvSpPr/>
          <p:nvPr/>
        </p:nvSpPr>
        <p:spPr>
          <a:xfrm>
            <a:off x="-247631" y="1328483"/>
            <a:ext cx="679193" cy="170205"/>
          </a:xfrm>
          <a:custGeom>
            <a:avLst/>
            <a:gdLst/>
            <a:ahLst/>
            <a:cxnLst/>
            <a:rect l="l" t="t" r="r" b="b"/>
            <a:pathLst>
              <a:path w="6261" h="1569" extrusionOk="0">
                <a:moveTo>
                  <a:pt x="4049" y="1"/>
                </a:moveTo>
                <a:cubicBezTo>
                  <a:pt x="3686" y="1"/>
                  <a:pt x="3325" y="221"/>
                  <a:pt x="3169" y="560"/>
                </a:cubicBezTo>
                <a:cubicBezTo>
                  <a:pt x="2982" y="411"/>
                  <a:pt x="2745" y="333"/>
                  <a:pt x="2505" y="333"/>
                </a:cubicBezTo>
                <a:cubicBezTo>
                  <a:pt x="2392" y="333"/>
                  <a:pt x="2279" y="350"/>
                  <a:pt x="2171" y="385"/>
                </a:cubicBezTo>
                <a:cubicBezTo>
                  <a:pt x="1842" y="494"/>
                  <a:pt x="1579" y="779"/>
                  <a:pt x="1491" y="1120"/>
                </a:cubicBezTo>
                <a:cubicBezTo>
                  <a:pt x="1323" y="943"/>
                  <a:pt x="1084" y="837"/>
                  <a:pt x="843" y="837"/>
                </a:cubicBezTo>
                <a:cubicBezTo>
                  <a:pt x="770" y="837"/>
                  <a:pt x="697" y="847"/>
                  <a:pt x="625" y="867"/>
                </a:cubicBezTo>
                <a:cubicBezTo>
                  <a:pt x="319" y="944"/>
                  <a:pt x="66" y="1196"/>
                  <a:pt x="0" y="1503"/>
                </a:cubicBezTo>
                <a:lnTo>
                  <a:pt x="6239" y="1569"/>
                </a:lnTo>
                <a:cubicBezTo>
                  <a:pt x="6261" y="1273"/>
                  <a:pt x="6096" y="977"/>
                  <a:pt x="5844" y="823"/>
                </a:cubicBezTo>
                <a:cubicBezTo>
                  <a:pt x="5723" y="749"/>
                  <a:pt x="5581" y="714"/>
                  <a:pt x="5438" y="714"/>
                </a:cubicBezTo>
                <a:cubicBezTo>
                  <a:pt x="5285" y="714"/>
                  <a:pt x="5131" y="755"/>
                  <a:pt x="5000" y="835"/>
                </a:cubicBezTo>
                <a:cubicBezTo>
                  <a:pt x="4945" y="418"/>
                  <a:pt x="4594" y="67"/>
                  <a:pt x="4188" y="12"/>
                </a:cubicBezTo>
                <a:cubicBezTo>
                  <a:pt x="4142" y="4"/>
                  <a:pt x="4095" y="1"/>
                  <a:pt x="40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3"/>
          <p:cNvSpPr/>
          <p:nvPr/>
        </p:nvSpPr>
        <p:spPr>
          <a:xfrm>
            <a:off x="6970800" y="4870899"/>
            <a:ext cx="679178" cy="170225"/>
          </a:xfrm>
          <a:custGeom>
            <a:avLst/>
            <a:gdLst/>
            <a:ahLst/>
            <a:cxnLst/>
            <a:rect l="l" t="t" r="r" b="b"/>
            <a:pathLst>
              <a:path w="6261" h="1569" extrusionOk="0">
                <a:moveTo>
                  <a:pt x="4049" y="1"/>
                </a:moveTo>
                <a:cubicBezTo>
                  <a:pt x="3686" y="1"/>
                  <a:pt x="3325" y="221"/>
                  <a:pt x="3169" y="560"/>
                </a:cubicBezTo>
                <a:cubicBezTo>
                  <a:pt x="2982" y="411"/>
                  <a:pt x="2745" y="333"/>
                  <a:pt x="2505" y="333"/>
                </a:cubicBezTo>
                <a:cubicBezTo>
                  <a:pt x="2392" y="333"/>
                  <a:pt x="2279" y="350"/>
                  <a:pt x="2171" y="385"/>
                </a:cubicBezTo>
                <a:cubicBezTo>
                  <a:pt x="1842" y="494"/>
                  <a:pt x="1579" y="779"/>
                  <a:pt x="1491" y="1120"/>
                </a:cubicBezTo>
                <a:cubicBezTo>
                  <a:pt x="1323" y="943"/>
                  <a:pt x="1084" y="837"/>
                  <a:pt x="843" y="837"/>
                </a:cubicBezTo>
                <a:cubicBezTo>
                  <a:pt x="770" y="837"/>
                  <a:pt x="697" y="847"/>
                  <a:pt x="625" y="867"/>
                </a:cubicBezTo>
                <a:cubicBezTo>
                  <a:pt x="319" y="944"/>
                  <a:pt x="66" y="1196"/>
                  <a:pt x="0" y="1503"/>
                </a:cubicBezTo>
                <a:lnTo>
                  <a:pt x="6239" y="1569"/>
                </a:lnTo>
                <a:cubicBezTo>
                  <a:pt x="6261" y="1273"/>
                  <a:pt x="6096" y="977"/>
                  <a:pt x="5844" y="823"/>
                </a:cubicBezTo>
                <a:cubicBezTo>
                  <a:pt x="5723" y="749"/>
                  <a:pt x="5581" y="714"/>
                  <a:pt x="5438" y="714"/>
                </a:cubicBezTo>
                <a:cubicBezTo>
                  <a:pt x="5285" y="714"/>
                  <a:pt x="5131" y="755"/>
                  <a:pt x="5000" y="835"/>
                </a:cubicBezTo>
                <a:cubicBezTo>
                  <a:pt x="4945" y="418"/>
                  <a:pt x="4594" y="67"/>
                  <a:pt x="4188" y="12"/>
                </a:cubicBezTo>
                <a:cubicBezTo>
                  <a:pt x="4142" y="4"/>
                  <a:pt x="4095" y="1"/>
                  <a:pt x="40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0" name="Google Shape;230;p13"/>
          <p:cNvGrpSpPr/>
          <p:nvPr/>
        </p:nvGrpSpPr>
        <p:grpSpPr>
          <a:xfrm rot="5400000">
            <a:off x="8079424" y="104713"/>
            <a:ext cx="568987" cy="596813"/>
            <a:chOff x="8555949" y="806163"/>
            <a:chExt cx="568987" cy="596813"/>
          </a:xfrm>
        </p:grpSpPr>
        <p:sp>
          <p:nvSpPr>
            <p:cNvPr id="231" name="Google Shape;231;p13"/>
            <p:cNvSpPr/>
            <p:nvPr/>
          </p:nvSpPr>
          <p:spPr>
            <a:xfrm>
              <a:off x="8630075" y="984025"/>
              <a:ext cx="135900" cy="135900"/>
            </a:xfrm>
            <a:prstGeom prst="plus">
              <a:avLst>
                <a:gd name="adj" fmla="val 4390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3"/>
            <p:cNvSpPr/>
            <p:nvPr/>
          </p:nvSpPr>
          <p:spPr>
            <a:xfrm>
              <a:off x="8862861" y="1309675"/>
              <a:ext cx="93300" cy="933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>
              <a:off x="9031636" y="806163"/>
              <a:ext cx="93300" cy="93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3"/>
            <p:cNvSpPr/>
            <p:nvPr/>
          </p:nvSpPr>
          <p:spPr>
            <a:xfrm>
              <a:off x="8555949" y="1267400"/>
              <a:ext cx="54900" cy="54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13"/>
          <p:cNvGrpSpPr/>
          <p:nvPr/>
        </p:nvGrpSpPr>
        <p:grpSpPr>
          <a:xfrm rot="5400000">
            <a:off x="-273432" y="3251019"/>
            <a:ext cx="1238412" cy="385925"/>
            <a:chOff x="8251149" y="734000"/>
            <a:chExt cx="1238412" cy="385925"/>
          </a:xfrm>
        </p:grpSpPr>
        <p:sp>
          <p:nvSpPr>
            <p:cNvPr id="236" name="Google Shape;236;p13"/>
            <p:cNvSpPr/>
            <p:nvPr/>
          </p:nvSpPr>
          <p:spPr>
            <a:xfrm>
              <a:off x="8630075" y="984025"/>
              <a:ext cx="135900" cy="135900"/>
            </a:xfrm>
            <a:prstGeom prst="plus">
              <a:avLst>
                <a:gd name="adj" fmla="val 4390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3"/>
            <p:cNvSpPr/>
            <p:nvPr/>
          </p:nvSpPr>
          <p:spPr>
            <a:xfrm>
              <a:off x="9396261" y="928675"/>
              <a:ext cx="93300" cy="933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3"/>
            <p:cNvSpPr/>
            <p:nvPr/>
          </p:nvSpPr>
          <p:spPr>
            <a:xfrm>
              <a:off x="9031636" y="806163"/>
              <a:ext cx="93300" cy="93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8251149" y="734000"/>
              <a:ext cx="54900" cy="54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4"/>
          <p:cNvSpPr txBox="1">
            <a:spLocks noGrp="1"/>
          </p:cNvSpPr>
          <p:nvPr>
            <p:ph type="title"/>
          </p:nvPr>
        </p:nvSpPr>
        <p:spPr>
          <a:xfrm>
            <a:off x="3557400" y="3100288"/>
            <a:ext cx="4360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4"/>
          <p:cNvSpPr txBox="1">
            <a:spLocks noGrp="1"/>
          </p:cNvSpPr>
          <p:nvPr>
            <p:ph type="subTitle" idx="1"/>
          </p:nvPr>
        </p:nvSpPr>
        <p:spPr>
          <a:xfrm>
            <a:off x="1226400" y="151131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bg>
      <p:bgPr>
        <a:solidFill>
          <a:schemeClr val="accent2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5"/>
          <p:cNvSpPr txBox="1">
            <a:spLocks noGrp="1"/>
          </p:cNvSpPr>
          <p:nvPr>
            <p:ph type="title"/>
          </p:nvPr>
        </p:nvSpPr>
        <p:spPr>
          <a:xfrm>
            <a:off x="6198475" y="2398350"/>
            <a:ext cx="2232300" cy="114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5"/>
          <p:cNvSpPr txBox="1">
            <a:spLocks noGrp="1"/>
          </p:cNvSpPr>
          <p:nvPr>
            <p:ph type="subTitle" idx="1"/>
          </p:nvPr>
        </p:nvSpPr>
        <p:spPr>
          <a:xfrm>
            <a:off x="6198475" y="3582000"/>
            <a:ext cx="2232300" cy="10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15"/>
          <p:cNvSpPr/>
          <p:nvPr/>
        </p:nvSpPr>
        <p:spPr>
          <a:xfrm rot="10799680">
            <a:off x="-385046" y="4604186"/>
            <a:ext cx="4195445" cy="2007256"/>
          </a:xfrm>
          <a:custGeom>
            <a:avLst/>
            <a:gdLst/>
            <a:ahLst/>
            <a:cxnLst/>
            <a:rect l="l" t="t" r="r" b="b"/>
            <a:pathLst>
              <a:path w="155979" h="74640" extrusionOk="0">
                <a:moveTo>
                  <a:pt x="0" y="0"/>
                </a:moveTo>
                <a:cubicBezTo>
                  <a:pt x="7176" y="14351"/>
                  <a:pt x="22543" y="26042"/>
                  <a:pt x="38277" y="29186"/>
                </a:cubicBezTo>
                <a:cubicBezTo>
                  <a:pt x="53937" y="32315"/>
                  <a:pt x="70816" y="30436"/>
                  <a:pt x="85645" y="36363"/>
                </a:cubicBezTo>
                <a:cubicBezTo>
                  <a:pt x="97919" y="41269"/>
                  <a:pt x="104734" y="54750"/>
                  <a:pt x="115310" y="62679"/>
                </a:cubicBezTo>
                <a:cubicBezTo>
                  <a:pt x="126616" y="71155"/>
                  <a:pt x="141849" y="74640"/>
                  <a:pt x="155979" y="74640"/>
                </a:cubicBezTo>
              </a:path>
            </a:pathLst>
          </a:custGeom>
          <a:noFill/>
          <a:ln w="9525" cap="rnd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247" name="Google Shape;247;p15"/>
          <p:cNvSpPr/>
          <p:nvPr/>
        </p:nvSpPr>
        <p:spPr>
          <a:xfrm>
            <a:off x="8299225" y="-106700"/>
            <a:ext cx="3899475" cy="1866000"/>
          </a:xfrm>
          <a:custGeom>
            <a:avLst/>
            <a:gdLst/>
            <a:ahLst/>
            <a:cxnLst/>
            <a:rect l="l" t="t" r="r" b="b"/>
            <a:pathLst>
              <a:path w="155979" h="74640" extrusionOk="0">
                <a:moveTo>
                  <a:pt x="0" y="0"/>
                </a:moveTo>
                <a:cubicBezTo>
                  <a:pt x="7176" y="14351"/>
                  <a:pt x="22543" y="26042"/>
                  <a:pt x="38277" y="29186"/>
                </a:cubicBezTo>
                <a:cubicBezTo>
                  <a:pt x="53937" y="32315"/>
                  <a:pt x="70816" y="30436"/>
                  <a:pt x="85645" y="36363"/>
                </a:cubicBezTo>
                <a:cubicBezTo>
                  <a:pt x="97919" y="41269"/>
                  <a:pt x="104734" y="54750"/>
                  <a:pt x="115310" y="62679"/>
                </a:cubicBezTo>
                <a:cubicBezTo>
                  <a:pt x="126616" y="71155"/>
                  <a:pt x="141849" y="74640"/>
                  <a:pt x="155979" y="74640"/>
                </a:cubicBezTo>
              </a:path>
            </a:pathLst>
          </a:custGeom>
          <a:noFill/>
          <a:ln w="9525" cap="rnd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248" name="Google Shape;248;p15"/>
          <p:cNvSpPr/>
          <p:nvPr/>
        </p:nvSpPr>
        <p:spPr>
          <a:xfrm rot="10799680">
            <a:off x="5421629" y="-106514"/>
            <a:ext cx="4195445" cy="2007256"/>
          </a:xfrm>
          <a:custGeom>
            <a:avLst/>
            <a:gdLst/>
            <a:ahLst/>
            <a:cxnLst/>
            <a:rect l="l" t="t" r="r" b="b"/>
            <a:pathLst>
              <a:path w="155979" h="74640" extrusionOk="0">
                <a:moveTo>
                  <a:pt x="0" y="0"/>
                </a:moveTo>
                <a:cubicBezTo>
                  <a:pt x="7176" y="14351"/>
                  <a:pt x="22543" y="26042"/>
                  <a:pt x="38277" y="29186"/>
                </a:cubicBezTo>
                <a:cubicBezTo>
                  <a:pt x="53937" y="32315"/>
                  <a:pt x="70816" y="30436"/>
                  <a:pt x="85645" y="36363"/>
                </a:cubicBezTo>
                <a:cubicBezTo>
                  <a:pt x="97919" y="41269"/>
                  <a:pt x="104734" y="54750"/>
                  <a:pt x="115310" y="62679"/>
                </a:cubicBezTo>
                <a:cubicBezTo>
                  <a:pt x="126616" y="71155"/>
                  <a:pt x="141849" y="74640"/>
                  <a:pt x="155979" y="74640"/>
                </a:cubicBezTo>
              </a:path>
            </a:pathLst>
          </a:custGeom>
          <a:noFill/>
          <a:ln w="9525" cap="rnd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249" name="Google Shape;249;p15"/>
          <p:cNvSpPr/>
          <p:nvPr/>
        </p:nvSpPr>
        <p:spPr>
          <a:xfrm rot="7850356">
            <a:off x="7845757" y="3364383"/>
            <a:ext cx="4195605" cy="2007424"/>
          </a:xfrm>
          <a:custGeom>
            <a:avLst/>
            <a:gdLst/>
            <a:ahLst/>
            <a:cxnLst/>
            <a:rect l="l" t="t" r="r" b="b"/>
            <a:pathLst>
              <a:path w="155979" h="74640" extrusionOk="0">
                <a:moveTo>
                  <a:pt x="0" y="0"/>
                </a:moveTo>
                <a:cubicBezTo>
                  <a:pt x="7176" y="14351"/>
                  <a:pt x="22543" y="26042"/>
                  <a:pt x="38277" y="29186"/>
                </a:cubicBezTo>
                <a:cubicBezTo>
                  <a:pt x="53937" y="32315"/>
                  <a:pt x="70816" y="30436"/>
                  <a:pt x="85645" y="36363"/>
                </a:cubicBezTo>
                <a:cubicBezTo>
                  <a:pt x="97919" y="41269"/>
                  <a:pt x="104734" y="54750"/>
                  <a:pt x="115310" y="62679"/>
                </a:cubicBezTo>
                <a:cubicBezTo>
                  <a:pt x="126616" y="71155"/>
                  <a:pt x="141849" y="74640"/>
                  <a:pt x="155979" y="74640"/>
                </a:cubicBezTo>
              </a:path>
            </a:pathLst>
          </a:custGeom>
          <a:noFill/>
          <a:ln w="9525" cap="rnd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250" name="Google Shape;250;p15"/>
          <p:cNvSpPr/>
          <p:nvPr/>
        </p:nvSpPr>
        <p:spPr>
          <a:xfrm flipH="1">
            <a:off x="8794254" y="2124546"/>
            <a:ext cx="679193" cy="170205"/>
          </a:xfrm>
          <a:custGeom>
            <a:avLst/>
            <a:gdLst/>
            <a:ahLst/>
            <a:cxnLst/>
            <a:rect l="l" t="t" r="r" b="b"/>
            <a:pathLst>
              <a:path w="6261" h="1569" extrusionOk="0">
                <a:moveTo>
                  <a:pt x="4049" y="1"/>
                </a:moveTo>
                <a:cubicBezTo>
                  <a:pt x="3686" y="1"/>
                  <a:pt x="3325" y="221"/>
                  <a:pt x="3169" y="560"/>
                </a:cubicBezTo>
                <a:cubicBezTo>
                  <a:pt x="2982" y="411"/>
                  <a:pt x="2745" y="333"/>
                  <a:pt x="2505" y="333"/>
                </a:cubicBezTo>
                <a:cubicBezTo>
                  <a:pt x="2392" y="333"/>
                  <a:pt x="2279" y="350"/>
                  <a:pt x="2171" y="385"/>
                </a:cubicBezTo>
                <a:cubicBezTo>
                  <a:pt x="1842" y="494"/>
                  <a:pt x="1579" y="779"/>
                  <a:pt x="1491" y="1120"/>
                </a:cubicBezTo>
                <a:cubicBezTo>
                  <a:pt x="1323" y="943"/>
                  <a:pt x="1084" y="837"/>
                  <a:pt x="843" y="837"/>
                </a:cubicBezTo>
                <a:cubicBezTo>
                  <a:pt x="770" y="837"/>
                  <a:pt x="697" y="847"/>
                  <a:pt x="625" y="867"/>
                </a:cubicBezTo>
                <a:cubicBezTo>
                  <a:pt x="319" y="944"/>
                  <a:pt x="66" y="1196"/>
                  <a:pt x="0" y="1503"/>
                </a:cubicBezTo>
                <a:lnTo>
                  <a:pt x="6239" y="1569"/>
                </a:lnTo>
                <a:cubicBezTo>
                  <a:pt x="6261" y="1273"/>
                  <a:pt x="6096" y="977"/>
                  <a:pt x="5844" y="823"/>
                </a:cubicBezTo>
                <a:cubicBezTo>
                  <a:pt x="5723" y="749"/>
                  <a:pt x="5581" y="714"/>
                  <a:pt x="5438" y="714"/>
                </a:cubicBezTo>
                <a:cubicBezTo>
                  <a:pt x="5285" y="714"/>
                  <a:pt x="5131" y="755"/>
                  <a:pt x="5000" y="835"/>
                </a:cubicBezTo>
                <a:cubicBezTo>
                  <a:pt x="4945" y="418"/>
                  <a:pt x="4594" y="67"/>
                  <a:pt x="4188" y="12"/>
                </a:cubicBezTo>
                <a:cubicBezTo>
                  <a:pt x="4142" y="4"/>
                  <a:pt x="4095" y="1"/>
                  <a:pt x="40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5"/>
          <p:cNvSpPr/>
          <p:nvPr/>
        </p:nvSpPr>
        <p:spPr>
          <a:xfrm flipH="1">
            <a:off x="3222248" y="5039136"/>
            <a:ext cx="588829" cy="147316"/>
          </a:xfrm>
          <a:custGeom>
            <a:avLst/>
            <a:gdLst/>
            <a:ahLst/>
            <a:cxnLst/>
            <a:rect l="l" t="t" r="r" b="b"/>
            <a:pathLst>
              <a:path w="5428" h="1358" extrusionOk="0">
                <a:moveTo>
                  <a:pt x="3524" y="0"/>
                </a:moveTo>
                <a:cubicBezTo>
                  <a:pt x="3201" y="0"/>
                  <a:pt x="2890" y="197"/>
                  <a:pt x="2752" y="481"/>
                </a:cubicBezTo>
                <a:cubicBezTo>
                  <a:pt x="2587" y="352"/>
                  <a:pt x="2379" y="286"/>
                  <a:pt x="2173" y="286"/>
                </a:cubicBezTo>
                <a:cubicBezTo>
                  <a:pt x="2079" y="286"/>
                  <a:pt x="1986" y="300"/>
                  <a:pt x="1897" y="327"/>
                </a:cubicBezTo>
                <a:cubicBezTo>
                  <a:pt x="1601" y="426"/>
                  <a:pt x="1371" y="678"/>
                  <a:pt x="1294" y="963"/>
                </a:cubicBezTo>
                <a:cubicBezTo>
                  <a:pt x="1149" y="810"/>
                  <a:pt x="937" y="722"/>
                  <a:pt x="726" y="722"/>
                </a:cubicBezTo>
                <a:cubicBezTo>
                  <a:pt x="666" y="722"/>
                  <a:pt x="607" y="729"/>
                  <a:pt x="548" y="744"/>
                </a:cubicBezTo>
                <a:cubicBezTo>
                  <a:pt x="285" y="820"/>
                  <a:pt x="66" y="1040"/>
                  <a:pt x="0" y="1303"/>
                </a:cubicBezTo>
                <a:lnTo>
                  <a:pt x="5416" y="1358"/>
                </a:lnTo>
                <a:cubicBezTo>
                  <a:pt x="5428" y="1105"/>
                  <a:pt x="5296" y="842"/>
                  <a:pt x="5077" y="711"/>
                </a:cubicBezTo>
                <a:cubicBezTo>
                  <a:pt x="4972" y="648"/>
                  <a:pt x="4849" y="617"/>
                  <a:pt x="4726" y="617"/>
                </a:cubicBezTo>
                <a:cubicBezTo>
                  <a:pt x="4592" y="617"/>
                  <a:pt x="4456" y="653"/>
                  <a:pt x="4342" y="722"/>
                </a:cubicBezTo>
                <a:cubicBezTo>
                  <a:pt x="4287" y="360"/>
                  <a:pt x="3991" y="64"/>
                  <a:pt x="3640" y="9"/>
                </a:cubicBezTo>
                <a:cubicBezTo>
                  <a:pt x="3601" y="3"/>
                  <a:pt x="3563" y="0"/>
                  <a:pt x="35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5"/>
          <p:cNvSpPr/>
          <p:nvPr/>
        </p:nvSpPr>
        <p:spPr>
          <a:xfrm flipH="1">
            <a:off x="7224936" y="233711"/>
            <a:ext cx="588829" cy="147316"/>
          </a:xfrm>
          <a:custGeom>
            <a:avLst/>
            <a:gdLst/>
            <a:ahLst/>
            <a:cxnLst/>
            <a:rect l="l" t="t" r="r" b="b"/>
            <a:pathLst>
              <a:path w="5428" h="1358" extrusionOk="0">
                <a:moveTo>
                  <a:pt x="3524" y="0"/>
                </a:moveTo>
                <a:cubicBezTo>
                  <a:pt x="3201" y="0"/>
                  <a:pt x="2890" y="197"/>
                  <a:pt x="2752" y="481"/>
                </a:cubicBezTo>
                <a:cubicBezTo>
                  <a:pt x="2587" y="352"/>
                  <a:pt x="2379" y="286"/>
                  <a:pt x="2173" y="286"/>
                </a:cubicBezTo>
                <a:cubicBezTo>
                  <a:pt x="2079" y="286"/>
                  <a:pt x="1986" y="300"/>
                  <a:pt x="1897" y="327"/>
                </a:cubicBezTo>
                <a:cubicBezTo>
                  <a:pt x="1601" y="426"/>
                  <a:pt x="1371" y="678"/>
                  <a:pt x="1294" y="963"/>
                </a:cubicBezTo>
                <a:cubicBezTo>
                  <a:pt x="1149" y="810"/>
                  <a:pt x="937" y="722"/>
                  <a:pt x="726" y="722"/>
                </a:cubicBezTo>
                <a:cubicBezTo>
                  <a:pt x="666" y="722"/>
                  <a:pt x="607" y="729"/>
                  <a:pt x="548" y="744"/>
                </a:cubicBezTo>
                <a:cubicBezTo>
                  <a:pt x="285" y="820"/>
                  <a:pt x="66" y="1040"/>
                  <a:pt x="0" y="1303"/>
                </a:cubicBezTo>
                <a:lnTo>
                  <a:pt x="5416" y="1358"/>
                </a:lnTo>
                <a:cubicBezTo>
                  <a:pt x="5428" y="1105"/>
                  <a:pt x="5296" y="842"/>
                  <a:pt x="5077" y="711"/>
                </a:cubicBezTo>
                <a:cubicBezTo>
                  <a:pt x="4972" y="648"/>
                  <a:pt x="4849" y="617"/>
                  <a:pt x="4726" y="617"/>
                </a:cubicBezTo>
                <a:cubicBezTo>
                  <a:pt x="4592" y="617"/>
                  <a:pt x="4456" y="653"/>
                  <a:pt x="4342" y="722"/>
                </a:cubicBezTo>
                <a:cubicBezTo>
                  <a:pt x="4287" y="360"/>
                  <a:pt x="3991" y="64"/>
                  <a:pt x="3640" y="9"/>
                </a:cubicBezTo>
                <a:cubicBezTo>
                  <a:pt x="3601" y="3"/>
                  <a:pt x="3563" y="0"/>
                  <a:pt x="35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ONE_COLUMN_TEXT_1">
    <p:bg>
      <p:bgPr>
        <a:solidFill>
          <a:schemeClr val="lt1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294800" cy="11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16"/>
          <p:cNvSpPr txBox="1">
            <a:spLocks noGrp="1"/>
          </p:cNvSpPr>
          <p:nvPr>
            <p:ph type="subTitle" idx="1"/>
          </p:nvPr>
        </p:nvSpPr>
        <p:spPr>
          <a:xfrm>
            <a:off x="720000" y="1690350"/>
            <a:ext cx="4294800" cy="29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oHo SemiBold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Darker Grotesque SemiBold"/>
              <a:buChar char="■"/>
              <a:defRPr/>
            </a:lvl9pPr>
          </a:lstStyle>
          <a:p>
            <a:endParaRPr/>
          </a:p>
        </p:txBody>
      </p:sp>
      <p:sp>
        <p:nvSpPr>
          <p:cNvPr id="256" name="Google Shape;256;p16"/>
          <p:cNvSpPr/>
          <p:nvPr/>
        </p:nvSpPr>
        <p:spPr>
          <a:xfrm rot="-598330">
            <a:off x="552518" y="4402062"/>
            <a:ext cx="152164" cy="190205"/>
          </a:xfrm>
          <a:custGeom>
            <a:avLst/>
            <a:gdLst/>
            <a:ahLst/>
            <a:cxnLst/>
            <a:rect l="l" t="t" r="r" b="b"/>
            <a:pathLst>
              <a:path w="3421" h="4276" extrusionOk="0">
                <a:moveTo>
                  <a:pt x="1718" y="979"/>
                </a:moveTo>
                <a:cubicBezTo>
                  <a:pt x="2155" y="979"/>
                  <a:pt x="2500" y="1388"/>
                  <a:pt x="2423" y="1864"/>
                </a:cubicBezTo>
                <a:cubicBezTo>
                  <a:pt x="2380" y="2149"/>
                  <a:pt x="2171" y="2380"/>
                  <a:pt x="1908" y="2445"/>
                </a:cubicBezTo>
                <a:cubicBezTo>
                  <a:pt x="1839" y="2466"/>
                  <a:pt x="1772" y="2475"/>
                  <a:pt x="1706" y="2475"/>
                </a:cubicBezTo>
                <a:cubicBezTo>
                  <a:pt x="1275" y="2475"/>
                  <a:pt x="923" y="2066"/>
                  <a:pt x="1009" y="1590"/>
                </a:cubicBezTo>
                <a:cubicBezTo>
                  <a:pt x="1053" y="1305"/>
                  <a:pt x="1261" y="1074"/>
                  <a:pt x="1513" y="1009"/>
                </a:cubicBezTo>
                <a:cubicBezTo>
                  <a:pt x="1583" y="988"/>
                  <a:pt x="1652" y="979"/>
                  <a:pt x="1718" y="979"/>
                </a:cubicBezTo>
                <a:close/>
                <a:moveTo>
                  <a:pt x="1716" y="0"/>
                </a:moveTo>
                <a:cubicBezTo>
                  <a:pt x="1628" y="0"/>
                  <a:pt x="1538" y="7"/>
                  <a:pt x="1447" y="22"/>
                </a:cubicBezTo>
                <a:cubicBezTo>
                  <a:pt x="680" y="143"/>
                  <a:pt x="77" y="823"/>
                  <a:pt x="22" y="1634"/>
                </a:cubicBezTo>
                <a:cubicBezTo>
                  <a:pt x="0" y="2029"/>
                  <a:pt x="99" y="2402"/>
                  <a:pt x="285" y="2697"/>
                </a:cubicBezTo>
                <a:cubicBezTo>
                  <a:pt x="329" y="2774"/>
                  <a:pt x="384" y="2840"/>
                  <a:pt x="439" y="2906"/>
                </a:cubicBezTo>
                <a:lnTo>
                  <a:pt x="1535" y="4144"/>
                </a:lnTo>
                <a:cubicBezTo>
                  <a:pt x="1612" y="4231"/>
                  <a:pt x="1719" y="4275"/>
                  <a:pt x="1828" y="4275"/>
                </a:cubicBezTo>
                <a:cubicBezTo>
                  <a:pt x="1953" y="4275"/>
                  <a:pt x="2078" y="4218"/>
                  <a:pt x="2160" y="4100"/>
                </a:cubicBezTo>
                <a:lnTo>
                  <a:pt x="2840" y="3147"/>
                </a:lnTo>
                <a:cubicBezTo>
                  <a:pt x="2894" y="3048"/>
                  <a:pt x="3016" y="2873"/>
                  <a:pt x="3114" y="2719"/>
                </a:cubicBezTo>
                <a:cubicBezTo>
                  <a:pt x="3311" y="2412"/>
                  <a:pt x="3421" y="2061"/>
                  <a:pt x="3410" y="1700"/>
                </a:cubicBezTo>
                <a:lnTo>
                  <a:pt x="3410" y="1688"/>
                </a:lnTo>
                <a:cubicBezTo>
                  <a:pt x="3370" y="740"/>
                  <a:pt x="2620" y="0"/>
                  <a:pt x="171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6"/>
          <p:cNvSpPr/>
          <p:nvPr/>
        </p:nvSpPr>
        <p:spPr>
          <a:xfrm rot="-1095117" flipH="1">
            <a:off x="-1255957" y="-393669"/>
            <a:ext cx="3899522" cy="1866023"/>
          </a:xfrm>
          <a:custGeom>
            <a:avLst/>
            <a:gdLst/>
            <a:ahLst/>
            <a:cxnLst/>
            <a:rect l="l" t="t" r="r" b="b"/>
            <a:pathLst>
              <a:path w="155979" h="74640" extrusionOk="0">
                <a:moveTo>
                  <a:pt x="0" y="0"/>
                </a:moveTo>
                <a:cubicBezTo>
                  <a:pt x="7176" y="14351"/>
                  <a:pt x="22543" y="26042"/>
                  <a:pt x="38277" y="29186"/>
                </a:cubicBezTo>
                <a:cubicBezTo>
                  <a:pt x="53937" y="32315"/>
                  <a:pt x="70816" y="30436"/>
                  <a:pt x="85645" y="36363"/>
                </a:cubicBezTo>
                <a:cubicBezTo>
                  <a:pt x="97919" y="41269"/>
                  <a:pt x="104734" y="54750"/>
                  <a:pt x="115310" y="62679"/>
                </a:cubicBezTo>
                <a:cubicBezTo>
                  <a:pt x="126616" y="71155"/>
                  <a:pt x="141849" y="74640"/>
                  <a:pt x="155979" y="74640"/>
                </a:cubicBezTo>
              </a:path>
            </a:pathLst>
          </a:custGeom>
          <a:noFill/>
          <a:ln w="9525" cap="rnd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258" name="Google Shape;258;p16"/>
          <p:cNvSpPr/>
          <p:nvPr/>
        </p:nvSpPr>
        <p:spPr>
          <a:xfrm flipH="1">
            <a:off x="-156566" y="-412225"/>
            <a:ext cx="693775" cy="684750"/>
          </a:xfrm>
          <a:custGeom>
            <a:avLst/>
            <a:gdLst/>
            <a:ahLst/>
            <a:cxnLst/>
            <a:rect l="l" t="t" r="r" b="b"/>
            <a:pathLst>
              <a:path w="27751" h="27390" extrusionOk="0">
                <a:moveTo>
                  <a:pt x="27751" y="26316"/>
                </a:moveTo>
                <a:cubicBezTo>
                  <a:pt x="20672" y="29147"/>
                  <a:pt x="10504" y="26049"/>
                  <a:pt x="5741" y="20096"/>
                </a:cubicBezTo>
                <a:cubicBezTo>
                  <a:pt x="1388" y="14656"/>
                  <a:pt x="3113" y="6232"/>
                  <a:pt x="0" y="0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259" name="Google Shape;259;p16"/>
          <p:cNvSpPr/>
          <p:nvPr/>
        </p:nvSpPr>
        <p:spPr>
          <a:xfrm flipH="1">
            <a:off x="-203741" y="2807696"/>
            <a:ext cx="679193" cy="170205"/>
          </a:xfrm>
          <a:custGeom>
            <a:avLst/>
            <a:gdLst/>
            <a:ahLst/>
            <a:cxnLst/>
            <a:rect l="l" t="t" r="r" b="b"/>
            <a:pathLst>
              <a:path w="6261" h="1569" extrusionOk="0">
                <a:moveTo>
                  <a:pt x="4049" y="1"/>
                </a:moveTo>
                <a:cubicBezTo>
                  <a:pt x="3686" y="1"/>
                  <a:pt x="3325" y="221"/>
                  <a:pt x="3169" y="560"/>
                </a:cubicBezTo>
                <a:cubicBezTo>
                  <a:pt x="2982" y="411"/>
                  <a:pt x="2745" y="333"/>
                  <a:pt x="2505" y="333"/>
                </a:cubicBezTo>
                <a:cubicBezTo>
                  <a:pt x="2392" y="333"/>
                  <a:pt x="2279" y="350"/>
                  <a:pt x="2171" y="385"/>
                </a:cubicBezTo>
                <a:cubicBezTo>
                  <a:pt x="1842" y="494"/>
                  <a:pt x="1579" y="779"/>
                  <a:pt x="1491" y="1120"/>
                </a:cubicBezTo>
                <a:cubicBezTo>
                  <a:pt x="1323" y="943"/>
                  <a:pt x="1084" y="837"/>
                  <a:pt x="843" y="837"/>
                </a:cubicBezTo>
                <a:cubicBezTo>
                  <a:pt x="770" y="837"/>
                  <a:pt x="697" y="847"/>
                  <a:pt x="625" y="867"/>
                </a:cubicBezTo>
                <a:cubicBezTo>
                  <a:pt x="319" y="944"/>
                  <a:pt x="66" y="1196"/>
                  <a:pt x="0" y="1503"/>
                </a:cubicBezTo>
                <a:lnTo>
                  <a:pt x="6239" y="1569"/>
                </a:lnTo>
                <a:cubicBezTo>
                  <a:pt x="6261" y="1273"/>
                  <a:pt x="6096" y="977"/>
                  <a:pt x="5844" y="823"/>
                </a:cubicBezTo>
                <a:cubicBezTo>
                  <a:pt x="5723" y="749"/>
                  <a:pt x="5581" y="714"/>
                  <a:pt x="5438" y="714"/>
                </a:cubicBezTo>
                <a:cubicBezTo>
                  <a:pt x="5285" y="714"/>
                  <a:pt x="5131" y="755"/>
                  <a:pt x="5000" y="835"/>
                </a:cubicBezTo>
                <a:cubicBezTo>
                  <a:pt x="4945" y="418"/>
                  <a:pt x="4594" y="67"/>
                  <a:pt x="4188" y="12"/>
                </a:cubicBezTo>
                <a:cubicBezTo>
                  <a:pt x="4142" y="4"/>
                  <a:pt x="4095" y="1"/>
                  <a:pt x="40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" name="Google Shape;260;p16"/>
          <p:cNvGrpSpPr/>
          <p:nvPr/>
        </p:nvGrpSpPr>
        <p:grpSpPr>
          <a:xfrm flipH="1">
            <a:off x="230498" y="3600388"/>
            <a:ext cx="416587" cy="596813"/>
            <a:chOff x="8555949" y="806163"/>
            <a:chExt cx="416587" cy="596813"/>
          </a:xfrm>
        </p:grpSpPr>
        <p:sp>
          <p:nvSpPr>
            <p:cNvPr id="261" name="Google Shape;261;p16"/>
            <p:cNvSpPr/>
            <p:nvPr/>
          </p:nvSpPr>
          <p:spPr>
            <a:xfrm>
              <a:off x="8630075" y="984025"/>
              <a:ext cx="135900" cy="135900"/>
            </a:xfrm>
            <a:prstGeom prst="plus">
              <a:avLst>
                <a:gd name="adj" fmla="val 4390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8862861" y="1309675"/>
              <a:ext cx="93300" cy="933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8879236" y="806163"/>
              <a:ext cx="93300" cy="93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8555949" y="1267400"/>
              <a:ext cx="54900" cy="54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5" name="Google Shape;265;p16"/>
          <p:cNvSpPr/>
          <p:nvPr/>
        </p:nvSpPr>
        <p:spPr>
          <a:xfrm rot="10799680">
            <a:off x="-156571" y="4674761"/>
            <a:ext cx="4195445" cy="2007256"/>
          </a:xfrm>
          <a:custGeom>
            <a:avLst/>
            <a:gdLst/>
            <a:ahLst/>
            <a:cxnLst/>
            <a:rect l="l" t="t" r="r" b="b"/>
            <a:pathLst>
              <a:path w="155979" h="74640" extrusionOk="0">
                <a:moveTo>
                  <a:pt x="0" y="0"/>
                </a:moveTo>
                <a:cubicBezTo>
                  <a:pt x="7176" y="14351"/>
                  <a:pt x="22543" y="26042"/>
                  <a:pt x="38277" y="29186"/>
                </a:cubicBezTo>
                <a:cubicBezTo>
                  <a:pt x="53937" y="32315"/>
                  <a:pt x="70816" y="30436"/>
                  <a:pt x="85645" y="36363"/>
                </a:cubicBezTo>
                <a:cubicBezTo>
                  <a:pt x="97919" y="41269"/>
                  <a:pt x="104734" y="54750"/>
                  <a:pt x="115310" y="62679"/>
                </a:cubicBezTo>
                <a:cubicBezTo>
                  <a:pt x="126616" y="71155"/>
                  <a:pt x="141849" y="74640"/>
                  <a:pt x="155979" y="74640"/>
                </a:cubicBezTo>
              </a:path>
            </a:pathLst>
          </a:custGeom>
          <a:noFill/>
          <a:ln w="9525" cap="rnd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BODY_1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7"/>
          <p:cNvSpPr txBox="1">
            <a:spLocks noGrp="1"/>
          </p:cNvSpPr>
          <p:nvPr>
            <p:ph type="body" idx="1"/>
          </p:nvPr>
        </p:nvSpPr>
        <p:spPr>
          <a:xfrm>
            <a:off x="720000" y="1457197"/>
            <a:ext cx="3675000" cy="31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oHo SemiBold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>
            <a:endParaRPr/>
          </a:p>
        </p:txBody>
      </p:sp>
      <p:sp>
        <p:nvSpPr>
          <p:cNvPr id="268" name="Google Shape;268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17"/>
          <p:cNvSpPr txBox="1">
            <a:spLocks noGrp="1"/>
          </p:cNvSpPr>
          <p:nvPr>
            <p:ph type="body" idx="2"/>
          </p:nvPr>
        </p:nvSpPr>
        <p:spPr>
          <a:xfrm>
            <a:off x="4749000" y="1457197"/>
            <a:ext cx="3675000" cy="31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oHo SemiBold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>
            <a:endParaRPr/>
          </a:p>
        </p:txBody>
      </p:sp>
      <p:sp>
        <p:nvSpPr>
          <p:cNvPr id="270" name="Google Shape;270;p17"/>
          <p:cNvSpPr/>
          <p:nvPr/>
        </p:nvSpPr>
        <p:spPr>
          <a:xfrm rot="1095117">
            <a:off x="5801043" y="-393669"/>
            <a:ext cx="3899522" cy="1866023"/>
          </a:xfrm>
          <a:custGeom>
            <a:avLst/>
            <a:gdLst/>
            <a:ahLst/>
            <a:cxnLst/>
            <a:rect l="l" t="t" r="r" b="b"/>
            <a:pathLst>
              <a:path w="155979" h="74640" extrusionOk="0">
                <a:moveTo>
                  <a:pt x="0" y="0"/>
                </a:moveTo>
                <a:cubicBezTo>
                  <a:pt x="7176" y="14351"/>
                  <a:pt x="22543" y="26042"/>
                  <a:pt x="38277" y="29186"/>
                </a:cubicBezTo>
                <a:cubicBezTo>
                  <a:pt x="53937" y="32315"/>
                  <a:pt x="70816" y="30436"/>
                  <a:pt x="85645" y="36363"/>
                </a:cubicBezTo>
                <a:cubicBezTo>
                  <a:pt x="97919" y="41269"/>
                  <a:pt x="104734" y="54750"/>
                  <a:pt x="115310" y="62679"/>
                </a:cubicBezTo>
                <a:cubicBezTo>
                  <a:pt x="126616" y="71155"/>
                  <a:pt x="141849" y="74640"/>
                  <a:pt x="155979" y="74640"/>
                </a:cubicBezTo>
              </a:path>
            </a:pathLst>
          </a:custGeom>
          <a:noFill/>
          <a:ln w="9525" cap="rnd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271" name="Google Shape;271;p17"/>
          <p:cNvSpPr/>
          <p:nvPr/>
        </p:nvSpPr>
        <p:spPr>
          <a:xfrm rot="10799680">
            <a:off x="-130646" y="4479036"/>
            <a:ext cx="4195445" cy="2007256"/>
          </a:xfrm>
          <a:custGeom>
            <a:avLst/>
            <a:gdLst/>
            <a:ahLst/>
            <a:cxnLst/>
            <a:rect l="l" t="t" r="r" b="b"/>
            <a:pathLst>
              <a:path w="155979" h="74640" extrusionOk="0">
                <a:moveTo>
                  <a:pt x="0" y="0"/>
                </a:moveTo>
                <a:cubicBezTo>
                  <a:pt x="7176" y="14351"/>
                  <a:pt x="22543" y="26042"/>
                  <a:pt x="38277" y="29186"/>
                </a:cubicBezTo>
                <a:cubicBezTo>
                  <a:pt x="53937" y="32315"/>
                  <a:pt x="70816" y="30436"/>
                  <a:pt x="85645" y="36363"/>
                </a:cubicBezTo>
                <a:cubicBezTo>
                  <a:pt x="97919" y="41269"/>
                  <a:pt x="104734" y="54750"/>
                  <a:pt x="115310" y="62679"/>
                </a:cubicBezTo>
                <a:cubicBezTo>
                  <a:pt x="126616" y="71155"/>
                  <a:pt x="141849" y="74640"/>
                  <a:pt x="155979" y="74640"/>
                </a:cubicBezTo>
              </a:path>
            </a:pathLst>
          </a:custGeom>
          <a:noFill/>
          <a:ln w="9525" cap="rnd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272" name="Google Shape;272;p17"/>
          <p:cNvSpPr/>
          <p:nvPr/>
        </p:nvSpPr>
        <p:spPr>
          <a:xfrm>
            <a:off x="8562625" y="-288800"/>
            <a:ext cx="693775" cy="684750"/>
          </a:xfrm>
          <a:custGeom>
            <a:avLst/>
            <a:gdLst/>
            <a:ahLst/>
            <a:cxnLst/>
            <a:rect l="l" t="t" r="r" b="b"/>
            <a:pathLst>
              <a:path w="27751" h="27390" extrusionOk="0">
                <a:moveTo>
                  <a:pt x="27751" y="26316"/>
                </a:moveTo>
                <a:cubicBezTo>
                  <a:pt x="20672" y="29147"/>
                  <a:pt x="10504" y="26049"/>
                  <a:pt x="5741" y="20096"/>
                </a:cubicBezTo>
                <a:cubicBezTo>
                  <a:pt x="1388" y="14656"/>
                  <a:pt x="3113" y="6232"/>
                  <a:pt x="0" y="0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273" name="Google Shape;273;p17"/>
          <p:cNvSpPr/>
          <p:nvPr/>
        </p:nvSpPr>
        <p:spPr>
          <a:xfrm rot="5400000">
            <a:off x="8198450" y="3915325"/>
            <a:ext cx="2405873" cy="2374576"/>
          </a:xfrm>
          <a:custGeom>
            <a:avLst/>
            <a:gdLst/>
            <a:ahLst/>
            <a:cxnLst/>
            <a:rect l="l" t="t" r="r" b="b"/>
            <a:pathLst>
              <a:path w="27751" h="27390" extrusionOk="0">
                <a:moveTo>
                  <a:pt x="27751" y="26316"/>
                </a:moveTo>
                <a:cubicBezTo>
                  <a:pt x="20672" y="29147"/>
                  <a:pt x="10504" y="26049"/>
                  <a:pt x="5741" y="20096"/>
                </a:cubicBezTo>
                <a:cubicBezTo>
                  <a:pt x="1388" y="14656"/>
                  <a:pt x="3113" y="6232"/>
                  <a:pt x="0" y="0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274" name="Google Shape;274;p17"/>
          <p:cNvSpPr/>
          <p:nvPr/>
        </p:nvSpPr>
        <p:spPr>
          <a:xfrm rot="-2499097">
            <a:off x="-356375" y="-879421"/>
            <a:ext cx="3899477" cy="1866001"/>
          </a:xfrm>
          <a:custGeom>
            <a:avLst/>
            <a:gdLst/>
            <a:ahLst/>
            <a:cxnLst/>
            <a:rect l="l" t="t" r="r" b="b"/>
            <a:pathLst>
              <a:path w="155979" h="74640" extrusionOk="0">
                <a:moveTo>
                  <a:pt x="0" y="0"/>
                </a:moveTo>
                <a:cubicBezTo>
                  <a:pt x="7176" y="14351"/>
                  <a:pt x="22543" y="26042"/>
                  <a:pt x="38277" y="29186"/>
                </a:cubicBezTo>
                <a:cubicBezTo>
                  <a:pt x="53937" y="32315"/>
                  <a:pt x="70816" y="30436"/>
                  <a:pt x="85645" y="36363"/>
                </a:cubicBezTo>
                <a:cubicBezTo>
                  <a:pt x="97919" y="41269"/>
                  <a:pt x="104734" y="54750"/>
                  <a:pt x="115310" y="62679"/>
                </a:cubicBezTo>
                <a:cubicBezTo>
                  <a:pt x="126616" y="71155"/>
                  <a:pt x="141849" y="74640"/>
                  <a:pt x="155979" y="74640"/>
                </a:cubicBezTo>
              </a:path>
            </a:pathLst>
          </a:custGeom>
          <a:noFill/>
          <a:ln w="9525" cap="rnd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275" name="Google Shape;275;p17"/>
          <p:cNvSpPr/>
          <p:nvPr/>
        </p:nvSpPr>
        <p:spPr>
          <a:xfrm>
            <a:off x="8569919" y="792083"/>
            <a:ext cx="679193" cy="170205"/>
          </a:xfrm>
          <a:custGeom>
            <a:avLst/>
            <a:gdLst/>
            <a:ahLst/>
            <a:cxnLst/>
            <a:rect l="l" t="t" r="r" b="b"/>
            <a:pathLst>
              <a:path w="6261" h="1569" extrusionOk="0">
                <a:moveTo>
                  <a:pt x="4049" y="1"/>
                </a:moveTo>
                <a:cubicBezTo>
                  <a:pt x="3686" y="1"/>
                  <a:pt x="3325" y="221"/>
                  <a:pt x="3169" y="560"/>
                </a:cubicBezTo>
                <a:cubicBezTo>
                  <a:pt x="2982" y="411"/>
                  <a:pt x="2745" y="333"/>
                  <a:pt x="2505" y="333"/>
                </a:cubicBezTo>
                <a:cubicBezTo>
                  <a:pt x="2392" y="333"/>
                  <a:pt x="2279" y="350"/>
                  <a:pt x="2171" y="385"/>
                </a:cubicBezTo>
                <a:cubicBezTo>
                  <a:pt x="1842" y="494"/>
                  <a:pt x="1579" y="779"/>
                  <a:pt x="1491" y="1120"/>
                </a:cubicBezTo>
                <a:cubicBezTo>
                  <a:pt x="1323" y="943"/>
                  <a:pt x="1084" y="837"/>
                  <a:pt x="843" y="837"/>
                </a:cubicBezTo>
                <a:cubicBezTo>
                  <a:pt x="770" y="837"/>
                  <a:pt x="697" y="847"/>
                  <a:pt x="625" y="867"/>
                </a:cubicBezTo>
                <a:cubicBezTo>
                  <a:pt x="319" y="944"/>
                  <a:pt x="66" y="1196"/>
                  <a:pt x="0" y="1503"/>
                </a:cubicBezTo>
                <a:lnTo>
                  <a:pt x="6239" y="1569"/>
                </a:lnTo>
                <a:cubicBezTo>
                  <a:pt x="6261" y="1273"/>
                  <a:pt x="6096" y="977"/>
                  <a:pt x="5844" y="823"/>
                </a:cubicBezTo>
                <a:cubicBezTo>
                  <a:pt x="5723" y="749"/>
                  <a:pt x="5581" y="714"/>
                  <a:pt x="5438" y="714"/>
                </a:cubicBezTo>
                <a:cubicBezTo>
                  <a:pt x="5285" y="714"/>
                  <a:pt x="5131" y="755"/>
                  <a:pt x="5000" y="835"/>
                </a:cubicBezTo>
                <a:cubicBezTo>
                  <a:pt x="4945" y="418"/>
                  <a:pt x="4594" y="67"/>
                  <a:pt x="4188" y="12"/>
                </a:cubicBezTo>
                <a:cubicBezTo>
                  <a:pt x="4142" y="4"/>
                  <a:pt x="4095" y="1"/>
                  <a:pt x="40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7"/>
          <p:cNvSpPr/>
          <p:nvPr/>
        </p:nvSpPr>
        <p:spPr>
          <a:xfrm>
            <a:off x="-247631" y="1328483"/>
            <a:ext cx="679193" cy="170205"/>
          </a:xfrm>
          <a:custGeom>
            <a:avLst/>
            <a:gdLst/>
            <a:ahLst/>
            <a:cxnLst/>
            <a:rect l="l" t="t" r="r" b="b"/>
            <a:pathLst>
              <a:path w="6261" h="1569" extrusionOk="0">
                <a:moveTo>
                  <a:pt x="4049" y="1"/>
                </a:moveTo>
                <a:cubicBezTo>
                  <a:pt x="3686" y="1"/>
                  <a:pt x="3325" y="221"/>
                  <a:pt x="3169" y="560"/>
                </a:cubicBezTo>
                <a:cubicBezTo>
                  <a:pt x="2982" y="411"/>
                  <a:pt x="2745" y="333"/>
                  <a:pt x="2505" y="333"/>
                </a:cubicBezTo>
                <a:cubicBezTo>
                  <a:pt x="2392" y="333"/>
                  <a:pt x="2279" y="350"/>
                  <a:pt x="2171" y="385"/>
                </a:cubicBezTo>
                <a:cubicBezTo>
                  <a:pt x="1842" y="494"/>
                  <a:pt x="1579" y="779"/>
                  <a:pt x="1491" y="1120"/>
                </a:cubicBezTo>
                <a:cubicBezTo>
                  <a:pt x="1323" y="943"/>
                  <a:pt x="1084" y="837"/>
                  <a:pt x="843" y="837"/>
                </a:cubicBezTo>
                <a:cubicBezTo>
                  <a:pt x="770" y="837"/>
                  <a:pt x="697" y="847"/>
                  <a:pt x="625" y="867"/>
                </a:cubicBezTo>
                <a:cubicBezTo>
                  <a:pt x="319" y="944"/>
                  <a:pt x="66" y="1196"/>
                  <a:pt x="0" y="1503"/>
                </a:cubicBezTo>
                <a:lnTo>
                  <a:pt x="6239" y="1569"/>
                </a:lnTo>
                <a:cubicBezTo>
                  <a:pt x="6261" y="1273"/>
                  <a:pt x="6096" y="977"/>
                  <a:pt x="5844" y="823"/>
                </a:cubicBezTo>
                <a:cubicBezTo>
                  <a:pt x="5723" y="749"/>
                  <a:pt x="5581" y="714"/>
                  <a:pt x="5438" y="714"/>
                </a:cubicBezTo>
                <a:cubicBezTo>
                  <a:pt x="5285" y="714"/>
                  <a:pt x="5131" y="755"/>
                  <a:pt x="5000" y="835"/>
                </a:cubicBezTo>
                <a:cubicBezTo>
                  <a:pt x="4945" y="418"/>
                  <a:pt x="4594" y="67"/>
                  <a:pt x="4188" y="12"/>
                </a:cubicBezTo>
                <a:cubicBezTo>
                  <a:pt x="4142" y="4"/>
                  <a:pt x="4095" y="1"/>
                  <a:pt x="40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7"/>
          <p:cNvSpPr/>
          <p:nvPr/>
        </p:nvSpPr>
        <p:spPr>
          <a:xfrm>
            <a:off x="6970800" y="4870899"/>
            <a:ext cx="679178" cy="170225"/>
          </a:xfrm>
          <a:custGeom>
            <a:avLst/>
            <a:gdLst/>
            <a:ahLst/>
            <a:cxnLst/>
            <a:rect l="l" t="t" r="r" b="b"/>
            <a:pathLst>
              <a:path w="6261" h="1569" extrusionOk="0">
                <a:moveTo>
                  <a:pt x="4049" y="1"/>
                </a:moveTo>
                <a:cubicBezTo>
                  <a:pt x="3686" y="1"/>
                  <a:pt x="3325" y="221"/>
                  <a:pt x="3169" y="560"/>
                </a:cubicBezTo>
                <a:cubicBezTo>
                  <a:pt x="2982" y="411"/>
                  <a:pt x="2745" y="333"/>
                  <a:pt x="2505" y="333"/>
                </a:cubicBezTo>
                <a:cubicBezTo>
                  <a:pt x="2392" y="333"/>
                  <a:pt x="2279" y="350"/>
                  <a:pt x="2171" y="385"/>
                </a:cubicBezTo>
                <a:cubicBezTo>
                  <a:pt x="1842" y="494"/>
                  <a:pt x="1579" y="779"/>
                  <a:pt x="1491" y="1120"/>
                </a:cubicBezTo>
                <a:cubicBezTo>
                  <a:pt x="1323" y="943"/>
                  <a:pt x="1084" y="837"/>
                  <a:pt x="843" y="837"/>
                </a:cubicBezTo>
                <a:cubicBezTo>
                  <a:pt x="770" y="837"/>
                  <a:pt x="697" y="847"/>
                  <a:pt x="625" y="867"/>
                </a:cubicBezTo>
                <a:cubicBezTo>
                  <a:pt x="319" y="944"/>
                  <a:pt x="66" y="1196"/>
                  <a:pt x="0" y="1503"/>
                </a:cubicBezTo>
                <a:lnTo>
                  <a:pt x="6239" y="1569"/>
                </a:lnTo>
                <a:cubicBezTo>
                  <a:pt x="6261" y="1273"/>
                  <a:pt x="6096" y="977"/>
                  <a:pt x="5844" y="823"/>
                </a:cubicBezTo>
                <a:cubicBezTo>
                  <a:pt x="5723" y="749"/>
                  <a:pt x="5581" y="714"/>
                  <a:pt x="5438" y="714"/>
                </a:cubicBezTo>
                <a:cubicBezTo>
                  <a:pt x="5285" y="714"/>
                  <a:pt x="5131" y="755"/>
                  <a:pt x="5000" y="835"/>
                </a:cubicBezTo>
                <a:cubicBezTo>
                  <a:pt x="4945" y="418"/>
                  <a:pt x="4594" y="67"/>
                  <a:pt x="4188" y="12"/>
                </a:cubicBezTo>
                <a:cubicBezTo>
                  <a:pt x="4142" y="4"/>
                  <a:pt x="4095" y="1"/>
                  <a:pt x="40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8" name="Google Shape;278;p17"/>
          <p:cNvGrpSpPr/>
          <p:nvPr/>
        </p:nvGrpSpPr>
        <p:grpSpPr>
          <a:xfrm rot="5400000">
            <a:off x="8079424" y="104713"/>
            <a:ext cx="568987" cy="596813"/>
            <a:chOff x="8555949" y="806163"/>
            <a:chExt cx="568987" cy="596813"/>
          </a:xfrm>
        </p:grpSpPr>
        <p:sp>
          <p:nvSpPr>
            <p:cNvPr id="279" name="Google Shape;279;p17"/>
            <p:cNvSpPr/>
            <p:nvPr/>
          </p:nvSpPr>
          <p:spPr>
            <a:xfrm>
              <a:off x="8630075" y="984025"/>
              <a:ext cx="135900" cy="135900"/>
            </a:xfrm>
            <a:prstGeom prst="plus">
              <a:avLst>
                <a:gd name="adj" fmla="val 4390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7"/>
            <p:cNvSpPr/>
            <p:nvPr/>
          </p:nvSpPr>
          <p:spPr>
            <a:xfrm>
              <a:off x="8862861" y="1309675"/>
              <a:ext cx="93300" cy="933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7"/>
            <p:cNvSpPr/>
            <p:nvPr/>
          </p:nvSpPr>
          <p:spPr>
            <a:xfrm>
              <a:off x="9031636" y="806163"/>
              <a:ext cx="93300" cy="93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7"/>
            <p:cNvSpPr/>
            <p:nvPr/>
          </p:nvSpPr>
          <p:spPr>
            <a:xfrm>
              <a:off x="8555949" y="1267400"/>
              <a:ext cx="54900" cy="54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17"/>
          <p:cNvGrpSpPr/>
          <p:nvPr/>
        </p:nvGrpSpPr>
        <p:grpSpPr>
          <a:xfrm rot="5400000">
            <a:off x="-273432" y="3251019"/>
            <a:ext cx="1238412" cy="385925"/>
            <a:chOff x="8251149" y="734000"/>
            <a:chExt cx="1238412" cy="385925"/>
          </a:xfrm>
        </p:grpSpPr>
        <p:sp>
          <p:nvSpPr>
            <p:cNvPr id="284" name="Google Shape;284;p17"/>
            <p:cNvSpPr/>
            <p:nvPr/>
          </p:nvSpPr>
          <p:spPr>
            <a:xfrm>
              <a:off x="8630075" y="984025"/>
              <a:ext cx="135900" cy="135900"/>
            </a:xfrm>
            <a:prstGeom prst="plus">
              <a:avLst>
                <a:gd name="adj" fmla="val 4390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7"/>
            <p:cNvSpPr/>
            <p:nvPr/>
          </p:nvSpPr>
          <p:spPr>
            <a:xfrm>
              <a:off x="9396261" y="928675"/>
              <a:ext cx="93300" cy="933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7"/>
            <p:cNvSpPr/>
            <p:nvPr/>
          </p:nvSpPr>
          <p:spPr>
            <a:xfrm>
              <a:off x="9031636" y="806163"/>
              <a:ext cx="93300" cy="93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7"/>
            <p:cNvSpPr/>
            <p:nvPr/>
          </p:nvSpPr>
          <p:spPr>
            <a:xfrm>
              <a:off x="8251149" y="734000"/>
              <a:ext cx="54900" cy="54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18"/>
          <p:cNvSpPr txBox="1">
            <a:spLocks noGrp="1"/>
          </p:cNvSpPr>
          <p:nvPr>
            <p:ph type="subTitle" idx="1"/>
          </p:nvPr>
        </p:nvSpPr>
        <p:spPr>
          <a:xfrm>
            <a:off x="937625" y="3025998"/>
            <a:ext cx="22800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18"/>
          <p:cNvSpPr txBox="1">
            <a:spLocks noGrp="1"/>
          </p:cNvSpPr>
          <p:nvPr>
            <p:ph type="subTitle" idx="2"/>
          </p:nvPr>
        </p:nvSpPr>
        <p:spPr>
          <a:xfrm>
            <a:off x="3484350" y="3025998"/>
            <a:ext cx="22800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18"/>
          <p:cNvSpPr txBox="1">
            <a:spLocks noGrp="1"/>
          </p:cNvSpPr>
          <p:nvPr>
            <p:ph type="subTitle" idx="3"/>
          </p:nvPr>
        </p:nvSpPr>
        <p:spPr>
          <a:xfrm>
            <a:off x="6031075" y="3025998"/>
            <a:ext cx="22800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18"/>
          <p:cNvSpPr txBox="1">
            <a:spLocks noGrp="1"/>
          </p:cNvSpPr>
          <p:nvPr>
            <p:ph type="subTitle" idx="4"/>
          </p:nvPr>
        </p:nvSpPr>
        <p:spPr>
          <a:xfrm>
            <a:off x="937625" y="2498300"/>
            <a:ext cx="2280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4" name="Google Shape;294;p18"/>
          <p:cNvSpPr txBox="1">
            <a:spLocks noGrp="1"/>
          </p:cNvSpPr>
          <p:nvPr>
            <p:ph type="subTitle" idx="5"/>
          </p:nvPr>
        </p:nvSpPr>
        <p:spPr>
          <a:xfrm>
            <a:off x="3484350" y="2498300"/>
            <a:ext cx="2280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5" name="Google Shape;295;p18"/>
          <p:cNvSpPr txBox="1">
            <a:spLocks noGrp="1"/>
          </p:cNvSpPr>
          <p:nvPr>
            <p:ph type="subTitle" idx="6"/>
          </p:nvPr>
        </p:nvSpPr>
        <p:spPr>
          <a:xfrm>
            <a:off x="6031075" y="2498300"/>
            <a:ext cx="2280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6" name="Google Shape;296;p18"/>
          <p:cNvSpPr/>
          <p:nvPr/>
        </p:nvSpPr>
        <p:spPr>
          <a:xfrm rot="-1526559">
            <a:off x="3115925" y="-1002837"/>
            <a:ext cx="3899407" cy="1865967"/>
          </a:xfrm>
          <a:custGeom>
            <a:avLst/>
            <a:gdLst/>
            <a:ahLst/>
            <a:cxnLst/>
            <a:rect l="l" t="t" r="r" b="b"/>
            <a:pathLst>
              <a:path w="155979" h="74640" extrusionOk="0">
                <a:moveTo>
                  <a:pt x="0" y="0"/>
                </a:moveTo>
                <a:cubicBezTo>
                  <a:pt x="7176" y="14351"/>
                  <a:pt x="22543" y="26042"/>
                  <a:pt x="38277" y="29186"/>
                </a:cubicBezTo>
                <a:cubicBezTo>
                  <a:pt x="53937" y="32315"/>
                  <a:pt x="70816" y="30436"/>
                  <a:pt x="85645" y="36363"/>
                </a:cubicBezTo>
                <a:cubicBezTo>
                  <a:pt x="97919" y="41269"/>
                  <a:pt x="104734" y="54750"/>
                  <a:pt x="115310" y="62679"/>
                </a:cubicBezTo>
                <a:cubicBezTo>
                  <a:pt x="126616" y="71155"/>
                  <a:pt x="141849" y="74640"/>
                  <a:pt x="155979" y="74640"/>
                </a:cubicBezTo>
              </a:path>
            </a:pathLst>
          </a:custGeom>
          <a:noFill/>
          <a:ln w="9525" cap="rnd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297" name="Google Shape;297;p18"/>
          <p:cNvSpPr/>
          <p:nvPr/>
        </p:nvSpPr>
        <p:spPr>
          <a:xfrm rot="3010588">
            <a:off x="8512253" y="153467"/>
            <a:ext cx="1841616" cy="1817660"/>
          </a:xfrm>
          <a:custGeom>
            <a:avLst/>
            <a:gdLst/>
            <a:ahLst/>
            <a:cxnLst/>
            <a:rect l="l" t="t" r="r" b="b"/>
            <a:pathLst>
              <a:path w="27751" h="27390" extrusionOk="0">
                <a:moveTo>
                  <a:pt x="27751" y="26316"/>
                </a:moveTo>
                <a:cubicBezTo>
                  <a:pt x="20672" y="29147"/>
                  <a:pt x="10504" y="26049"/>
                  <a:pt x="5741" y="20096"/>
                </a:cubicBezTo>
                <a:cubicBezTo>
                  <a:pt x="1388" y="14656"/>
                  <a:pt x="3113" y="6232"/>
                  <a:pt x="0" y="0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298" name="Google Shape;298;p18"/>
          <p:cNvSpPr/>
          <p:nvPr/>
        </p:nvSpPr>
        <p:spPr>
          <a:xfrm>
            <a:off x="8571825" y="2421349"/>
            <a:ext cx="416576" cy="104389"/>
          </a:xfrm>
          <a:custGeom>
            <a:avLst/>
            <a:gdLst/>
            <a:ahLst/>
            <a:cxnLst/>
            <a:rect l="l" t="t" r="r" b="b"/>
            <a:pathLst>
              <a:path w="6261" h="1569" extrusionOk="0">
                <a:moveTo>
                  <a:pt x="4049" y="1"/>
                </a:moveTo>
                <a:cubicBezTo>
                  <a:pt x="3686" y="1"/>
                  <a:pt x="3325" y="221"/>
                  <a:pt x="3169" y="560"/>
                </a:cubicBezTo>
                <a:cubicBezTo>
                  <a:pt x="2982" y="411"/>
                  <a:pt x="2745" y="333"/>
                  <a:pt x="2505" y="333"/>
                </a:cubicBezTo>
                <a:cubicBezTo>
                  <a:pt x="2392" y="333"/>
                  <a:pt x="2279" y="350"/>
                  <a:pt x="2171" y="385"/>
                </a:cubicBezTo>
                <a:cubicBezTo>
                  <a:pt x="1842" y="494"/>
                  <a:pt x="1579" y="779"/>
                  <a:pt x="1491" y="1120"/>
                </a:cubicBezTo>
                <a:cubicBezTo>
                  <a:pt x="1323" y="943"/>
                  <a:pt x="1084" y="837"/>
                  <a:pt x="843" y="837"/>
                </a:cubicBezTo>
                <a:cubicBezTo>
                  <a:pt x="770" y="837"/>
                  <a:pt x="697" y="847"/>
                  <a:pt x="625" y="867"/>
                </a:cubicBezTo>
                <a:cubicBezTo>
                  <a:pt x="319" y="944"/>
                  <a:pt x="66" y="1196"/>
                  <a:pt x="0" y="1503"/>
                </a:cubicBezTo>
                <a:lnTo>
                  <a:pt x="6239" y="1569"/>
                </a:lnTo>
                <a:cubicBezTo>
                  <a:pt x="6261" y="1273"/>
                  <a:pt x="6096" y="977"/>
                  <a:pt x="5844" y="823"/>
                </a:cubicBezTo>
                <a:cubicBezTo>
                  <a:pt x="5723" y="749"/>
                  <a:pt x="5581" y="714"/>
                  <a:pt x="5438" y="714"/>
                </a:cubicBezTo>
                <a:cubicBezTo>
                  <a:pt x="5285" y="714"/>
                  <a:pt x="5131" y="755"/>
                  <a:pt x="5000" y="835"/>
                </a:cubicBezTo>
                <a:cubicBezTo>
                  <a:pt x="4945" y="418"/>
                  <a:pt x="4594" y="67"/>
                  <a:pt x="4188" y="12"/>
                </a:cubicBezTo>
                <a:cubicBezTo>
                  <a:pt x="4142" y="4"/>
                  <a:pt x="4095" y="1"/>
                  <a:pt x="40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9" name="Google Shape;299;p18"/>
          <p:cNvGrpSpPr/>
          <p:nvPr/>
        </p:nvGrpSpPr>
        <p:grpSpPr>
          <a:xfrm>
            <a:off x="107343" y="3811438"/>
            <a:ext cx="416587" cy="596813"/>
            <a:chOff x="8555949" y="806163"/>
            <a:chExt cx="416587" cy="596813"/>
          </a:xfrm>
        </p:grpSpPr>
        <p:sp>
          <p:nvSpPr>
            <p:cNvPr id="300" name="Google Shape;300;p18"/>
            <p:cNvSpPr/>
            <p:nvPr/>
          </p:nvSpPr>
          <p:spPr>
            <a:xfrm>
              <a:off x="8630075" y="984025"/>
              <a:ext cx="135900" cy="135900"/>
            </a:xfrm>
            <a:prstGeom prst="plus">
              <a:avLst>
                <a:gd name="adj" fmla="val 4390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8862861" y="1309675"/>
              <a:ext cx="93300" cy="933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8879236" y="806163"/>
              <a:ext cx="93300" cy="93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8555949" y="1267400"/>
              <a:ext cx="54900" cy="54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4" name="Google Shape;304;p18"/>
          <p:cNvSpPr/>
          <p:nvPr/>
        </p:nvSpPr>
        <p:spPr>
          <a:xfrm>
            <a:off x="8845851" y="3427946"/>
            <a:ext cx="679193" cy="170205"/>
          </a:xfrm>
          <a:custGeom>
            <a:avLst/>
            <a:gdLst/>
            <a:ahLst/>
            <a:cxnLst/>
            <a:rect l="l" t="t" r="r" b="b"/>
            <a:pathLst>
              <a:path w="6261" h="1569" extrusionOk="0">
                <a:moveTo>
                  <a:pt x="4049" y="1"/>
                </a:moveTo>
                <a:cubicBezTo>
                  <a:pt x="3686" y="1"/>
                  <a:pt x="3325" y="221"/>
                  <a:pt x="3169" y="560"/>
                </a:cubicBezTo>
                <a:cubicBezTo>
                  <a:pt x="2982" y="411"/>
                  <a:pt x="2745" y="333"/>
                  <a:pt x="2505" y="333"/>
                </a:cubicBezTo>
                <a:cubicBezTo>
                  <a:pt x="2392" y="333"/>
                  <a:pt x="2279" y="350"/>
                  <a:pt x="2171" y="385"/>
                </a:cubicBezTo>
                <a:cubicBezTo>
                  <a:pt x="1842" y="494"/>
                  <a:pt x="1579" y="779"/>
                  <a:pt x="1491" y="1120"/>
                </a:cubicBezTo>
                <a:cubicBezTo>
                  <a:pt x="1323" y="943"/>
                  <a:pt x="1084" y="837"/>
                  <a:pt x="843" y="837"/>
                </a:cubicBezTo>
                <a:cubicBezTo>
                  <a:pt x="770" y="837"/>
                  <a:pt x="697" y="847"/>
                  <a:pt x="625" y="867"/>
                </a:cubicBezTo>
                <a:cubicBezTo>
                  <a:pt x="319" y="944"/>
                  <a:pt x="66" y="1196"/>
                  <a:pt x="0" y="1503"/>
                </a:cubicBezTo>
                <a:lnTo>
                  <a:pt x="6239" y="1569"/>
                </a:lnTo>
                <a:cubicBezTo>
                  <a:pt x="6261" y="1273"/>
                  <a:pt x="6096" y="977"/>
                  <a:pt x="5844" y="823"/>
                </a:cubicBezTo>
                <a:cubicBezTo>
                  <a:pt x="5723" y="749"/>
                  <a:pt x="5581" y="714"/>
                  <a:pt x="5438" y="714"/>
                </a:cubicBezTo>
                <a:cubicBezTo>
                  <a:pt x="5285" y="714"/>
                  <a:pt x="5131" y="755"/>
                  <a:pt x="5000" y="835"/>
                </a:cubicBezTo>
                <a:cubicBezTo>
                  <a:pt x="4945" y="418"/>
                  <a:pt x="4594" y="67"/>
                  <a:pt x="4188" y="12"/>
                </a:cubicBezTo>
                <a:cubicBezTo>
                  <a:pt x="4142" y="4"/>
                  <a:pt x="4095" y="1"/>
                  <a:pt x="40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8"/>
          <p:cNvSpPr/>
          <p:nvPr/>
        </p:nvSpPr>
        <p:spPr>
          <a:xfrm>
            <a:off x="-365762" y="2020471"/>
            <a:ext cx="679193" cy="170205"/>
          </a:xfrm>
          <a:custGeom>
            <a:avLst/>
            <a:gdLst/>
            <a:ahLst/>
            <a:cxnLst/>
            <a:rect l="l" t="t" r="r" b="b"/>
            <a:pathLst>
              <a:path w="6261" h="1569" extrusionOk="0">
                <a:moveTo>
                  <a:pt x="4049" y="1"/>
                </a:moveTo>
                <a:cubicBezTo>
                  <a:pt x="3686" y="1"/>
                  <a:pt x="3325" y="221"/>
                  <a:pt x="3169" y="560"/>
                </a:cubicBezTo>
                <a:cubicBezTo>
                  <a:pt x="2982" y="411"/>
                  <a:pt x="2745" y="333"/>
                  <a:pt x="2505" y="333"/>
                </a:cubicBezTo>
                <a:cubicBezTo>
                  <a:pt x="2392" y="333"/>
                  <a:pt x="2279" y="350"/>
                  <a:pt x="2171" y="385"/>
                </a:cubicBezTo>
                <a:cubicBezTo>
                  <a:pt x="1842" y="494"/>
                  <a:pt x="1579" y="779"/>
                  <a:pt x="1491" y="1120"/>
                </a:cubicBezTo>
                <a:cubicBezTo>
                  <a:pt x="1323" y="943"/>
                  <a:pt x="1084" y="837"/>
                  <a:pt x="843" y="837"/>
                </a:cubicBezTo>
                <a:cubicBezTo>
                  <a:pt x="770" y="837"/>
                  <a:pt x="697" y="847"/>
                  <a:pt x="625" y="867"/>
                </a:cubicBezTo>
                <a:cubicBezTo>
                  <a:pt x="319" y="944"/>
                  <a:pt x="66" y="1196"/>
                  <a:pt x="0" y="1503"/>
                </a:cubicBezTo>
                <a:lnTo>
                  <a:pt x="6239" y="1569"/>
                </a:lnTo>
                <a:cubicBezTo>
                  <a:pt x="6261" y="1273"/>
                  <a:pt x="6096" y="977"/>
                  <a:pt x="5844" y="823"/>
                </a:cubicBezTo>
                <a:cubicBezTo>
                  <a:pt x="5723" y="749"/>
                  <a:pt x="5581" y="714"/>
                  <a:pt x="5438" y="714"/>
                </a:cubicBezTo>
                <a:cubicBezTo>
                  <a:pt x="5285" y="714"/>
                  <a:pt x="5131" y="755"/>
                  <a:pt x="5000" y="835"/>
                </a:cubicBezTo>
                <a:cubicBezTo>
                  <a:pt x="4945" y="418"/>
                  <a:pt x="4594" y="67"/>
                  <a:pt x="4188" y="12"/>
                </a:cubicBezTo>
                <a:cubicBezTo>
                  <a:pt x="4142" y="4"/>
                  <a:pt x="4095" y="1"/>
                  <a:pt x="40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8"/>
          <p:cNvSpPr/>
          <p:nvPr/>
        </p:nvSpPr>
        <p:spPr>
          <a:xfrm rot="-8100000" flipH="1">
            <a:off x="-524684" y="4314302"/>
            <a:ext cx="2405868" cy="2374571"/>
          </a:xfrm>
          <a:custGeom>
            <a:avLst/>
            <a:gdLst/>
            <a:ahLst/>
            <a:cxnLst/>
            <a:rect l="l" t="t" r="r" b="b"/>
            <a:pathLst>
              <a:path w="27751" h="27390" extrusionOk="0">
                <a:moveTo>
                  <a:pt x="27751" y="26316"/>
                </a:moveTo>
                <a:cubicBezTo>
                  <a:pt x="20672" y="29147"/>
                  <a:pt x="10504" y="26049"/>
                  <a:pt x="5741" y="20096"/>
                </a:cubicBezTo>
                <a:cubicBezTo>
                  <a:pt x="1388" y="14656"/>
                  <a:pt x="3113" y="6232"/>
                  <a:pt x="0" y="0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307" name="Google Shape;307;p18"/>
          <p:cNvSpPr/>
          <p:nvPr/>
        </p:nvSpPr>
        <p:spPr>
          <a:xfrm rot="1461625" flipH="1">
            <a:off x="-1229109" y="-1368174"/>
            <a:ext cx="2405905" cy="2374608"/>
          </a:xfrm>
          <a:custGeom>
            <a:avLst/>
            <a:gdLst/>
            <a:ahLst/>
            <a:cxnLst/>
            <a:rect l="l" t="t" r="r" b="b"/>
            <a:pathLst>
              <a:path w="27751" h="27390" extrusionOk="0">
                <a:moveTo>
                  <a:pt x="27751" y="26316"/>
                </a:moveTo>
                <a:cubicBezTo>
                  <a:pt x="20672" y="29147"/>
                  <a:pt x="10504" y="26049"/>
                  <a:pt x="5741" y="20096"/>
                </a:cubicBezTo>
                <a:cubicBezTo>
                  <a:pt x="1388" y="14656"/>
                  <a:pt x="3113" y="6232"/>
                  <a:pt x="0" y="0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308" name="Google Shape;308;p18"/>
          <p:cNvSpPr/>
          <p:nvPr/>
        </p:nvSpPr>
        <p:spPr>
          <a:xfrm>
            <a:off x="2368413" y="4818321"/>
            <a:ext cx="679193" cy="170205"/>
          </a:xfrm>
          <a:custGeom>
            <a:avLst/>
            <a:gdLst/>
            <a:ahLst/>
            <a:cxnLst/>
            <a:rect l="l" t="t" r="r" b="b"/>
            <a:pathLst>
              <a:path w="6261" h="1569" extrusionOk="0">
                <a:moveTo>
                  <a:pt x="4049" y="1"/>
                </a:moveTo>
                <a:cubicBezTo>
                  <a:pt x="3686" y="1"/>
                  <a:pt x="3325" y="221"/>
                  <a:pt x="3169" y="560"/>
                </a:cubicBezTo>
                <a:cubicBezTo>
                  <a:pt x="2982" y="411"/>
                  <a:pt x="2745" y="333"/>
                  <a:pt x="2505" y="333"/>
                </a:cubicBezTo>
                <a:cubicBezTo>
                  <a:pt x="2392" y="333"/>
                  <a:pt x="2279" y="350"/>
                  <a:pt x="2171" y="385"/>
                </a:cubicBezTo>
                <a:cubicBezTo>
                  <a:pt x="1842" y="494"/>
                  <a:pt x="1579" y="779"/>
                  <a:pt x="1491" y="1120"/>
                </a:cubicBezTo>
                <a:cubicBezTo>
                  <a:pt x="1323" y="943"/>
                  <a:pt x="1084" y="837"/>
                  <a:pt x="843" y="837"/>
                </a:cubicBezTo>
                <a:cubicBezTo>
                  <a:pt x="770" y="837"/>
                  <a:pt x="697" y="847"/>
                  <a:pt x="625" y="867"/>
                </a:cubicBezTo>
                <a:cubicBezTo>
                  <a:pt x="319" y="944"/>
                  <a:pt x="66" y="1196"/>
                  <a:pt x="0" y="1503"/>
                </a:cubicBezTo>
                <a:lnTo>
                  <a:pt x="6239" y="1569"/>
                </a:lnTo>
                <a:cubicBezTo>
                  <a:pt x="6261" y="1273"/>
                  <a:pt x="6096" y="977"/>
                  <a:pt x="5844" y="823"/>
                </a:cubicBezTo>
                <a:cubicBezTo>
                  <a:pt x="5723" y="749"/>
                  <a:pt x="5581" y="714"/>
                  <a:pt x="5438" y="714"/>
                </a:cubicBezTo>
                <a:cubicBezTo>
                  <a:pt x="5285" y="714"/>
                  <a:pt x="5131" y="755"/>
                  <a:pt x="5000" y="835"/>
                </a:cubicBezTo>
                <a:cubicBezTo>
                  <a:pt x="4945" y="418"/>
                  <a:pt x="4594" y="67"/>
                  <a:pt x="4188" y="12"/>
                </a:cubicBezTo>
                <a:cubicBezTo>
                  <a:pt x="4142" y="4"/>
                  <a:pt x="4095" y="1"/>
                  <a:pt x="40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8"/>
          <p:cNvSpPr/>
          <p:nvPr/>
        </p:nvSpPr>
        <p:spPr>
          <a:xfrm flipH="1">
            <a:off x="5508603" y="4674573"/>
            <a:ext cx="4114800" cy="1414225"/>
          </a:xfrm>
          <a:custGeom>
            <a:avLst/>
            <a:gdLst/>
            <a:ahLst/>
            <a:cxnLst/>
            <a:rect l="l" t="t" r="r" b="b"/>
            <a:pathLst>
              <a:path w="164592" h="56569" extrusionOk="0">
                <a:moveTo>
                  <a:pt x="0" y="4277"/>
                </a:moveTo>
                <a:cubicBezTo>
                  <a:pt x="28218" y="-5125"/>
                  <a:pt x="62109" y="3035"/>
                  <a:pt x="88297" y="17136"/>
                </a:cubicBezTo>
                <a:cubicBezTo>
                  <a:pt x="100376" y="23640"/>
                  <a:pt x="110755" y="32907"/>
                  <a:pt x="121730" y="41139"/>
                </a:cubicBezTo>
                <a:cubicBezTo>
                  <a:pt x="127125" y="45186"/>
                  <a:pt x="131533" y="51288"/>
                  <a:pt x="138018" y="53140"/>
                </a:cubicBezTo>
                <a:cubicBezTo>
                  <a:pt x="146606" y="55593"/>
                  <a:pt x="155661" y="56569"/>
                  <a:pt x="164592" y="56569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310" name="Google Shape;310;p18"/>
          <p:cNvGrpSpPr/>
          <p:nvPr/>
        </p:nvGrpSpPr>
        <p:grpSpPr>
          <a:xfrm>
            <a:off x="8429268" y="103300"/>
            <a:ext cx="400212" cy="418950"/>
            <a:chOff x="8555949" y="984025"/>
            <a:chExt cx="400212" cy="418950"/>
          </a:xfrm>
        </p:grpSpPr>
        <p:sp>
          <p:nvSpPr>
            <p:cNvPr id="311" name="Google Shape;311;p18"/>
            <p:cNvSpPr/>
            <p:nvPr/>
          </p:nvSpPr>
          <p:spPr>
            <a:xfrm>
              <a:off x="8630075" y="984025"/>
              <a:ext cx="135900" cy="135900"/>
            </a:xfrm>
            <a:prstGeom prst="plus">
              <a:avLst>
                <a:gd name="adj" fmla="val 4390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8862861" y="1309675"/>
              <a:ext cx="93300" cy="933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8"/>
            <p:cNvSpPr/>
            <p:nvPr/>
          </p:nvSpPr>
          <p:spPr>
            <a:xfrm>
              <a:off x="8555949" y="1267400"/>
              <a:ext cx="54900" cy="54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4" name="Google Shape;314;p18"/>
          <p:cNvSpPr/>
          <p:nvPr/>
        </p:nvSpPr>
        <p:spPr>
          <a:xfrm rot="-598330">
            <a:off x="552518" y="782087"/>
            <a:ext cx="152164" cy="190205"/>
          </a:xfrm>
          <a:custGeom>
            <a:avLst/>
            <a:gdLst/>
            <a:ahLst/>
            <a:cxnLst/>
            <a:rect l="l" t="t" r="r" b="b"/>
            <a:pathLst>
              <a:path w="3421" h="4276" extrusionOk="0">
                <a:moveTo>
                  <a:pt x="1718" y="979"/>
                </a:moveTo>
                <a:cubicBezTo>
                  <a:pt x="2155" y="979"/>
                  <a:pt x="2500" y="1388"/>
                  <a:pt x="2423" y="1864"/>
                </a:cubicBezTo>
                <a:cubicBezTo>
                  <a:pt x="2380" y="2149"/>
                  <a:pt x="2171" y="2380"/>
                  <a:pt x="1908" y="2445"/>
                </a:cubicBezTo>
                <a:cubicBezTo>
                  <a:pt x="1839" y="2466"/>
                  <a:pt x="1772" y="2475"/>
                  <a:pt x="1706" y="2475"/>
                </a:cubicBezTo>
                <a:cubicBezTo>
                  <a:pt x="1275" y="2475"/>
                  <a:pt x="923" y="2066"/>
                  <a:pt x="1009" y="1590"/>
                </a:cubicBezTo>
                <a:cubicBezTo>
                  <a:pt x="1053" y="1305"/>
                  <a:pt x="1261" y="1074"/>
                  <a:pt x="1513" y="1009"/>
                </a:cubicBezTo>
                <a:cubicBezTo>
                  <a:pt x="1583" y="988"/>
                  <a:pt x="1652" y="979"/>
                  <a:pt x="1718" y="979"/>
                </a:cubicBezTo>
                <a:close/>
                <a:moveTo>
                  <a:pt x="1716" y="0"/>
                </a:moveTo>
                <a:cubicBezTo>
                  <a:pt x="1628" y="0"/>
                  <a:pt x="1538" y="7"/>
                  <a:pt x="1447" y="22"/>
                </a:cubicBezTo>
                <a:cubicBezTo>
                  <a:pt x="680" y="143"/>
                  <a:pt x="77" y="823"/>
                  <a:pt x="22" y="1634"/>
                </a:cubicBezTo>
                <a:cubicBezTo>
                  <a:pt x="0" y="2029"/>
                  <a:pt x="99" y="2402"/>
                  <a:pt x="285" y="2697"/>
                </a:cubicBezTo>
                <a:cubicBezTo>
                  <a:pt x="329" y="2774"/>
                  <a:pt x="384" y="2840"/>
                  <a:pt x="439" y="2906"/>
                </a:cubicBezTo>
                <a:lnTo>
                  <a:pt x="1535" y="4144"/>
                </a:lnTo>
                <a:cubicBezTo>
                  <a:pt x="1612" y="4231"/>
                  <a:pt x="1719" y="4275"/>
                  <a:pt x="1828" y="4275"/>
                </a:cubicBezTo>
                <a:cubicBezTo>
                  <a:pt x="1953" y="4275"/>
                  <a:pt x="2078" y="4218"/>
                  <a:pt x="2160" y="4100"/>
                </a:cubicBezTo>
                <a:lnTo>
                  <a:pt x="2840" y="3147"/>
                </a:lnTo>
                <a:cubicBezTo>
                  <a:pt x="2894" y="3048"/>
                  <a:pt x="3016" y="2873"/>
                  <a:pt x="3114" y="2719"/>
                </a:cubicBezTo>
                <a:cubicBezTo>
                  <a:pt x="3311" y="2412"/>
                  <a:pt x="3421" y="2061"/>
                  <a:pt x="3410" y="1700"/>
                </a:cubicBezTo>
                <a:lnTo>
                  <a:pt x="3410" y="1688"/>
                </a:lnTo>
                <a:cubicBezTo>
                  <a:pt x="3370" y="740"/>
                  <a:pt x="2620" y="0"/>
                  <a:pt x="171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8"/>
          <p:cNvSpPr/>
          <p:nvPr/>
        </p:nvSpPr>
        <p:spPr>
          <a:xfrm rot="598330" flipH="1">
            <a:off x="8417618" y="4402062"/>
            <a:ext cx="152164" cy="190205"/>
          </a:xfrm>
          <a:custGeom>
            <a:avLst/>
            <a:gdLst/>
            <a:ahLst/>
            <a:cxnLst/>
            <a:rect l="l" t="t" r="r" b="b"/>
            <a:pathLst>
              <a:path w="3421" h="4276" extrusionOk="0">
                <a:moveTo>
                  <a:pt x="1718" y="979"/>
                </a:moveTo>
                <a:cubicBezTo>
                  <a:pt x="2155" y="979"/>
                  <a:pt x="2500" y="1388"/>
                  <a:pt x="2423" y="1864"/>
                </a:cubicBezTo>
                <a:cubicBezTo>
                  <a:pt x="2380" y="2149"/>
                  <a:pt x="2171" y="2380"/>
                  <a:pt x="1908" y="2445"/>
                </a:cubicBezTo>
                <a:cubicBezTo>
                  <a:pt x="1839" y="2466"/>
                  <a:pt x="1772" y="2475"/>
                  <a:pt x="1706" y="2475"/>
                </a:cubicBezTo>
                <a:cubicBezTo>
                  <a:pt x="1275" y="2475"/>
                  <a:pt x="923" y="2066"/>
                  <a:pt x="1009" y="1590"/>
                </a:cubicBezTo>
                <a:cubicBezTo>
                  <a:pt x="1053" y="1305"/>
                  <a:pt x="1261" y="1074"/>
                  <a:pt x="1513" y="1009"/>
                </a:cubicBezTo>
                <a:cubicBezTo>
                  <a:pt x="1583" y="988"/>
                  <a:pt x="1652" y="979"/>
                  <a:pt x="1718" y="979"/>
                </a:cubicBezTo>
                <a:close/>
                <a:moveTo>
                  <a:pt x="1716" y="0"/>
                </a:moveTo>
                <a:cubicBezTo>
                  <a:pt x="1628" y="0"/>
                  <a:pt x="1538" y="7"/>
                  <a:pt x="1447" y="22"/>
                </a:cubicBezTo>
                <a:cubicBezTo>
                  <a:pt x="680" y="143"/>
                  <a:pt x="77" y="823"/>
                  <a:pt x="22" y="1634"/>
                </a:cubicBezTo>
                <a:cubicBezTo>
                  <a:pt x="0" y="2029"/>
                  <a:pt x="99" y="2402"/>
                  <a:pt x="285" y="2697"/>
                </a:cubicBezTo>
                <a:cubicBezTo>
                  <a:pt x="329" y="2774"/>
                  <a:pt x="384" y="2840"/>
                  <a:pt x="439" y="2906"/>
                </a:cubicBezTo>
                <a:lnTo>
                  <a:pt x="1535" y="4144"/>
                </a:lnTo>
                <a:cubicBezTo>
                  <a:pt x="1612" y="4231"/>
                  <a:pt x="1719" y="4275"/>
                  <a:pt x="1828" y="4275"/>
                </a:cubicBezTo>
                <a:cubicBezTo>
                  <a:pt x="1953" y="4275"/>
                  <a:pt x="2078" y="4218"/>
                  <a:pt x="2160" y="4100"/>
                </a:cubicBezTo>
                <a:lnTo>
                  <a:pt x="2840" y="3147"/>
                </a:lnTo>
                <a:cubicBezTo>
                  <a:pt x="2894" y="3048"/>
                  <a:pt x="3016" y="2873"/>
                  <a:pt x="3114" y="2719"/>
                </a:cubicBezTo>
                <a:cubicBezTo>
                  <a:pt x="3311" y="2412"/>
                  <a:pt x="3421" y="2061"/>
                  <a:pt x="3410" y="1700"/>
                </a:cubicBezTo>
                <a:lnTo>
                  <a:pt x="3410" y="1688"/>
                </a:lnTo>
                <a:cubicBezTo>
                  <a:pt x="3370" y="740"/>
                  <a:pt x="2620" y="0"/>
                  <a:pt x="171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20"/>
          <p:cNvSpPr txBox="1">
            <a:spLocks noGrp="1"/>
          </p:cNvSpPr>
          <p:nvPr>
            <p:ph type="subTitle" idx="1"/>
          </p:nvPr>
        </p:nvSpPr>
        <p:spPr>
          <a:xfrm>
            <a:off x="725575" y="1860450"/>
            <a:ext cx="2365500" cy="8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20"/>
          <p:cNvSpPr txBox="1">
            <a:spLocks noGrp="1"/>
          </p:cNvSpPr>
          <p:nvPr>
            <p:ph type="subTitle" idx="2"/>
          </p:nvPr>
        </p:nvSpPr>
        <p:spPr>
          <a:xfrm>
            <a:off x="3394825" y="1860450"/>
            <a:ext cx="2365500" cy="8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20"/>
          <p:cNvSpPr txBox="1">
            <a:spLocks noGrp="1"/>
          </p:cNvSpPr>
          <p:nvPr>
            <p:ph type="subTitle" idx="3"/>
          </p:nvPr>
        </p:nvSpPr>
        <p:spPr>
          <a:xfrm>
            <a:off x="725575" y="3672200"/>
            <a:ext cx="2365500" cy="8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20"/>
          <p:cNvSpPr txBox="1">
            <a:spLocks noGrp="1"/>
          </p:cNvSpPr>
          <p:nvPr>
            <p:ph type="subTitle" idx="4"/>
          </p:nvPr>
        </p:nvSpPr>
        <p:spPr>
          <a:xfrm>
            <a:off x="3394825" y="3672200"/>
            <a:ext cx="2365500" cy="8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20"/>
          <p:cNvSpPr txBox="1">
            <a:spLocks noGrp="1"/>
          </p:cNvSpPr>
          <p:nvPr>
            <p:ph type="subTitle" idx="5"/>
          </p:nvPr>
        </p:nvSpPr>
        <p:spPr>
          <a:xfrm>
            <a:off x="6065271" y="1860450"/>
            <a:ext cx="2365500" cy="8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20"/>
          <p:cNvSpPr txBox="1">
            <a:spLocks noGrp="1"/>
          </p:cNvSpPr>
          <p:nvPr>
            <p:ph type="subTitle" idx="6"/>
          </p:nvPr>
        </p:nvSpPr>
        <p:spPr>
          <a:xfrm>
            <a:off x="6065271" y="3672200"/>
            <a:ext cx="2365500" cy="8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20"/>
          <p:cNvSpPr txBox="1">
            <a:spLocks noGrp="1"/>
          </p:cNvSpPr>
          <p:nvPr>
            <p:ph type="subTitle" idx="7"/>
          </p:nvPr>
        </p:nvSpPr>
        <p:spPr>
          <a:xfrm>
            <a:off x="725575" y="1332750"/>
            <a:ext cx="2365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6" name="Google Shape;356;p20"/>
          <p:cNvSpPr txBox="1">
            <a:spLocks noGrp="1"/>
          </p:cNvSpPr>
          <p:nvPr>
            <p:ph type="subTitle" idx="8"/>
          </p:nvPr>
        </p:nvSpPr>
        <p:spPr>
          <a:xfrm>
            <a:off x="3394825" y="1332750"/>
            <a:ext cx="2365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7" name="Google Shape;357;p20"/>
          <p:cNvSpPr txBox="1">
            <a:spLocks noGrp="1"/>
          </p:cNvSpPr>
          <p:nvPr>
            <p:ph type="subTitle" idx="9"/>
          </p:nvPr>
        </p:nvSpPr>
        <p:spPr>
          <a:xfrm>
            <a:off x="6065271" y="1332750"/>
            <a:ext cx="2365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8" name="Google Shape;358;p20"/>
          <p:cNvSpPr txBox="1">
            <a:spLocks noGrp="1"/>
          </p:cNvSpPr>
          <p:nvPr>
            <p:ph type="subTitle" idx="13"/>
          </p:nvPr>
        </p:nvSpPr>
        <p:spPr>
          <a:xfrm>
            <a:off x="725575" y="3144500"/>
            <a:ext cx="2365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9" name="Google Shape;359;p20"/>
          <p:cNvSpPr txBox="1">
            <a:spLocks noGrp="1"/>
          </p:cNvSpPr>
          <p:nvPr>
            <p:ph type="subTitle" idx="14"/>
          </p:nvPr>
        </p:nvSpPr>
        <p:spPr>
          <a:xfrm>
            <a:off x="3394825" y="3144500"/>
            <a:ext cx="2365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0" name="Google Shape;360;p20"/>
          <p:cNvSpPr txBox="1">
            <a:spLocks noGrp="1"/>
          </p:cNvSpPr>
          <p:nvPr>
            <p:ph type="subTitle" idx="15"/>
          </p:nvPr>
        </p:nvSpPr>
        <p:spPr>
          <a:xfrm>
            <a:off x="6065271" y="3144500"/>
            <a:ext cx="2365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1" name="Google Shape;361;p20"/>
          <p:cNvSpPr/>
          <p:nvPr/>
        </p:nvSpPr>
        <p:spPr>
          <a:xfrm rot="1095117">
            <a:off x="6550927" y="-393669"/>
            <a:ext cx="3899522" cy="1866023"/>
          </a:xfrm>
          <a:custGeom>
            <a:avLst/>
            <a:gdLst/>
            <a:ahLst/>
            <a:cxnLst/>
            <a:rect l="l" t="t" r="r" b="b"/>
            <a:pathLst>
              <a:path w="155979" h="74640" extrusionOk="0">
                <a:moveTo>
                  <a:pt x="0" y="0"/>
                </a:moveTo>
                <a:cubicBezTo>
                  <a:pt x="7176" y="14351"/>
                  <a:pt x="22543" y="26042"/>
                  <a:pt x="38277" y="29186"/>
                </a:cubicBezTo>
                <a:cubicBezTo>
                  <a:pt x="53937" y="32315"/>
                  <a:pt x="70816" y="30436"/>
                  <a:pt x="85645" y="36363"/>
                </a:cubicBezTo>
                <a:cubicBezTo>
                  <a:pt x="97919" y="41269"/>
                  <a:pt x="104734" y="54750"/>
                  <a:pt x="115310" y="62679"/>
                </a:cubicBezTo>
                <a:cubicBezTo>
                  <a:pt x="126616" y="71155"/>
                  <a:pt x="141849" y="74640"/>
                  <a:pt x="155979" y="74640"/>
                </a:cubicBezTo>
              </a:path>
            </a:pathLst>
          </a:custGeom>
          <a:noFill/>
          <a:ln w="9525" cap="rnd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362" name="Google Shape;362;p20"/>
          <p:cNvSpPr/>
          <p:nvPr/>
        </p:nvSpPr>
        <p:spPr>
          <a:xfrm>
            <a:off x="8657284" y="-412225"/>
            <a:ext cx="693775" cy="684750"/>
          </a:xfrm>
          <a:custGeom>
            <a:avLst/>
            <a:gdLst/>
            <a:ahLst/>
            <a:cxnLst/>
            <a:rect l="l" t="t" r="r" b="b"/>
            <a:pathLst>
              <a:path w="27751" h="27390" extrusionOk="0">
                <a:moveTo>
                  <a:pt x="27751" y="26316"/>
                </a:moveTo>
                <a:cubicBezTo>
                  <a:pt x="20672" y="29147"/>
                  <a:pt x="10504" y="26049"/>
                  <a:pt x="5741" y="20096"/>
                </a:cubicBezTo>
                <a:cubicBezTo>
                  <a:pt x="1388" y="14656"/>
                  <a:pt x="3113" y="6232"/>
                  <a:pt x="0" y="0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363" name="Google Shape;363;p20"/>
          <p:cNvSpPr/>
          <p:nvPr/>
        </p:nvSpPr>
        <p:spPr>
          <a:xfrm>
            <a:off x="8719040" y="2807696"/>
            <a:ext cx="679193" cy="170205"/>
          </a:xfrm>
          <a:custGeom>
            <a:avLst/>
            <a:gdLst/>
            <a:ahLst/>
            <a:cxnLst/>
            <a:rect l="l" t="t" r="r" b="b"/>
            <a:pathLst>
              <a:path w="6261" h="1569" extrusionOk="0">
                <a:moveTo>
                  <a:pt x="4049" y="1"/>
                </a:moveTo>
                <a:cubicBezTo>
                  <a:pt x="3686" y="1"/>
                  <a:pt x="3325" y="221"/>
                  <a:pt x="3169" y="560"/>
                </a:cubicBezTo>
                <a:cubicBezTo>
                  <a:pt x="2982" y="411"/>
                  <a:pt x="2745" y="333"/>
                  <a:pt x="2505" y="333"/>
                </a:cubicBezTo>
                <a:cubicBezTo>
                  <a:pt x="2392" y="333"/>
                  <a:pt x="2279" y="350"/>
                  <a:pt x="2171" y="385"/>
                </a:cubicBezTo>
                <a:cubicBezTo>
                  <a:pt x="1842" y="494"/>
                  <a:pt x="1579" y="779"/>
                  <a:pt x="1491" y="1120"/>
                </a:cubicBezTo>
                <a:cubicBezTo>
                  <a:pt x="1323" y="943"/>
                  <a:pt x="1084" y="837"/>
                  <a:pt x="843" y="837"/>
                </a:cubicBezTo>
                <a:cubicBezTo>
                  <a:pt x="770" y="837"/>
                  <a:pt x="697" y="847"/>
                  <a:pt x="625" y="867"/>
                </a:cubicBezTo>
                <a:cubicBezTo>
                  <a:pt x="319" y="944"/>
                  <a:pt x="66" y="1196"/>
                  <a:pt x="0" y="1503"/>
                </a:cubicBezTo>
                <a:lnTo>
                  <a:pt x="6239" y="1569"/>
                </a:lnTo>
                <a:cubicBezTo>
                  <a:pt x="6261" y="1273"/>
                  <a:pt x="6096" y="977"/>
                  <a:pt x="5844" y="823"/>
                </a:cubicBezTo>
                <a:cubicBezTo>
                  <a:pt x="5723" y="749"/>
                  <a:pt x="5581" y="714"/>
                  <a:pt x="5438" y="714"/>
                </a:cubicBezTo>
                <a:cubicBezTo>
                  <a:pt x="5285" y="714"/>
                  <a:pt x="5131" y="755"/>
                  <a:pt x="5000" y="835"/>
                </a:cubicBezTo>
                <a:cubicBezTo>
                  <a:pt x="4945" y="418"/>
                  <a:pt x="4594" y="67"/>
                  <a:pt x="4188" y="12"/>
                </a:cubicBezTo>
                <a:cubicBezTo>
                  <a:pt x="4142" y="4"/>
                  <a:pt x="4095" y="1"/>
                  <a:pt x="40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4" name="Google Shape;364;p20"/>
          <p:cNvGrpSpPr/>
          <p:nvPr/>
        </p:nvGrpSpPr>
        <p:grpSpPr>
          <a:xfrm>
            <a:off x="8547408" y="3600388"/>
            <a:ext cx="416587" cy="596813"/>
            <a:chOff x="8555949" y="806163"/>
            <a:chExt cx="416587" cy="596813"/>
          </a:xfrm>
        </p:grpSpPr>
        <p:sp>
          <p:nvSpPr>
            <p:cNvPr id="365" name="Google Shape;365;p20"/>
            <p:cNvSpPr/>
            <p:nvPr/>
          </p:nvSpPr>
          <p:spPr>
            <a:xfrm>
              <a:off x="8630075" y="984025"/>
              <a:ext cx="135900" cy="135900"/>
            </a:xfrm>
            <a:prstGeom prst="plus">
              <a:avLst>
                <a:gd name="adj" fmla="val 4390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0"/>
            <p:cNvSpPr/>
            <p:nvPr/>
          </p:nvSpPr>
          <p:spPr>
            <a:xfrm>
              <a:off x="8862861" y="1309675"/>
              <a:ext cx="93300" cy="933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0"/>
            <p:cNvSpPr/>
            <p:nvPr/>
          </p:nvSpPr>
          <p:spPr>
            <a:xfrm>
              <a:off x="8879236" y="806163"/>
              <a:ext cx="93300" cy="93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0"/>
            <p:cNvSpPr/>
            <p:nvPr/>
          </p:nvSpPr>
          <p:spPr>
            <a:xfrm>
              <a:off x="8555949" y="1267400"/>
              <a:ext cx="54900" cy="54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9" name="Google Shape;369;p20"/>
          <p:cNvSpPr/>
          <p:nvPr/>
        </p:nvSpPr>
        <p:spPr>
          <a:xfrm>
            <a:off x="-412710" y="1971383"/>
            <a:ext cx="679193" cy="170205"/>
          </a:xfrm>
          <a:custGeom>
            <a:avLst/>
            <a:gdLst/>
            <a:ahLst/>
            <a:cxnLst/>
            <a:rect l="l" t="t" r="r" b="b"/>
            <a:pathLst>
              <a:path w="6261" h="1569" extrusionOk="0">
                <a:moveTo>
                  <a:pt x="4049" y="1"/>
                </a:moveTo>
                <a:cubicBezTo>
                  <a:pt x="3686" y="1"/>
                  <a:pt x="3325" y="221"/>
                  <a:pt x="3169" y="560"/>
                </a:cubicBezTo>
                <a:cubicBezTo>
                  <a:pt x="2982" y="411"/>
                  <a:pt x="2745" y="333"/>
                  <a:pt x="2505" y="333"/>
                </a:cubicBezTo>
                <a:cubicBezTo>
                  <a:pt x="2392" y="333"/>
                  <a:pt x="2279" y="350"/>
                  <a:pt x="2171" y="385"/>
                </a:cubicBezTo>
                <a:cubicBezTo>
                  <a:pt x="1842" y="494"/>
                  <a:pt x="1579" y="779"/>
                  <a:pt x="1491" y="1120"/>
                </a:cubicBezTo>
                <a:cubicBezTo>
                  <a:pt x="1323" y="943"/>
                  <a:pt x="1084" y="837"/>
                  <a:pt x="843" y="837"/>
                </a:cubicBezTo>
                <a:cubicBezTo>
                  <a:pt x="770" y="837"/>
                  <a:pt x="697" y="847"/>
                  <a:pt x="625" y="867"/>
                </a:cubicBezTo>
                <a:cubicBezTo>
                  <a:pt x="319" y="944"/>
                  <a:pt x="66" y="1196"/>
                  <a:pt x="0" y="1503"/>
                </a:cubicBezTo>
                <a:lnTo>
                  <a:pt x="6239" y="1569"/>
                </a:lnTo>
                <a:cubicBezTo>
                  <a:pt x="6261" y="1273"/>
                  <a:pt x="6096" y="977"/>
                  <a:pt x="5844" y="823"/>
                </a:cubicBezTo>
                <a:cubicBezTo>
                  <a:pt x="5723" y="749"/>
                  <a:pt x="5581" y="714"/>
                  <a:pt x="5438" y="714"/>
                </a:cubicBezTo>
                <a:cubicBezTo>
                  <a:pt x="5285" y="714"/>
                  <a:pt x="5131" y="755"/>
                  <a:pt x="5000" y="835"/>
                </a:cubicBezTo>
                <a:cubicBezTo>
                  <a:pt x="4945" y="418"/>
                  <a:pt x="4594" y="67"/>
                  <a:pt x="4188" y="12"/>
                </a:cubicBezTo>
                <a:cubicBezTo>
                  <a:pt x="4142" y="4"/>
                  <a:pt x="4095" y="1"/>
                  <a:pt x="40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0"/>
          <p:cNvSpPr/>
          <p:nvPr/>
        </p:nvSpPr>
        <p:spPr>
          <a:xfrm>
            <a:off x="1580765" y="177371"/>
            <a:ext cx="679193" cy="170205"/>
          </a:xfrm>
          <a:custGeom>
            <a:avLst/>
            <a:gdLst/>
            <a:ahLst/>
            <a:cxnLst/>
            <a:rect l="l" t="t" r="r" b="b"/>
            <a:pathLst>
              <a:path w="6261" h="1569" extrusionOk="0">
                <a:moveTo>
                  <a:pt x="4049" y="1"/>
                </a:moveTo>
                <a:cubicBezTo>
                  <a:pt x="3686" y="1"/>
                  <a:pt x="3325" y="221"/>
                  <a:pt x="3169" y="560"/>
                </a:cubicBezTo>
                <a:cubicBezTo>
                  <a:pt x="2982" y="411"/>
                  <a:pt x="2745" y="333"/>
                  <a:pt x="2505" y="333"/>
                </a:cubicBezTo>
                <a:cubicBezTo>
                  <a:pt x="2392" y="333"/>
                  <a:pt x="2279" y="350"/>
                  <a:pt x="2171" y="385"/>
                </a:cubicBezTo>
                <a:cubicBezTo>
                  <a:pt x="1842" y="494"/>
                  <a:pt x="1579" y="779"/>
                  <a:pt x="1491" y="1120"/>
                </a:cubicBezTo>
                <a:cubicBezTo>
                  <a:pt x="1323" y="943"/>
                  <a:pt x="1084" y="837"/>
                  <a:pt x="843" y="837"/>
                </a:cubicBezTo>
                <a:cubicBezTo>
                  <a:pt x="770" y="837"/>
                  <a:pt x="697" y="847"/>
                  <a:pt x="625" y="867"/>
                </a:cubicBezTo>
                <a:cubicBezTo>
                  <a:pt x="319" y="944"/>
                  <a:pt x="66" y="1196"/>
                  <a:pt x="0" y="1503"/>
                </a:cubicBezTo>
                <a:lnTo>
                  <a:pt x="6239" y="1569"/>
                </a:lnTo>
                <a:cubicBezTo>
                  <a:pt x="6261" y="1273"/>
                  <a:pt x="6096" y="977"/>
                  <a:pt x="5844" y="823"/>
                </a:cubicBezTo>
                <a:cubicBezTo>
                  <a:pt x="5723" y="749"/>
                  <a:pt x="5581" y="714"/>
                  <a:pt x="5438" y="714"/>
                </a:cubicBezTo>
                <a:cubicBezTo>
                  <a:pt x="5285" y="714"/>
                  <a:pt x="5131" y="755"/>
                  <a:pt x="5000" y="835"/>
                </a:cubicBezTo>
                <a:cubicBezTo>
                  <a:pt x="4945" y="418"/>
                  <a:pt x="4594" y="67"/>
                  <a:pt x="4188" y="12"/>
                </a:cubicBezTo>
                <a:cubicBezTo>
                  <a:pt x="4142" y="4"/>
                  <a:pt x="4095" y="1"/>
                  <a:pt x="40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0"/>
          <p:cNvSpPr/>
          <p:nvPr/>
        </p:nvSpPr>
        <p:spPr>
          <a:xfrm rot="-5400000" flipH="1">
            <a:off x="-1409830" y="3915325"/>
            <a:ext cx="2405873" cy="2374576"/>
          </a:xfrm>
          <a:custGeom>
            <a:avLst/>
            <a:gdLst/>
            <a:ahLst/>
            <a:cxnLst/>
            <a:rect l="l" t="t" r="r" b="b"/>
            <a:pathLst>
              <a:path w="27751" h="27390" extrusionOk="0">
                <a:moveTo>
                  <a:pt x="27751" y="26316"/>
                </a:moveTo>
                <a:cubicBezTo>
                  <a:pt x="20672" y="29147"/>
                  <a:pt x="10504" y="26049"/>
                  <a:pt x="5741" y="20096"/>
                </a:cubicBezTo>
                <a:cubicBezTo>
                  <a:pt x="1388" y="14656"/>
                  <a:pt x="3113" y="6232"/>
                  <a:pt x="0" y="0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372" name="Google Shape;372;p20"/>
          <p:cNvSpPr/>
          <p:nvPr/>
        </p:nvSpPr>
        <p:spPr>
          <a:xfrm rot="-10799680" flipH="1">
            <a:off x="5155618" y="4674761"/>
            <a:ext cx="4195445" cy="2007256"/>
          </a:xfrm>
          <a:custGeom>
            <a:avLst/>
            <a:gdLst/>
            <a:ahLst/>
            <a:cxnLst/>
            <a:rect l="l" t="t" r="r" b="b"/>
            <a:pathLst>
              <a:path w="155979" h="74640" extrusionOk="0">
                <a:moveTo>
                  <a:pt x="0" y="0"/>
                </a:moveTo>
                <a:cubicBezTo>
                  <a:pt x="7176" y="14351"/>
                  <a:pt x="22543" y="26042"/>
                  <a:pt x="38277" y="29186"/>
                </a:cubicBezTo>
                <a:cubicBezTo>
                  <a:pt x="53937" y="32315"/>
                  <a:pt x="70816" y="30436"/>
                  <a:pt x="85645" y="36363"/>
                </a:cubicBezTo>
                <a:cubicBezTo>
                  <a:pt x="97919" y="41269"/>
                  <a:pt x="104734" y="54750"/>
                  <a:pt x="115310" y="62679"/>
                </a:cubicBezTo>
                <a:cubicBezTo>
                  <a:pt x="126616" y="71155"/>
                  <a:pt x="141849" y="74640"/>
                  <a:pt x="155979" y="74640"/>
                </a:cubicBezTo>
              </a:path>
            </a:pathLst>
          </a:custGeom>
          <a:noFill/>
          <a:ln w="9525" cap="rnd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373" name="Google Shape;373;p20"/>
          <p:cNvSpPr/>
          <p:nvPr/>
        </p:nvSpPr>
        <p:spPr>
          <a:xfrm rot="1461625" flipH="1">
            <a:off x="-1143644" y="-1368174"/>
            <a:ext cx="2405905" cy="2374608"/>
          </a:xfrm>
          <a:custGeom>
            <a:avLst/>
            <a:gdLst/>
            <a:ahLst/>
            <a:cxnLst/>
            <a:rect l="l" t="t" r="r" b="b"/>
            <a:pathLst>
              <a:path w="27751" h="27390" extrusionOk="0">
                <a:moveTo>
                  <a:pt x="27751" y="26316"/>
                </a:moveTo>
                <a:cubicBezTo>
                  <a:pt x="20672" y="29147"/>
                  <a:pt x="10504" y="26049"/>
                  <a:pt x="5741" y="20096"/>
                </a:cubicBezTo>
                <a:cubicBezTo>
                  <a:pt x="1388" y="14656"/>
                  <a:pt x="3113" y="6232"/>
                  <a:pt x="0" y="0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grpSp>
        <p:nvGrpSpPr>
          <p:cNvPr id="374" name="Google Shape;374;p20"/>
          <p:cNvGrpSpPr/>
          <p:nvPr/>
        </p:nvGrpSpPr>
        <p:grpSpPr>
          <a:xfrm>
            <a:off x="68984" y="2716038"/>
            <a:ext cx="342461" cy="901613"/>
            <a:chOff x="8630075" y="806163"/>
            <a:chExt cx="342461" cy="901613"/>
          </a:xfrm>
        </p:grpSpPr>
        <p:sp>
          <p:nvSpPr>
            <p:cNvPr id="375" name="Google Shape;375;p20"/>
            <p:cNvSpPr/>
            <p:nvPr/>
          </p:nvSpPr>
          <p:spPr>
            <a:xfrm>
              <a:off x="8630075" y="984025"/>
              <a:ext cx="135900" cy="135900"/>
            </a:xfrm>
            <a:prstGeom prst="plus">
              <a:avLst>
                <a:gd name="adj" fmla="val 4390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0"/>
            <p:cNvSpPr/>
            <p:nvPr/>
          </p:nvSpPr>
          <p:spPr>
            <a:xfrm>
              <a:off x="8862861" y="1614475"/>
              <a:ext cx="93300" cy="933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0"/>
            <p:cNvSpPr/>
            <p:nvPr/>
          </p:nvSpPr>
          <p:spPr>
            <a:xfrm>
              <a:off x="8879236" y="806163"/>
              <a:ext cx="93300" cy="93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0"/>
            <p:cNvSpPr/>
            <p:nvPr/>
          </p:nvSpPr>
          <p:spPr>
            <a:xfrm>
              <a:off x="8708349" y="1343600"/>
              <a:ext cx="54900" cy="54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9" name="Google Shape;379;p20"/>
          <p:cNvSpPr/>
          <p:nvPr/>
        </p:nvSpPr>
        <p:spPr>
          <a:xfrm>
            <a:off x="3484190" y="5017508"/>
            <a:ext cx="679193" cy="170205"/>
          </a:xfrm>
          <a:custGeom>
            <a:avLst/>
            <a:gdLst/>
            <a:ahLst/>
            <a:cxnLst/>
            <a:rect l="l" t="t" r="r" b="b"/>
            <a:pathLst>
              <a:path w="6261" h="1569" extrusionOk="0">
                <a:moveTo>
                  <a:pt x="4049" y="1"/>
                </a:moveTo>
                <a:cubicBezTo>
                  <a:pt x="3686" y="1"/>
                  <a:pt x="3325" y="221"/>
                  <a:pt x="3169" y="560"/>
                </a:cubicBezTo>
                <a:cubicBezTo>
                  <a:pt x="2982" y="411"/>
                  <a:pt x="2745" y="333"/>
                  <a:pt x="2505" y="333"/>
                </a:cubicBezTo>
                <a:cubicBezTo>
                  <a:pt x="2392" y="333"/>
                  <a:pt x="2279" y="350"/>
                  <a:pt x="2171" y="385"/>
                </a:cubicBezTo>
                <a:cubicBezTo>
                  <a:pt x="1842" y="494"/>
                  <a:pt x="1579" y="779"/>
                  <a:pt x="1491" y="1120"/>
                </a:cubicBezTo>
                <a:cubicBezTo>
                  <a:pt x="1323" y="943"/>
                  <a:pt x="1084" y="837"/>
                  <a:pt x="843" y="837"/>
                </a:cubicBezTo>
                <a:cubicBezTo>
                  <a:pt x="770" y="837"/>
                  <a:pt x="697" y="847"/>
                  <a:pt x="625" y="867"/>
                </a:cubicBezTo>
                <a:cubicBezTo>
                  <a:pt x="319" y="944"/>
                  <a:pt x="66" y="1196"/>
                  <a:pt x="0" y="1503"/>
                </a:cubicBezTo>
                <a:lnTo>
                  <a:pt x="6239" y="1569"/>
                </a:lnTo>
                <a:cubicBezTo>
                  <a:pt x="6261" y="1273"/>
                  <a:pt x="6096" y="977"/>
                  <a:pt x="5844" y="823"/>
                </a:cubicBezTo>
                <a:cubicBezTo>
                  <a:pt x="5723" y="749"/>
                  <a:pt x="5581" y="714"/>
                  <a:pt x="5438" y="714"/>
                </a:cubicBezTo>
                <a:cubicBezTo>
                  <a:pt x="5285" y="714"/>
                  <a:pt x="5131" y="755"/>
                  <a:pt x="5000" y="835"/>
                </a:cubicBezTo>
                <a:cubicBezTo>
                  <a:pt x="4945" y="418"/>
                  <a:pt x="4594" y="67"/>
                  <a:pt x="4188" y="12"/>
                </a:cubicBezTo>
                <a:cubicBezTo>
                  <a:pt x="4142" y="4"/>
                  <a:pt x="4095" y="1"/>
                  <a:pt x="40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0"/>
          <p:cNvSpPr/>
          <p:nvPr/>
        </p:nvSpPr>
        <p:spPr>
          <a:xfrm rot="-598330">
            <a:off x="552518" y="782087"/>
            <a:ext cx="152164" cy="190205"/>
          </a:xfrm>
          <a:custGeom>
            <a:avLst/>
            <a:gdLst/>
            <a:ahLst/>
            <a:cxnLst/>
            <a:rect l="l" t="t" r="r" b="b"/>
            <a:pathLst>
              <a:path w="3421" h="4276" extrusionOk="0">
                <a:moveTo>
                  <a:pt x="1718" y="979"/>
                </a:moveTo>
                <a:cubicBezTo>
                  <a:pt x="2155" y="979"/>
                  <a:pt x="2500" y="1388"/>
                  <a:pt x="2423" y="1864"/>
                </a:cubicBezTo>
                <a:cubicBezTo>
                  <a:pt x="2380" y="2149"/>
                  <a:pt x="2171" y="2380"/>
                  <a:pt x="1908" y="2445"/>
                </a:cubicBezTo>
                <a:cubicBezTo>
                  <a:pt x="1839" y="2466"/>
                  <a:pt x="1772" y="2475"/>
                  <a:pt x="1706" y="2475"/>
                </a:cubicBezTo>
                <a:cubicBezTo>
                  <a:pt x="1275" y="2475"/>
                  <a:pt x="923" y="2066"/>
                  <a:pt x="1009" y="1590"/>
                </a:cubicBezTo>
                <a:cubicBezTo>
                  <a:pt x="1053" y="1305"/>
                  <a:pt x="1261" y="1074"/>
                  <a:pt x="1513" y="1009"/>
                </a:cubicBezTo>
                <a:cubicBezTo>
                  <a:pt x="1583" y="988"/>
                  <a:pt x="1652" y="979"/>
                  <a:pt x="1718" y="979"/>
                </a:cubicBezTo>
                <a:close/>
                <a:moveTo>
                  <a:pt x="1716" y="0"/>
                </a:moveTo>
                <a:cubicBezTo>
                  <a:pt x="1628" y="0"/>
                  <a:pt x="1538" y="7"/>
                  <a:pt x="1447" y="22"/>
                </a:cubicBezTo>
                <a:cubicBezTo>
                  <a:pt x="680" y="143"/>
                  <a:pt x="77" y="823"/>
                  <a:pt x="22" y="1634"/>
                </a:cubicBezTo>
                <a:cubicBezTo>
                  <a:pt x="0" y="2029"/>
                  <a:pt x="99" y="2402"/>
                  <a:pt x="285" y="2697"/>
                </a:cubicBezTo>
                <a:cubicBezTo>
                  <a:pt x="329" y="2774"/>
                  <a:pt x="384" y="2840"/>
                  <a:pt x="439" y="2906"/>
                </a:cubicBezTo>
                <a:lnTo>
                  <a:pt x="1535" y="4144"/>
                </a:lnTo>
                <a:cubicBezTo>
                  <a:pt x="1612" y="4231"/>
                  <a:pt x="1719" y="4275"/>
                  <a:pt x="1828" y="4275"/>
                </a:cubicBezTo>
                <a:cubicBezTo>
                  <a:pt x="1953" y="4275"/>
                  <a:pt x="2078" y="4218"/>
                  <a:pt x="2160" y="4100"/>
                </a:cubicBezTo>
                <a:lnTo>
                  <a:pt x="2840" y="3147"/>
                </a:lnTo>
                <a:cubicBezTo>
                  <a:pt x="2894" y="3048"/>
                  <a:pt x="3016" y="2873"/>
                  <a:pt x="3114" y="2719"/>
                </a:cubicBezTo>
                <a:cubicBezTo>
                  <a:pt x="3311" y="2412"/>
                  <a:pt x="3421" y="2061"/>
                  <a:pt x="3410" y="1700"/>
                </a:cubicBezTo>
                <a:lnTo>
                  <a:pt x="3410" y="1688"/>
                </a:lnTo>
                <a:cubicBezTo>
                  <a:pt x="3370" y="740"/>
                  <a:pt x="2620" y="0"/>
                  <a:pt x="171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0"/>
          <p:cNvSpPr/>
          <p:nvPr/>
        </p:nvSpPr>
        <p:spPr>
          <a:xfrm rot="598330" flipH="1">
            <a:off x="8417618" y="4402062"/>
            <a:ext cx="152164" cy="190205"/>
          </a:xfrm>
          <a:custGeom>
            <a:avLst/>
            <a:gdLst/>
            <a:ahLst/>
            <a:cxnLst/>
            <a:rect l="l" t="t" r="r" b="b"/>
            <a:pathLst>
              <a:path w="3421" h="4276" extrusionOk="0">
                <a:moveTo>
                  <a:pt x="1718" y="979"/>
                </a:moveTo>
                <a:cubicBezTo>
                  <a:pt x="2155" y="979"/>
                  <a:pt x="2500" y="1388"/>
                  <a:pt x="2423" y="1864"/>
                </a:cubicBezTo>
                <a:cubicBezTo>
                  <a:pt x="2380" y="2149"/>
                  <a:pt x="2171" y="2380"/>
                  <a:pt x="1908" y="2445"/>
                </a:cubicBezTo>
                <a:cubicBezTo>
                  <a:pt x="1839" y="2466"/>
                  <a:pt x="1772" y="2475"/>
                  <a:pt x="1706" y="2475"/>
                </a:cubicBezTo>
                <a:cubicBezTo>
                  <a:pt x="1275" y="2475"/>
                  <a:pt x="923" y="2066"/>
                  <a:pt x="1009" y="1590"/>
                </a:cubicBezTo>
                <a:cubicBezTo>
                  <a:pt x="1053" y="1305"/>
                  <a:pt x="1261" y="1074"/>
                  <a:pt x="1513" y="1009"/>
                </a:cubicBezTo>
                <a:cubicBezTo>
                  <a:pt x="1583" y="988"/>
                  <a:pt x="1652" y="979"/>
                  <a:pt x="1718" y="979"/>
                </a:cubicBezTo>
                <a:close/>
                <a:moveTo>
                  <a:pt x="1716" y="0"/>
                </a:moveTo>
                <a:cubicBezTo>
                  <a:pt x="1628" y="0"/>
                  <a:pt x="1538" y="7"/>
                  <a:pt x="1447" y="22"/>
                </a:cubicBezTo>
                <a:cubicBezTo>
                  <a:pt x="680" y="143"/>
                  <a:pt x="77" y="823"/>
                  <a:pt x="22" y="1634"/>
                </a:cubicBezTo>
                <a:cubicBezTo>
                  <a:pt x="0" y="2029"/>
                  <a:pt x="99" y="2402"/>
                  <a:pt x="285" y="2697"/>
                </a:cubicBezTo>
                <a:cubicBezTo>
                  <a:pt x="329" y="2774"/>
                  <a:pt x="384" y="2840"/>
                  <a:pt x="439" y="2906"/>
                </a:cubicBezTo>
                <a:lnTo>
                  <a:pt x="1535" y="4144"/>
                </a:lnTo>
                <a:cubicBezTo>
                  <a:pt x="1612" y="4231"/>
                  <a:pt x="1719" y="4275"/>
                  <a:pt x="1828" y="4275"/>
                </a:cubicBezTo>
                <a:cubicBezTo>
                  <a:pt x="1953" y="4275"/>
                  <a:pt x="2078" y="4218"/>
                  <a:pt x="2160" y="4100"/>
                </a:cubicBezTo>
                <a:lnTo>
                  <a:pt x="2840" y="3147"/>
                </a:lnTo>
                <a:cubicBezTo>
                  <a:pt x="2894" y="3048"/>
                  <a:pt x="3016" y="2873"/>
                  <a:pt x="3114" y="2719"/>
                </a:cubicBezTo>
                <a:cubicBezTo>
                  <a:pt x="3311" y="2412"/>
                  <a:pt x="3421" y="2061"/>
                  <a:pt x="3410" y="1700"/>
                </a:cubicBezTo>
                <a:lnTo>
                  <a:pt x="3410" y="1688"/>
                </a:lnTo>
                <a:cubicBezTo>
                  <a:pt x="3370" y="740"/>
                  <a:pt x="2620" y="0"/>
                  <a:pt x="171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0"/>
          <p:cNvSpPr/>
          <p:nvPr/>
        </p:nvSpPr>
        <p:spPr>
          <a:xfrm>
            <a:off x="7349528" y="454396"/>
            <a:ext cx="679193" cy="170205"/>
          </a:xfrm>
          <a:custGeom>
            <a:avLst/>
            <a:gdLst/>
            <a:ahLst/>
            <a:cxnLst/>
            <a:rect l="l" t="t" r="r" b="b"/>
            <a:pathLst>
              <a:path w="6261" h="1569" extrusionOk="0">
                <a:moveTo>
                  <a:pt x="4049" y="1"/>
                </a:moveTo>
                <a:cubicBezTo>
                  <a:pt x="3686" y="1"/>
                  <a:pt x="3325" y="221"/>
                  <a:pt x="3169" y="560"/>
                </a:cubicBezTo>
                <a:cubicBezTo>
                  <a:pt x="2982" y="411"/>
                  <a:pt x="2745" y="333"/>
                  <a:pt x="2505" y="333"/>
                </a:cubicBezTo>
                <a:cubicBezTo>
                  <a:pt x="2392" y="333"/>
                  <a:pt x="2279" y="350"/>
                  <a:pt x="2171" y="385"/>
                </a:cubicBezTo>
                <a:cubicBezTo>
                  <a:pt x="1842" y="494"/>
                  <a:pt x="1579" y="779"/>
                  <a:pt x="1491" y="1120"/>
                </a:cubicBezTo>
                <a:cubicBezTo>
                  <a:pt x="1323" y="943"/>
                  <a:pt x="1084" y="837"/>
                  <a:pt x="843" y="837"/>
                </a:cubicBezTo>
                <a:cubicBezTo>
                  <a:pt x="770" y="837"/>
                  <a:pt x="697" y="847"/>
                  <a:pt x="625" y="867"/>
                </a:cubicBezTo>
                <a:cubicBezTo>
                  <a:pt x="319" y="944"/>
                  <a:pt x="66" y="1196"/>
                  <a:pt x="0" y="1503"/>
                </a:cubicBezTo>
                <a:lnTo>
                  <a:pt x="6239" y="1569"/>
                </a:lnTo>
                <a:cubicBezTo>
                  <a:pt x="6261" y="1273"/>
                  <a:pt x="6096" y="977"/>
                  <a:pt x="5844" y="823"/>
                </a:cubicBezTo>
                <a:cubicBezTo>
                  <a:pt x="5723" y="749"/>
                  <a:pt x="5581" y="714"/>
                  <a:pt x="5438" y="714"/>
                </a:cubicBezTo>
                <a:cubicBezTo>
                  <a:pt x="5285" y="714"/>
                  <a:pt x="5131" y="755"/>
                  <a:pt x="5000" y="835"/>
                </a:cubicBezTo>
                <a:cubicBezTo>
                  <a:pt x="4945" y="418"/>
                  <a:pt x="4594" y="67"/>
                  <a:pt x="4188" y="12"/>
                </a:cubicBezTo>
                <a:cubicBezTo>
                  <a:pt x="4142" y="4"/>
                  <a:pt x="4095" y="1"/>
                  <a:pt x="40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1"/>
          <p:cNvSpPr txBox="1">
            <a:spLocks noGrp="1"/>
          </p:cNvSpPr>
          <p:nvPr>
            <p:ph type="title" hasCustomPrompt="1"/>
          </p:nvPr>
        </p:nvSpPr>
        <p:spPr>
          <a:xfrm>
            <a:off x="798388" y="2551700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4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5" name="Google Shape;385;p21"/>
          <p:cNvSpPr txBox="1">
            <a:spLocks noGrp="1"/>
          </p:cNvSpPr>
          <p:nvPr>
            <p:ph type="subTitle" idx="1"/>
          </p:nvPr>
        </p:nvSpPr>
        <p:spPr>
          <a:xfrm>
            <a:off x="798388" y="3509223"/>
            <a:ext cx="34926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6" name="Google Shape;386;p21"/>
          <p:cNvSpPr txBox="1">
            <a:spLocks noGrp="1"/>
          </p:cNvSpPr>
          <p:nvPr>
            <p:ph type="title" idx="2" hasCustomPrompt="1"/>
          </p:nvPr>
        </p:nvSpPr>
        <p:spPr>
          <a:xfrm>
            <a:off x="2825700" y="840714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4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7" name="Google Shape;387;p21"/>
          <p:cNvSpPr txBox="1">
            <a:spLocks noGrp="1"/>
          </p:cNvSpPr>
          <p:nvPr>
            <p:ph type="subTitle" idx="3"/>
          </p:nvPr>
        </p:nvSpPr>
        <p:spPr>
          <a:xfrm>
            <a:off x="2825700" y="1615651"/>
            <a:ext cx="34926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8" name="Google Shape;388;p21"/>
          <p:cNvSpPr txBox="1">
            <a:spLocks noGrp="1"/>
          </p:cNvSpPr>
          <p:nvPr>
            <p:ph type="title" idx="4" hasCustomPrompt="1"/>
          </p:nvPr>
        </p:nvSpPr>
        <p:spPr>
          <a:xfrm>
            <a:off x="4853013" y="2551700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4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9" name="Google Shape;389;p21"/>
          <p:cNvSpPr txBox="1">
            <a:spLocks noGrp="1"/>
          </p:cNvSpPr>
          <p:nvPr>
            <p:ph type="subTitle" idx="5"/>
          </p:nvPr>
        </p:nvSpPr>
        <p:spPr>
          <a:xfrm>
            <a:off x="4853013" y="3509223"/>
            <a:ext cx="34926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15" name="Google Shape;415;p23"/>
          <p:cNvSpPr/>
          <p:nvPr/>
        </p:nvSpPr>
        <p:spPr>
          <a:xfrm>
            <a:off x="6595800" y="-501775"/>
            <a:ext cx="3899475" cy="1866000"/>
          </a:xfrm>
          <a:custGeom>
            <a:avLst/>
            <a:gdLst/>
            <a:ahLst/>
            <a:cxnLst/>
            <a:rect l="l" t="t" r="r" b="b"/>
            <a:pathLst>
              <a:path w="155979" h="74640" extrusionOk="0">
                <a:moveTo>
                  <a:pt x="0" y="0"/>
                </a:moveTo>
                <a:cubicBezTo>
                  <a:pt x="7176" y="14351"/>
                  <a:pt x="22543" y="26042"/>
                  <a:pt x="38277" y="29186"/>
                </a:cubicBezTo>
                <a:cubicBezTo>
                  <a:pt x="53937" y="32315"/>
                  <a:pt x="70816" y="30436"/>
                  <a:pt x="85645" y="36363"/>
                </a:cubicBezTo>
                <a:cubicBezTo>
                  <a:pt x="97919" y="41269"/>
                  <a:pt x="104734" y="54750"/>
                  <a:pt x="115310" y="62679"/>
                </a:cubicBezTo>
                <a:cubicBezTo>
                  <a:pt x="126616" y="71155"/>
                  <a:pt x="141849" y="74640"/>
                  <a:pt x="155979" y="74640"/>
                </a:cubicBezTo>
              </a:path>
            </a:pathLst>
          </a:custGeom>
          <a:noFill/>
          <a:ln w="9525" cap="rnd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416" name="Google Shape;416;p23"/>
          <p:cNvSpPr/>
          <p:nvPr/>
        </p:nvSpPr>
        <p:spPr>
          <a:xfrm>
            <a:off x="-442575" y="320525"/>
            <a:ext cx="964387" cy="1748853"/>
          </a:xfrm>
          <a:custGeom>
            <a:avLst/>
            <a:gdLst/>
            <a:ahLst/>
            <a:cxnLst/>
            <a:rect l="l" t="t" r="r" b="b"/>
            <a:pathLst>
              <a:path w="24801" h="44975" extrusionOk="0">
                <a:moveTo>
                  <a:pt x="0" y="0"/>
                </a:moveTo>
                <a:cubicBezTo>
                  <a:pt x="9939" y="2840"/>
                  <a:pt x="22701" y="8942"/>
                  <a:pt x="24402" y="19138"/>
                </a:cubicBezTo>
                <a:cubicBezTo>
                  <a:pt x="25999" y="28707"/>
                  <a:pt x="19683" y="40640"/>
                  <a:pt x="11004" y="44975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417" name="Google Shape;417;p23"/>
          <p:cNvSpPr/>
          <p:nvPr/>
        </p:nvSpPr>
        <p:spPr>
          <a:xfrm rot="-2700000">
            <a:off x="2523063" y="-602314"/>
            <a:ext cx="1119389" cy="1104828"/>
          </a:xfrm>
          <a:custGeom>
            <a:avLst/>
            <a:gdLst/>
            <a:ahLst/>
            <a:cxnLst/>
            <a:rect l="l" t="t" r="r" b="b"/>
            <a:pathLst>
              <a:path w="27751" h="27390" extrusionOk="0">
                <a:moveTo>
                  <a:pt x="27751" y="26316"/>
                </a:moveTo>
                <a:cubicBezTo>
                  <a:pt x="20672" y="29147"/>
                  <a:pt x="10504" y="26049"/>
                  <a:pt x="5741" y="20096"/>
                </a:cubicBezTo>
                <a:cubicBezTo>
                  <a:pt x="1388" y="14656"/>
                  <a:pt x="3113" y="6232"/>
                  <a:pt x="0" y="0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418" name="Google Shape;418;p23"/>
          <p:cNvSpPr/>
          <p:nvPr/>
        </p:nvSpPr>
        <p:spPr>
          <a:xfrm rot="10799680">
            <a:off x="-175496" y="4587186"/>
            <a:ext cx="4195445" cy="2007256"/>
          </a:xfrm>
          <a:custGeom>
            <a:avLst/>
            <a:gdLst/>
            <a:ahLst/>
            <a:cxnLst/>
            <a:rect l="l" t="t" r="r" b="b"/>
            <a:pathLst>
              <a:path w="155979" h="74640" extrusionOk="0">
                <a:moveTo>
                  <a:pt x="0" y="0"/>
                </a:moveTo>
                <a:cubicBezTo>
                  <a:pt x="7176" y="14351"/>
                  <a:pt x="22543" y="26042"/>
                  <a:pt x="38277" y="29186"/>
                </a:cubicBezTo>
                <a:cubicBezTo>
                  <a:pt x="53937" y="32315"/>
                  <a:pt x="70816" y="30436"/>
                  <a:pt x="85645" y="36363"/>
                </a:cubicBezTo>
                <a:cubicBezTo>
                  <a:pt x="97919" y="41269"/>
                  <a:pt x="104734" y="54750"/>
                  <a:pt x="115310" y="62679"/>
                </a:cubicBezTo>
                <a:cubicBezTo>
                  <a:pt x="126616" y="71155"/>
                  <a:pt x="141849" y="74640"/>
                  <a:pt x="155979" y="74640"/>
                </a:cubicBezTo>
              </a:path>
            </a:pathLst>
          </a:custGeom>
          <a:noFill/>
          <a:ln w="9525" cap="rnd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419" name="Google Shape;419;p23"/>
          <p:cNvSpPr/>
          <p:nvPr/>
        </p:nvSpPr>
        <p:spPr>
          <a:xfrm>
            <a:off x="1254027" y="226549"/>
            <a:ext cx="588829" cy="147316"/>
          </a:xfrm>
          <a:custGeom>
            <a:avLst/>
            <a:gdLst/>
            <a:ahLst/>
            <a:cxnLst/>
            <a:rect l="l" t="t" r="r" b="b"/>
            <a:pathLst>
              <a:path w="5428" h="1358" extrusionOk="0">
                <a:moveTo>
                  <a:pt x="3524" y="0"/>
                </a:moveTo>
                <a:cubicBezTo>
                  <a:pt x="3201" y="0"/>
                  <a:pt x="2890" y="197"/>
                  <a:pt x="2752" y="481"/>
                </a:cubicBezTo>
                <a:cubicBezTo>
                  <a:pt x="2587" y="352"/>
                  <a:pt x="2379" y="286"/>
                  <a:pt x="2173" y="286"/>
                </a:cubicBezTo>
                <a:cubicBezTo>
                  <a:pt x="2079" y="286"/>
                  <a:pt x="1986" y="300"/>
                  <a:pt x="1897" y="327"/>
                </a:cubicBezTo>
                <a:cubicBezTo>
                  <a:pt x="1601" y="426"/>
                  <a:pt x="1371" y="678"/>
                  <a:pt x="1294" y="963"/>
                </a:cubicBezTo>
                <a:cubicBezTo>
                  <a:pt x="1149" y="810"/>
                  <a:pt x="937" y="722"/>
                  <a:pt x="726" y="722"/>
                </a:cubicBezTo>
                <a:cubicBezTo>
                  <a:pt x="666" y="722"/>
                  <a:pt x="607" y="729"/>
                  <a:pt x="548" y="744"/>
                </a:cubicBezTo>
                <a:cubicBezTo>
                  <a:pt x="285" y="820"/>
                  <a:pt x="66" y="1040"/>
                  <a:pt x="0" y="1303"/>
                </a:cubicBezTo>
                <a:lnTo>
                  <a:pt x="5416" y="1358"/>
                </a:lnTo>
                <a:cubicBezTo>
                  <a:pt x="5428" y="1105"/>
                  <a:pt x="5296" y="842"/>
                  <a:pt x="5077" y="711"/>
                </a:cubicBezTo>
                <a:cubicBezTo>
                  <a:pt x="4972" y="648"/>
                  <a:pt x="4849" y="617"/>
                  <a:pt x="4726" y="617"/>
                </a:cubicBezTo>
                <a:cubicBezTo>
                  <a:pt x="4592" y="617"/>
                  <a:pt x="4456" y="653"/>
                  <a:pt x="4342" y="722"/>
                </a:cubicBezTo>
                <a:cubicBezTo>
                  <a:pt x="4287" y="360"/>
                  <a:pt x="3991" y="64"/>
                  <a:pt x="3640" y="9"/>
                </a:cubicBezTo>
                <a:cubicBezTo>
                  <a:pt x="3601" y="3"/>
                  <a:pt x="3563" y="0"/>
                  <a:pt x="35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3"/>
          <p:cNvSpPr/>
          <p:nvPr/>
        </p:nvSpPr>
        <p:spPr>
          <a:xfrm>
            <a:off x="8743477" y="2621449"/>
            <a:ext cx="588829" cy="147316"/>
          </a:xfrm>
          <a:custGeom>
            <a:avLst/>
            <a:gdLst/>
            <a:ahLst/>
            <a:cxnLst/>
            <a:rect l="l" t="t" r="r" b="b"/>
            <a:pathLst>
              <a:path w="5428" h="1358" extrusionOk="0">
                <a:moveTo>
                  <a:pt x="3524" y="0"/>
                </a:moveTo>
                <a:cubicBezTo>
                  <a:pt x="3201" y="0"/>
                  <a:pt x="2890" y="197"/>
                  <a:pt x="2752" y="481"/>
                </a:cubicBezTo>
                <a:cubicBezTo>
                  <a:pt x="2587" y="352"/>
                  <a:pt x="2379" y="286"/>
                  <a:pt x="2173" y="286"/>
                </a:cubicBezTo>
                <a:cubicBezTo>
                  <a:pt x="2079" y="286"/>
                  <a:pt x="1986" y="300"/>
                  <a:pt x="1897" y="327"/>
                </a:cubicBezTo>
                <a:cubicBezTo>
                  <a:pt x="1601" y="426"/>
                  <a:pt x="1371" y="678"/>
                  <a:pt x="1294" y="963"/>
                </a:cubicBezTo>
                <a:cubicBezTo>
                  <a:pt x="1149" y="810"/>
                  <a:pt x="937" y="722"/>
                  <a:pt x="726" y="722"/>
                </a:cubicBezTo>
                <a:cubicBezTo>
                  <a:pt x="666" y="722"/>
                  <a:pt x="607" y="729"/>
                  <a:pt x="548" y="744"/>
                </a:cubicBezTo>
                <a:cubicBezTo>
                  <a:pt x="285" y="820"/>
                  <a:pt x="66" y="1040"/>
                  <a:pt x="0" y="1303"/>
                </a:cubicBezTo>
                <a:lnTo>
                  <a:pt x="5416" y="1358"/>
                </a:lnTo>
                <a:cubicBezTo>
                  <a:pt x="5428" y="1105"/>
                  <a:pt x="5296" y="842"/>
                  <a:pt x="5077" y="711"/>
                </a:cubicBezTo>
                <a:cubicBezTo>
                  <a:pt x="4972" y="648"/>
                  <a:pt x="4849" y="617"/>
                  <a:pt x="4726" y="617"/>
                </a:cubicBezTo>
                <a:cubicBezTo>
                  <a:pt x="4592" y="617"/>
                  <a:pt x="4456" y="653"/>
                  <a:pt x="4342" y="722"/>
                </a:cubicBezTo>
                <a:cubicBezTo>
                  <a:pt x="4287" y="360"/>
                  <a:pt x="3991" y="64"/>
                  <a:pt x="3640" y="9"/>
                </a:cubicBezTo>
                <a:cubicBezTo>
                  <a:pt x="3601" y="3"/>
                  <a:pt x="3563" y="0"/>
                  <a:pt x="35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3"/>
          <p:cNvSpPr/>
          <p:nvPr/>
        </p:nvSpPr>
        <p:spPr>
          <a:xfrm>
            <a:off x="6286757" y="215108"/>
            <a:ext cx="679193" cy="170205"/>
          </a:xfrm>
          <a:custGeom>
            <a:avLst/>
            <a:gdLst/>
            <a:ahLst/>
            <a:cxnLst/>
            <a:rect l="l" t="t" r="r" b="b"/>
            <a:pathLst>
              <a:path w="6261" h="1569" extrusionOk="0">
                <a:moveTo>
                  <a:pt x="4049" y="1"/>
                </a:moveTo>
                <a:cubicBezTo>
                  <a:pt x="3686" y="1"/>
                  <a:pt x="3325" y="221"/>
                  <a:pt x="3169" y="560"/>
                </a:cubicBezTo>
                <a:cubicBezTo>
                  <a:pt x="2982" y="411"/>
                  <a:pt x="2745" y="333"/>
                  <a:pt x="2505" y="333"/>
                </a:cubicBezTo>
                <a:cubicBezTo>
                  <a:pt x="2392" y="333"/>
                  <a:pt x="2279" y="350"/>
                  <a:pt x="2171" y="385"/>
                </a:cubicBezTo>
                <a:cubicBezTo>
                  <a:pt x="1842" y="494"/>
                  <a:pt x="1579" y="779"/>
                  <a:pt x="1491" y="1120"/>
                </a:cubicBezTo>
                <a:cubicBezTo>
                  <a:pt x="1323" y="943"/>
                  <a:pt x="1084" y="837"/>
                  <a:pt x="843" y="837"/>
                </a:cubicBezTo>
                <a:cubicBezTo>
                  <a:pt x="770" y="837"/>
                  <a:pt x="697" y="847"/>
                  <a:pt x="625" y="867"/>
                </a:cubicBezTo>
                <a:cubicBezTo>
                  <a:pt x="319" y="944"/>
                  <a:pt x="66" y="1196"/>
                  <a:pt x="0" y="1503"/>
                </a:cubicBezTo>
                <a:lnTo>
                  <a:pt x="6239" y="1569"/>
                </a:lnTo>
                <a:cubicBezTo>
                  <a:pt x="6261" y="1273"/>
                  <a:pt x="6096" y="977"/>
                  <a:pt x="5844" y="823"/>
                </a:cubicBezTo>
                <a:cubicBezTo>
                  <a:pt x="5723" y="749"/>
                  <a:pt x="5581" y="714"/>
                  <a:pt x="5438" y="714"/>
                </a:cubicBezTo>
                <a:cubicBezTo>
                  <a:pt x="5285" y="714"/>
                  <a:pt x="5131" y="755"/>
                  <a:pt x="5000" y="835"/>
                </a:cubicBezTo>
                <a:cubicBezTo>
                  <a:pt x="4945" y="418"/>
                  <a:pt x="4594" y="67"/>
                  <a:pt x="4188" y="12"/>
                </a:cubicBezTo>
                <a:cubicBezTo>
                  <a:pt x="4142" y="4"/>
                  <a:pt x="4095" y="1"/>
                  <a:pt x="40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3"/>
          <p:cNvSpPr/>
          <p:nvPr/>
        </p:nvSpPr>
        <p:spPr>
          <a:xfrm>
            <a:off x="3747677" y="4996186"/>
            <a:ext cx="588829" cy="147316"/>
          </a:xfrm>
          <a:custGeom>
            <a:avLst/>
            <a:gdLst/>
            <a:ahLst/>
            <a:cxnLst/>
            <a:rect l="l" t="t" r="r" b="b"/>
            <a:pathLst>
              <a:path w="5428" h="1358" extrusionOk="0">
                <a:moveTo>
                  <a:pt x="3524" y="0"/>
                </a:moveTo>
                <a:cubicBezTo>
                  <a:pt x="3201" y="0"/>
                  <a:pt x="2890" y="197"/>
                  <a:pt x="2752" y="481"/>
                </a:cubicBezTo>
                <a:cubicBezTo>
                  <a:pt x="2587" y="352"/>
                  <a:pt x="2379" y="286"/>
                  <a:pt x="2173" y="286"/>
                </a:cubicBezTo>
                <a:cubicBezTo>
                  <a:pt x="2079" y="286"/>
                  <a:pt x="1986" y="300"/>
                  <a:pt x="1897" y="327"/>
                </a:cubicBezTo>
                <a:cubicBezTo>
                  <a:pt x="1601" y="426"/>
                  <a:pt x="1371" y="678"/>
                  <a:pt x="1294" y="963"/>
                </a:cubicBezTo>
                <a:cubicBezTo>
                  <a:pt x="1149" y="810"/>
                  <a:pt x="937" y="722"/>
                  <a:pt x="726" y="722"/>
                </a:cubicBezTo>
                <a:cubicBezTo>
                  <a:pt x="666" y="722"/>
                  <a:pt x="607" y="729"/>
                  <a:pt x="548" y="744"/>
                </a:cubicBezTo>
                <a:cubicBezTo>
                  <a:pt x="285" y="820"/>
                  <a:pt x="66" y="1040"/>
                  <a:pt x="0" y="1303"/>
                </a:cubicBezTo>
                <a:lnTo>
                  <a:pt x="5416" y="1358"/>
                </a:lnTo>
                <a:cubicBezTo>
                  <a:pt x="5428" y="1105"/>
                  <a:pt x="5296" y="842"/>
                  <a:pt x="5077" y="711"/>
                </a:cubicBezTo>
                <a:cubicBezTo>
                  <a:pt x="4972" y="648"/>
                  <a:pt x="4849" y="617"/>
                  <a:pt x="4726" y="617"/>
                </a:cubicBezTo>
                <a:cubicBezTo>
                  <a:pt x="4592" y="617"/>
                  <a:pt x="4456" y="653"/>
                  <a:pt x="4342" y="722"/>
                </a:cubicBezTo>
                <a:cubicBezTo>
                  <a:pt x="4287" y="360"/>
                  <a:pt x="3991" y="64"/>
                  <a:pt x="3640" y="9"/>
                </a:cubicBezTo>
                <a:cubicBezTo>
                  <a:pt x="3601" y="3"/>
                  <a:pt x="3563" y="0"/>
                  <a:pt x="35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3"/>
          <p:cNvSpPr/>
          <p:nvPr/>
        </p:nvSpPr>
        <p:spPr>
          <a:xfrm>
            <a:off x="-175498" y="3254536"/>
            <a:ext cx="588829" cy="147316"/>
          </a:xfrm>
          <a:custGeom>
            <a:avLst/>
            <a:gdLst/>
            <a:ahLst/>
            <a:cxnLst/>
            <a:rect l="l" t="t" r="r" b="b"/>
            <a:pathLst>
              <a:path w="5428" h="1358" extrusionOk="0">
                <a:moveTo>
                  <a:pt x="3524" y="0"/>
                </a:moveTo>
                <a:cubicBezTo>
                  <a:pt x="3201" y="0"/>
                  <a:pt x="2890" y="197"/>
                  <a:pt x="2752" y="481"/>
                </a:cubicBezTo>
                <a:cubicBezTo>
                  <a:pt x="2587" y="352"/>
                  <a:pt x="2379" y="286"/>
                  <a:pt x="2173" y="286"/>
                </a:cubicBezTo>
                <a:cubicBezTo>
                  <a:pt x="2079" y="286"/>
                  <a:pt x="1986" y="300"/>
                  <a:pt x="1897" y="327"/>
                </a:cubicBezTo>
                <a:cubicBezTo>
                  <a:pt x="1601" y="426"/>
                  <a:pt x="1371" y="678"/>
                  <a:pt x="1294" y="963"/>
                </a:cubicBezTo>
                <a:cubicBezTo>
                  <a:pt x="1149" y="810"/>
                  <a:pt x="937" y="722"/>
                  <a:pt x="726" y="722"/>
                </a:cubicBezTo>
                <a:cubicBezTo>
                  <a:pt x="666" y="722"/>
                  <a:pt x="607" y="729"/>
                  <a:pt x="548" y="744"/>
                </a:cubicBezTo>
                <a:cubicBezTo>
                  <a:pt x="285" y="820"/>
                  <a:pt x="66" y="1040"/>
                  <a:pt x="0" y="1303"/>
                </a:cubicBezTo>
                <a:lnTo>
                  <a:pt x="5416" y="1358"/>
                </a:lnTo>
                <a:cubicBezTo>
                  <a:pt x="5428" y="1105"/>
                  <a:pt x="5296" y="842"/>
                  <a:pt x="5077" y="711"/>
                </a:cubicBezTo>
                <a:cubicBezTo>
                  <a:pt x="4972" y="648"/>
                  <a:pt x="4849" y="617"/>
                  <a:pt x="4726" y="617"/>
                </a:cubicBezTo>
                <a:cubicBezTo>
                  <a:pt x="4592" y="617"/>
                  <a:pt x="4456" y="653"/>
                  <a:pt x="4342" y="722"/>
                </a:cubicBezTo>
                <a:cubicBezTo>
                  <a:pt x="4287" y="360"/>
                  <a:pt x="3991" y="64"/>
                  <a:pt x="3640" y="9"/>
                </a:cubicBezTo>
                <a:cubicBezTo>
                  <a:pt x="3601" y="3"/>
                  <a:pt x="3563" y="0"/>
                  <a:pt x="35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4" name="Google Shape;424;p23"/>
          <p:cNvGrpSpPr/>
          <p:nvPr/>
        </p:nvGrpSpPr>
        <p:grpSpPr>
          <a:xfrm rot="5400000">
            <a:off x="8418693" y="3907744"/>
            <a:ext cx="1238412" cy="385925"/>
            <a:chOff x="8251149" y="734000"/>
            <a:chExt cx="1238412" cy="385925"/>
          </a:xfrm>
        </p:grpSpPr>
        <p:sp>
          <p:nvSpPr>
            <p:cNvPr id="425" name="Google Shape;425;p23"/>
            <p:cNvSpPr/>
            <p:nvPr/>
          </p:nvSpPr>
          <p:spPr>
            <a:xfrm>
              <a:off x="8630075" y="984025"/>
              <a:ext cx="135900" cy="135900"/>
            </a:xfrm>
            <a:prstGeom prst="plus">
              <a:avLst>
                <a:gd name="adj" fmla="val 43902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3"/>
            <p:cNvSpPr/>
            <p:nvPr/>
          </p:nvSpPr>
          <p:spPr>
            <a:xfrm>
              <a:off x="9396261" y="928675"/>
              <a:ext cx="93300" cy="933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3"/>
            <p:cNvSpPr/>
            <p:nvPr/>
          </p:nvSpPr>
          <p:spPr>
            <a:xfrm>
              <a:off x="9031636" y="806163"/>
              <a:ext cx="93300" cy="93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3"/>
            <p:cNvSpPr/>
            <p:nvPr/>
          </p:nvSpPr>
          <p:spPr>
            <a:xfrm>
              <a:off x="8251149" y="734000"/>
              <a:ext cx="54900" cy="54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23"/>
          <p:cNvGrpSpPr/>
          <p:nvPr/>
        </p:nvGrpSpPr>
        <p:grpSpPr>
          <a:xfrm flipH="1">
            <a:off x="279548" y="2362275"/>
            <a:ext cx="400212" cy="418950"/>
            <a:chOff x="8555949" y="984025"/>
            <a:chExt cx="400212" cy="418950"/>
          </a:xfrm>
        </p:grpSpPr>
        <p:sp>
          <p:nvSpPr>
            <p:cNvPr id="430" name="Google Shape;430;p23"/>
            <p:cNvSpPr/>
            <p:nvPr/>
          </p:nvSpPr>
          <p:spPr>
            <a:xfrm>
              <a:off x="8630075" y="984025"/>
              <a:ext cx="135900" cy="135900"/>
            </a:xfrm>
            <a:prstGeom prst="plus">
              <a:avLst>
                <a:gd name="adj" fmla="val 4390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3"/>
            <p:cNvSpPr/>
            <p:nvPr/>
          </p:nvSpPr>
          <p:spPr>
            <a:xfrm>
              <a:off x="8862861" y="1309675"/>
              <a:ext cx="93300" cy="933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8555949" y="1267400"/>
              <a:ext cx="54900" cy="54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" name="Google Shape;433;p23"/>
          <p:cNvGrpSpPr/>
          <p:nvPr/>
        </p:nvGrpSpPr>
        <p:grpSpPr>
          <a:xfrm flipH="1">
            <a:off x="8542223" y="1561163"/>
            <a:ext cx="416587" cy="596813"/>
            <a:chOff x="8555949" y="806163"/>
            <a:chExt cx="416587" cy="596813"/>
          </a:xfrm>
        </p:grpSpPr>
        <p:sp>
          <p:nvSpPr>
            <p:cNvPr id="434" name="Google Shape;434;p23"/>
            <p:cNvSpPr/>
            <p:nvPr/>
          </p:nvSpPr>
          <p:spPr>
            <a:xfrm>
              <a:off x="8630075" y="984025"/>
              <a:ext cx="135900" cy="135900"/>
            </a:xfrm>
            <a:prstGeom prst="plus">
              <a:avLst>
                <a:gd name="adj" fmla="val 4390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8862861" y="1309675"/>
              <a:ext cx="93300" cy="933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8879236" y="806163"/>
              <a:ext cx="93300" cy="93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8555949" y="1267400"/>
              <a:ext cx="54900" cy="54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23"/>
          <p:cNvSpPr/>
          <p:nvPr/>
        </p:nvSpPr>
        <p:spPr>
          <a:xfrm rot="598330" flipH="1">
            <a:off x="8417618" y="782087"/>
            <a:ext cx="152164" cy="190205"/>
          </a:xfrm>
          <a:custGeom>
            <a:avLst/>
            <a:gdLst/>
            <a:ahLst/>
            <a:cxnLst/>
            <a:rect l="l" t="t" r="r" b="b"/>
            <a:pathLst>
              <a:path w="3421" h="4276" extrusionOk="0">
                <a:moveTo>
                  <a:pt x="1718" y="979"/>
                </a:moveTo>
                <a:cubicBezTo>
                  <a:pt x="2155" y="979"/>
                  <a:pt x="2500" y="1388"/>
                  <a:pt x="2423" y="1864"/>
                </a:cubicBezTo>
                <a:cubicBezTo>
                  <a:pt x="2380" y="2149"/>
                  <a:pt x="2171" y="2380"/>
                  <a:pt x="1908" y="2445"/>
                </a:cubicBezTo>
                <a:cubicBezTo>
                  <a:pt x="1839" y="2466"/>
                  <a:pt x="1772" y="2475"/>
                  <a:pt x="1706" y="2475"/>
                </a:cubicBezTo>
                <a:cubicBezTo>
                  <a:pt x="1275" y="2475"/>
                  <a:pt x="923" y="2066"/>
                  <a:pt x="1009" y="1590"/>
                </a:cubicBezTo>
                <a:cubicBezTo>
                  <a:pt x="1053" y="1305"/>
                  <a:pt x="1261" y="1074"/>
                  <a:pt x="1513" y="1009"/>
                </a:cubicBezTo>
                <a:cubicBezTo>
                  <a:pt x="1583" y="988"/>
                  <a:pt x="1652" y="979"/>
                  <a:pt x="1718" y="979"/>
                </a:cubicBezTo>
                <a:close/>
                <a:moveTo>
                  <a:pt x="1716" y="0"/>
                </a:moveTo>
                <a:cubicBezTo>
                  <a:pt x="1628" y="0"/>
                  <a:pt x="1538" y="7"/>
                  <a:pt x="1447" y="22"/>
                </a:cubicBezTo>
                <a:cubicBezTo>
                  <a:pt x="680" y="143"/>
                  <a:pt x="77" y="823"/>
                  <a:pt x="22" y="1634"/>
                </a:cubicBezTo>
                <a:cubicBezTo>
                  <a:pt x="0" y="2029"/>
                  <a:pt x="99" y="2402"/>
                  <a:pt x="285" y="2697"/>
                </a:cubicBezTo>
                <a:cubicBezTo>
                  <a:pt x="329" y="2774"/>
                  <a:pt x="384" y="2840"/>
                  <a:pt x="439" y="2906"/>
                </a:cubicBezTo>
                <a:lnTo>
                  <a:pt x="1535" y="4144"/>
                </a:lnTo>
                <a:cubicBezTo>
                  <a:pt x="1612" y="4231"/>
                  <a:pt x="1719" y="4275"/>
                  <a:pt x="1828" y="4275"/>
                </a:cubicBezTo>
                <a:cubicBezTo>
                  <a:pt x="1953" y="4275"/>
                  <a:pt x="2078" y="4218"/>
                  <a:pt x="2160" y="4100"/>
                </a:cubicBezTo>
                <a:lnTo>
                  <a:pt x="2840" y="3147"/>
                </a:lnTo>
                <a:cubicBezTo>
                  <a:pt x="2894" y="3048"/>
                  <a:pt x="3016" y="2873"/>
                  <a:pt x="3114" y="2719"/>
                </a:cubicBezTo>
                <a:cubicBezTo>
                  <a:pt x="3311" y="2412"/>
                  <a:pt x="3421" y="2061"/>
                  <a:pt x="3410" y="1700"/>
                </a:cubicBezTo>
                <a:lnTo>
                  <a:pt x="3410" y="1688"/>
                </a:lnTo>
                <a:cubicBezTo>
                  <a:pt x="3370" y="740"/>
                  <a:pt x="2620" y="0"/>
                  <a:pt x="171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3"/>
          <p:cNvSpPr/>
          <p:nvPr/>
        </p:nvSpPr>
        <p:spPr>
          <a:xfrm rot="-598330">
            <a:off x="552518" y="4402062"/>
            <a:ext cx="152164" cy="190205"/>
          </a:xfrm>
          <a:custGeom>
            <a:avLst/>
            <a:gdLst/>
            <a:ahLst/>
            <a:cxnLst/>
            <a:rect l="l" t="t" r="r" b="b"/>
            <a:pathLst>
              <a:path w="3421" h="4276" extrusionOk="0">
                <a:moveTo>
                  <a:pt x="1718" y="979"/>
                </a:moveTo>
                <a:cubicBezTo>
                  <a:pt x="2155" y="979"/>
                  <a:pt x="2500" y="1388"/>
                  <a:pt x="2423" y="1864"/>
                </a:cubicBezTo>
                <a:cubicBezTo>
                  <a:pt x="2380" y="2149"/>
                  <a:pt x="2171" y="2380"/>
                  <a:pt x="1908" y="2445"/>
                </a:cubicBezTo>
                <a:cubicBezTo>
                  <a:pt x="1839" y="2466"/>
                  <a:pt x="1772" y="2475"/>
                  <a:pt x="1706" y="2475"/>
                </a:cubicBezTo>
                <a:cubicBezTo>
                  <a:pt x="1275" y="2475"/>
                  <a:pt x="923" y="2066"/>
                  <a:pt x="1009" y="1590"/>
                </a:cubicBezTo>
                <a:cubicBezTo>
                  <a:pt x="1053" y="1305"/>
                  <a:pt x="1261" y="1074"/>
                  <a:pt x="1513" y="1009"/>
                </a:cubicBezTo>
                <a:cubicBezTo>
                  <a:pt x="1583" y="988"/>
                  <a:pt x="1652" y="979"/>
                  <a:pt x="1718" y="979"/>
                </a:cubicBezTo>
                <a:close/>
                <a:moveTo>
                  <a:pt x="1716" y="0"/>
                </a:moveTo>
                <a:cubicBezTo>
                  <a:pt x="1628" y="0"/>
                  <a:pt x="1538" y="7"/>
                  <a:pt x="1447" y="22"/>
                </a:cubicBezTo>
                <a:cubicBezTo>
                  <a:pt x="680" y="143"/>
                  <a:pt x="77" y="823"/>
                  <a:pt x="22" y="1634"/>
                </a:cubicBezTo>
                <a:cubicBezTo>
                  <a:pt x="0" y="2029"/>
                  <a:pt x="99" y="2402"/>
                  <a:pt x="285" y="2697"/>
                </a:cubicBezTo>
                <a:cubicBezTo>
                  <a:pt x="329" y="2774"/>
                  <a:pt x="384" y="2840"/>
                  <a:pt x="439" y="2906"/>
                </a:cubicBezTo>
                <a:lnTo>
                  <a:pt x="1535" y="4144"/>
                </a:lnTo>
                <a:cubicBezTo>
                  <a:pt x="1612" y="4231"/>
                  <a:pt x="1719" y="4275"/>
                  <a:pt x="1828" y="4275"/>
                </a:cubicBezTo>
                <a:cubicBezTo>
                  <a:pt x="1953" y="4275"/>
                  <a:pt x="2078" y="4218"/>
                  <a:pt x="2160" y="4100"/>
                </a:cubicBezTo>
                <a:lnTo>
                  <a:pt x="2840" y="3147"/>
                </a:lnTo>
                <a:cubicBezTo>
                  <a:pt x="2894" y="3048"/>
                  <a:pt x="3016" y="2873"/>
                  <a:pt x="3114" y="2719"/>
                </a:cubicBezTo>
                <a:cubicBezTo>
                  <a:pt x="3311" y="2412"/>
                  <a:pt x="3421" y="2061"/>
                  <a:pt x="3410" y="1700"/>
                </a:cubicBezTo>
                <a:lnTo>
                  <a:pt x="3410" y="1688"/>
                </a:lnTo>
                <a:cubicBezTo>
                  <a:pt x="3370" y="740"/>
                  <a:pt x="2620" y="0"/>
                  <a:pt x="171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0" name="Google Shape;440;p23"/>
          <p:cNvGrpSpPr/>
          <p:nvPr/>
        </p:nvGrpSpPr>
        <p:grpSpPr>
          <a:xfrm>
            <a:off x="8402289" y="4373147"/>
            <a:ext cx="461594" cy="461695"/>
            <a:chOff x="3601725" y="3116375"/>
            <a:chExt cx="253275" cy="253400"/>
          </a:xfrm>
        </p:grpSpPr>
        <p:sp>
          <p:nvSpPr>
            <p:cNvPr id="441" name="Google Shape;441;p23"/>
            <p:cNvSpPr/>
            <p:nvPr/>
          </p:nvSpPr>
          <p:spPr>
            <a:xfrm>
              <a:off x="3601725" y="3116650"/>
              <a:ext cx="251900" cy="252200"/>
            </a:xfrm>
            <a:custGeom>
              <a:avLst/>
              <a:gdLst/>
              <a:ahLst/>
              <a:cxnLst/>
              <a:rect l="l" t="t" r="r" b="b"/>
              <a:pathLst>
                <a:path w="10076" h="10088" extrusionOk="0">
                  <a:moveTo>
                    <a:pt x="5044" y="1"/>
                  </a:moveTo>
                  <a:cubicBezTo>
                    <a:pt x="2259" y="1"/>
                    <a:pt x="0" y="2259"/>
                    <a:pt x="0" y="5044"/>
                  </a:cubicBezTo>
                  <a:cubicBezTo>
                    <a:pt x="0" y="7829"/>
                    <a:pt x="2259" y="10088"/>
                    <a:pt x="5044" y="10088"/>
                  </a:cubicBezTo>
                  <a:cubicBezTo>
                    <a:pt x="7817" y="10088"/>
                    <a:pt x="10076" y="7829"/>
                    <a:pt x="10076" y="5044"/>
                  </a:cubicBezTo>
                  <a:cubicBezTo>
                    <a:pt x="10076" y="2259"/>
                    <a:pt x="7817" y="1"/>
                    <a:pt x="504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3623650" y="3116400"/>
              <a:ext cx="105275" cy="252200"/>
            </a:xfrm>
            <a:custGeom>
              <a:avLst/>
              <a:gdLst/>
              <a:ahLst/>
              <a:cxnLst/>
              <a:rect l="l" t="t" r="r" b="b"/>
              <a:pathLst>
                <a:path w="4211" h="10088" extrusionOk="0">
                  <a:moveTo>
                    <a:pt x="4046" y="0"/>
                  </a:moveTo>
                  <a:cubicBezTo>
                    <a:pt x="3180" y="88"/>
                    <a:pt x="2368" y="406"/>
                    <a:pt x="1721" y="976"/>
                  </a:cubicBezTo>
                  <a:cubicBezTo>
                    <a:pt x="1184" y="1448"/>
                    <a:pt x="768" y="2050"/>
                    <a:pt x="493" y="2708"/>
                  </a:cubicBezTo>
                  <a:cubicBezTo>
                    <a:pt x="77" y="3706"/>
                    <a:pt x="0" y="4813"/>
                    <a:pt x="164" y="5877"/>
                  </a:cubicBezTo>
                  <a:cubicBezTo>
                    <a:pt x="329" y="6886"/>
                    <a:pt x="691" y="7872"/>
                    <a:pt x="1348" y="8662"/>
                  </a:cubicBezTo>
                  <a:cubicBezTo>
                    <a:pt x="1962" y="9407"/>
                    <a:pt x="2839" y="9956"/>
                    <a:pt x="3804" y="10065"/>
                  </a:cubicBezTo>
                  <a:cubicBezTo>
                    <a:pt x="3925" y="10087"/>
                    <a:pt x="4046" y="10087"/>
                    <a:pt x="4167" y="10087"/>
                  </a:cubicBezTo>
                  <a:cubicBezTo>
                    <a:pt x="4210" y="10087"/>
                    <a:pt x="4210" y="10010"/>
                    <a:pt x="4167" y="10010"/>
                  </a:cubicBezTo>
                  <a:cubicBezTo>
                    <a:pt x="3202" y="9999"/>
                    <a:pt x="2291" y="9539"/>
                    <a:pt x="1623" y="8859"/>
                  </a:cubicBezTo>
                  <a:cubicBezTo>
                    <a:pt x="932" y="8136"/>
                    <a:pt x="515" y="7181"/>
                    <a:pt x="307" y="6206"/>
                  </a:cubicBezTo>
                  <a:cubicBezTo>
                    <a:pt x="99" y="5186"/>
                    <a:pt x="110" y="4111"/>
                    <a:pt x="427" y="3114"/>
                  </a:cubicBezTo>
                  <a:cubicBezTo>
                    <a:pt x="658" y="2423"/>
                    <a:pt x="1041" y="1765"/>
                    <a:pt x="1557" y="1239"/>
                  </a:cubicBezTo>
                  <a:cubicBezTo>
                    <a:pt x="2127" y="658"/>
                    <a:pt x="2873" y="274"/>
                    <a:pt x="3673" y="132"/>
                  </a:cubicBezTo>
                  <a:cubicBezTo>
                    <a:pt x="3794" y="110"/>
                    <a:pt x="3925" y="99"/>
                    <a:pt x="4046" y="88"/>
                  </a:cubicBezTo>
                  <a:cubicBezTo>
                    <a:pt x="4101" y="77"/>
                    <a:pt x="4101" y="0"/>
                    <a:pt x="404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3665575" y="3116475"/>
              <a:ext cx="64850" cy="253300"/>
            </a:xfrm>
            <a:custGeom>
              <a:avLst/>
              <a:gdLst/>
              <a:ahLst/>
              <a:cxnLst/>
              <a:rect l="l" t="t" r="r" b="b"/>
              <a:pathLst>
                <a:path w="2594" h="10132" extrusionOk="0">
                  <a:moveTo>
                    <a:pt x="2369" y="0"/>
                  </a:moveTo>
                  <a:cubicBezTo>
                    <a:pt x="2362" y="0"/>
                    <a:pt x="2354" y="2"/>
                    <a:pt x="2347" y="8"/>
                  </a:cubicBezTo>
                  <a:cubicBezTo>
                    <a:pt x="1733" y="359"/>
                    <a:pt x="1240" y="940"/>
                    <a:pt x="856" y="1543"/>
                  </a:cubicBezTo>
                  <a:cubicBezTo>
                    <a:pt x="670" y="1839"/>
                    <a:pt x="505" y="2157"/>
                    <a:pt x="385" y="2486"/>
                  </a:cubicBezTo>
                  <a:cubicBezTo>
                    <a:pt x="242" y="2880"/>
                    <a:pt x="165" y="3297"/>
                    <a:pt x="110" y="3703"/>
                  </a:cubicBezTo>
                  <a:cubicBezTo>
                    <a:pt x="0" y="4580"/>
                    <a:pt x="22" y="5479"/>
                    <a:pt x="99" y="6356"/>
                  </a:cubicBezTo>
                  <a:cubicBezTo>
                    <a:pt x="143" y="6784"/>
                    <a:pt x="209" y="7212"/>
                    <a:pt x="307" y="7639"/>
                  </a:cubicBezTo>
                  <a:cubicBezTo>
                    <a:pt x="406" y="8012"/>
                    <a:pt x="527" y="8406"/>
                    <a:pt x="735" y="8747"/>
                  </a:cubicBezTo>
                  <a:cubicBezTo>
                    <a:pt x="1141" y="9415"/>
                    <a:pt x="1810" y="9853"/>
                    <a:pt x="2533" y="10128"/>
                  </a:cubicBezTo>
                  <a:cubicBezTo>
                    <a:pt x="2539" y="10131"/>
                    <a:pt x="2544" y="10132"/>
                    <a:pt x="2548" y="10132"/>
                  </a:cubicBezTo>
                  <a:cubicBezTo>
                    <a:pt x="2582" y="10132"/>
                    <a:pt x="2594" y="10070"/>
                    <a:pt x="2555" y="10051"/>
                  </a:cubicBezTo>
                  <a:cubicBezTo>
                    <a:pt x="1919" y="9810"/>
                    <a:pt x="1305" y="9426"/>
                    <a:pt x="911" y="8867"/>
                  </a:cubicBezTo>
                  <a:cubicBezTo>
                    <a:pt x="691" y="8549"/>
                    <a:pt x="560" y="8198"/>
                    <a:pt x="450" y="7848"/>
                  </a:cubicBezTo>
                  <a:cubicBezTo>
                    <a:pt x="329" y="7441"/>
                    <a:pt x="253" y="7014"/>
                    <a:pt x="209" y="6598"/>
                  </a:cubicBezTo>
                  <a:cubicBezTo>
                    <a:pt x="110" y="5764"/>
                    <a:pt x="88" y="4898"/>
                    <a:pt x="154" y="4054"/>
                  </a:cubicBezTo>
                  <a:cubicBezTo>
                    <a:pt x="187" y="3615"/>
                    <a:pt x="263" y="3187"/>
                    <a:pt x="373" y="2771"/>
                  </a:cubicBezTo>
                  <a:cubicBezTo>
                    <a:pt x="472" y="2442"/>
                    <a:pt x="614" y="2124"/>
                    <a:pt x="779" y="1817"/>
                  </a:cubicBezTo>
                  <a:cubicBezTo>
                    <a:pt x="987" y="1467"/>
                    <a:pt x="1228" y="1126"/>
                    <a:pt x="1503" y="819"/>
                  </a:cubicBezTo>
                  <a:cubicBezTo>
                    <a:pt x="1755" y="534"/>
                    <a:pt x="2051" y="271"/>
                    <a:pt x="2390" y="74"/>
                  </a:cubicBezTo>
                  <a:cubicBezTo>
                    <a:pt x="2427" y="56"/>
                    <a:pt x="2403" y="0"/>
                    <a:pt x="236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3721225" y="3116450"/>
              <a:ext cx="8925" cy="252125"/>
            </a:xfrm>
            <a:custGeom>
              <a:avLst/>
              <a:gdLst/>
              <a:ahLst/>
              <a:cxnLst/>
              <a:rect l="l" t="t" r="r" b="b"/>
              <a:pathLst>
                <a:path w="357" h="10085" extrusionOk="0">
                  <a:moveTo>
                    <a:pt x="143" y="1"/>
                  </a:moveTo>
                  <a:cubicBezTo>
                    <a:pt x="121" y="1"/>
                    <a:pt x="99" y="15"/>
                    <a:pt x="99" y="42"/>
                  </a:cubicBezTo>
                  <a:cubicBezTo>
                    <a:pt x="33" y="1336"/>
                    <a:pt x="0" y="2640"/>
                    <a:pt x="0" y="3934"/>
                  </a:cubicBezTo>
                  <a:cubicBezTo>
                    <a:pt x="0" y="5250"/>
                    <a:pt x="33" y="6565"/>
                    <a:pt x="110" y="7881"/>
                  </a:cubicBezTo>
                  <a:cubicBezTo>
                    <a:pt x="154" y="8605"/>
                    <a:pt x="208" y="9328"/>
                    <a:pt x="274" y="10052"/>
                  </a:cubicBezTo>
                  <a:cubicBezTo>
                    <a:pt x="274" y="10074"/>
                    <a:pt x="296" y="10085"/>
                    <a:pt x="317" y="10085"/>
                  </a:cubicBezTo>
                  <a:cubicBezTo>
                    <a:pt x="337" y="10085"/>
                    <a:pt x="357" y="10074"/>
                    <a:pt x="351" y="10052"/>
                  </a:cubicBezTo>
                  <a:cubicBezTo>
                    <a:pt x="230" y="8758"/>
                    <a:pt x="154" y="7464"/>
                    <a:pt x="110" y="6160"/>
                  </a:cubicBezTo>
                  <a:cubicBezTo>
                    <a:pt x="77" y="4844"/>
                    <a:pt x="77" y="3529"/>
                    <a:pt x="99" y="2213"/>
                  </a:cubicBezTo>
                  <a:cubicBezTo>
                    <a:pt x="121" y="1489"/>
                    <a:pt x="143" y="766"/>
                    <a:pt x="186" y="42"/>
                  </a:cubicBezTo>
                  <a:cubicBezTo>
                    <a:pt x="186" y="15"/>
                    <a:pt x="164" y="1"/>
                    <a:pt x="14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3"/>
            <p:cNvSpPr/>
            <p:nvPr/>
          </p:nvSpPr>
          <p:spPr>
            <a:xfrm>
              <a:off x="3724325" y="3116375"/>
              <a:ext cx="72025" cy="253275"/>
            </a:xfrm>
            <a:custGeom>
              <a:avLst/>
              <a:gdLst/>
              <a:ahLst/>
              <a:cxnLst/>
              <a:rect l="l" t="t" r="r" b="b"/>
              <a:pathLst>
                <a:path w="2881" h="10131" extrusionOk="0">
                  <a:moveTo>
                    <a:pt x="63" y="0"/>
                  </a:moveTo>
                  <a:cubicBezTo>
                    <a:pt x="16" y="0"/>
                    <a:pt x="0" y="69"/>
                    <a:pt x="52" y="89"/>
                  </a:cubicBezTo>
                  <a:cubicBezTo>
                    <a:pt x="688" y="352"/>
                    <a:pt x="1246" y="791"/>
                    <a:pt x="1653" y="1350"/>
                  </a:cubicBezTo>
                  <a:cubicBezTo>
                    <a:pt x="2080" y="1931"/>
                    <a:pt x="2354" y="2599"/>
                    <a:pt x="2530" y="3291"/>
                  </a:cubicBezTo>
                  <a:cubicBezTo>
                    <a:pt x="2716" y="4069"/>
                    <a:pt x="2793" y="4902"/>
                    <a:pt x="2716" y="5691"/>
                  </a:cubicBezTo>
                  <a:cubicBezTo>
                    <a:pt x="2650" y="6503"/>
                    <a:pt x="2387" y="7281"/>
                    <a:pt x="1981" y="7994"/>
                  </a:cubicBezTo>
                  <a:cubicBezTo>
                    <a:pt x="1521" y="8794"/>
                    <a:pt x="896" y="9496"/>
                    <a:pt x="161" y="10066"/>
                  </a:cubicBezTo>
                  <a:cubicBezTo>
                    <a:pt x="127" y="10092"/>
                    <a:pt x="160" y="10131"/>
                    <a:pt x="191" y="10131"/>
                  </a:cubicBezTo>
                  <a:cubicBezTo>
                    <a:pt x="200" y="10131"/>
                    <a:pt x="209" y="10128"/>
                    <a:pt x="216" y="10121"/>
                  </a:cubicBezTo>
                  <a:cubicBezTo>
                    <a:pt x="874" y="9606"/>
                    <a:pt x="1455" y="8980"/>
                    <a:pt x="1904" y="8279"/>
                  </a:cubicBezTo>
                  <a:cubicBezTo>
                    <a:pt x="2343" y="7577"/>
                    <a:pt x="2650" y="6788"/>
                    <a:pt x="2771" y="5966"/>
                  </a:cubicBezTo>
                  <a:cubicBezTo>
                    <a:pt x="2881" y="5165"/>
                    <a:pt x="2825" y="4310"/>
                    <a:pt x="2661" y="3520"/>
                  </a:cubicBezTo>
                  <a:cubicBezTo>
                    <a:pt x="2508" y="2797"/>
                    <a:pt x="2255" y="2085"/>
                    <a:pt x="1839" y="1471"/>
                  </a:cubicBezTo>
                  <a:cubicBezTo>
                    <a:pt x="1455" y="900"/>
                    <a:pt x="929" y="418"/>
                    <a:pt x="304" y="111"/>
                  </a:cubicBezTo>
                  <a:cubicBezTo>
                    <a:pt x="227" y="78"/>
                    <a:pt x="150" y="34"/>
                    <a:pt x="74" y="1"/>
                  </a:cubicBezTo>
                  <a:cubicBezTo>
                    <a:pt x="70" y="1"/>
                    <a:pt x="66" y="0"/>
                    <a:pt x="63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3724500" y="3116400"/>
              <a:ext cx="107475" cy="253300"/>
            </a:xfrm>
            <a:custGeom>
              <a:avLst/>
              <a:gdLst/>
              <a:ahLst/>
              <a:cxnLst/>
              <a:rect l="l" t="t" r="r" b="b"/>
              <a:pathLst>
                <a:path w="4299" h="10132" extrusionOk="0">
                  <a:moveTo>
                    <a:pt x="55" y="0"/>
                  </a:moveTo>
                  <a:cubicBezTo>
                    <a:pt x="1" y="0"/>
                    <a:pt x="1" y="88"/>
                    <a:pt x="55" y="88"/>
                  </a:cubicBezTo>
                  <a:cubicBezTo>
                    <a:pt x="440" y="88"/>
                    <a:pt x="823" y="186"/>
                    <a:pt x="1174" y="329"/>
                  </a:cubicBezTo>
                  <a:cubicBezTo>
                    <a:pt x="1580" y="483"/>
                    <a:pt x="1974" y="702"/>
                    <a:pt x="2325" y="954"/>
                  </a:cubicBezTo>
                  <a:cubicBezTo>
                    <a:pt x="2665" y="1185"/>
                    <a:pt x="2994" y="1470"/>
                    <a:pt x="3257" y="1787"/>
                  </a:cubicBezTo>
                  <a:cubicBezTo>
                    <a:pt x="3542" y="2138"/>
                    <a:pt x="3739" y="2555"/>
                    <a:pt x="3871" y="2983"/>
                  </a:cubicBezTo>
                  <a:cubicBezTo>
                    <a:pt x="4189" y="3947"/>
                    <a:pt x="4200" y="5010"/>
                    <a:pt x="4024" y="6009"/>
                  </a:cubicBezTo>
                  <a:cubicBezTo>
                    <a:pt x="3860" y="6962"/>
                    <a:pt x="3498" y="7960"/>
                    <a:pt x="2840" y="8684"/>
                  </a:cubicBezTo>
                  <a:cubicBezTo>
                    <a:pt x="2238" y="9352"/>
                    <a:pt x="1382" y="9824"/>
                    <a:pt x="505" y="10010"/>
                  </a:cubicBezTo>
                  <a:cubicBezTo>
                    <a:pt x="396" y="10021"/>
                    <a:pt x="297" y="10043"/>
                    <a:pt x="187" y="10054"/>
                  </a:cubicBezTo>
                  <a:cubicBezTo>
                    <a:pt x="136" y="10054"/>
                    <a:pt x="133" y="10132"/>
                    <a:pt x="178" y="10132"/>
                  </a:cubicBezTo>
                  <a:cubicBezTo>
                    <a:pt x="181" y="10132"/>
                    <a:pt x="184" y="10132"/>
                    <a:pt x="187" y="10131"/>
                  </a:cubicBezTo>
                  <a:cubicBezTo>
                    <a:pt x="1086" y="10043"/>
                    <a:pt x="1985" y="9605"/>
                    <a:pt x="2654" y="8991"/>
                  </a:cubicBezTo>
                  <a:cubicBezTo>
                    <a:pt x="3388" y="8322"/>
                    <a:pt x="3805" y="7357"/>
                    <a:pt x="4024" y="6403"/>
                  </a:cubicBezTo>
                  <a:cubicBezTo>
                    <a:pt x="4255" y="5405"/>
                    <a:pt x="4299" y="4331"/>
                    <a:pt x="4058" y="3322"/>
                  </a:cubicBezTo>
                  <a:cubicBezTo>
                    <a:pt x="3937" y="2851"/>
                    <a:pt x="3761" y="2369"/>
                    <a:pt x="3487" y="1974"/>
                  </a:cubicBezTo>
                  <a:cubicBezTo>
                    <a:pt x="3257" y="1634"/>
                    <a:pt x="2961" y="1338"/>
                    <a:pt x="2643" y="1085"/>
                  </a:cubicBezTo>
                  <a:cubicBezTo>
                    <a:pt x="2292" y="812"/>
                    <a:pt x="1909" y="571"/>
                    <a:pt x="1503" y="373"/>
                  </a:cubicBezTo>
                  <a:cubicBezTo>
                    <a:pt x="1130" y="208"/>
                    <a:pt x="735" y="66"/>
                    <a:pt x="330" y="22"/>
                  </a:cubicBezTo>
                  <a:cubicBezTo>
                    <a:pt x="231" y="11"/>
                    <a:pt x="143" y="0"/>
                    <a:pt x="55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3601975" y="3246875"/>
              <a:ext cx="253025" cy="1925"/>
            </a:xfrm>
            <a:custGeom>
              <a:avLst/>
              <a:gdLst/>
              <a:ahLst/>
              <a:cxnLst/>
              <a:rect l="l" t="t" r="r" b="b"/>
              <a:pathLst>
                <a:path w="10121" h="77" extrusionOk="0">
                  <a:moveTo>
                    <a:pt x="45" y="0"/>
                  </a:moveTo>
                  <a:cubicBezTo>
                    <a:pt x="1" y="0"/>
                    <a:pt x="1" y="77"/>
                    <a:pt x="45" y="77"/>
                  </a:cubicBezTo>
                  <a:lnTo>
                    <a:pt x="10066" y="77"/>
                  </a:lnTo>
                  <a:cubicBezTo>
                    <a:pt x="10121" y="77"/>
                    <a:pt x="10121" y="0"/>
                    <a:pt x="1006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3621175" y="3175750"/>
              <a:ext cx="212450" cy="2175"/>
            </a:xfrm>
            <a:custGeom>
              <a:avLst/>
              <a:gdLst/>
              <a:ahLst/>
              <a:cxnLst/>
              <a:rect l="l" t="t" r="r" b="b"/>
              <a:pathLst>
                <a:path w="8498" h="87" extrusionOk="0">
                  <a:moveTo>
                    <a:pt x="176" y="0"/>
                  </a:moveTo>
                  <a:cubicBezTo>
                    <a:pt x="139" y="0"/>
                    <a:pt x="103" y="2"/>
                    <a:pt x="66" y="5"/>
                  </a:cubicBezTo>
                  <a:lnTo>
                    <a:pt x="55" y="5"/>
                  </a:lnTo>
                  <a:cubicBezTo>
                    <a:pt x="0" y="5"/>
                    <a:pt x="0" y="82"/>
                    <a:pt x="55" y="82"/>
                  </a:cubicBezTo>
                  <a:lnTo>
                    <a:pt x="8103" y="82"/>
                  </a:lnTo>
                  <a:cubicBezTo>
                    <a:pt x="8176" y="82"/>
                    <a:pt x="8249" y="87"/>
                    <a:pt x="8322" y="87"/>
                  </a:cubicBezTo>
                  <a:cubicBezTo>
                    <a:pt x="8359" y="87"/>
                    <a:pt x="8395" y="86"/>
                    <a:pt x="8432" y="82"/>
                  </a:cubicBezTo>
                  <a:lnTo>
                    <a:pt x="8442" y="82"/>
                  </a:lnTo>
                  <a:cubicBezTo>
                    <a:pt x="8498" y="82"/>
                    <a:pt x="8498" y="5"/>
                    <a:pt x="8442" y="5"/>
                  </a:cubicBezTo>
                  <a:lnTo>
                    <a:pt x="395" y="5"/>
                  </a:lnTo>
                  <a:cubicBezTo>
                    <a:pt x="322" y="5"/>
                    <a:pt x="249" y="0"/>
                    <a:pt x="17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3629675" y="3317850"/>
              <a:ext cx="196275" cy="2225"/>
            </a:xfrm>
            <a:custGeom>
              <a:avLst/>
              <a:gdLst/>
              <a:ahLst/>
              <a:cxnLst/>
              <a:rect l="l" t="t" r="r" b="b"/>
              <a:pathLst>
                <a:path w="7851" h="89" extrusionOk="0">
                  <a:moveTo>
                    <a:pt x="44" y="0"/>
                  </a:moveTo>
                  <a:cubicBezTo>
                    <a:pt x="1" y="0"/>
                    <a:pt x="1" y="88"/>
                    <a:pt x="44" y="88"/>
                  </a:cubicBezTo>
                  <a:lnTo>
                    <a:pt x="7795" y="88"/>
                  </a:lnTo>
                  <a:cubicBezTo>
                    <a:pt x="7851" y="88"/>
                    <a:pt x="7851" y="0"/>
                    <a:pt x="7795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0" name="Google Shape;450;p23"/>
          <p:cNvSpPr/>
          <p:nvPr/>
        </p:nvSpPr>
        <p:spPr>
          <a:xfrm rot="7199939">
            <a:off x="5178812" y="4455831"/>
            <a:ext cx="2895074" cy="2857413"/>
          </a:xfrm>
          <a:custGeom>
            <a:avLst/>
            <a:gdLst/>
            <a:ahLst/>
            <a:cxnLst/>
            <a:rect l="l" t="t" r="r" b="b"/>
            <a:pathLst>
              <a:path w="27751" h="27390" extrusionOk="0">
                <a:moveTo>
                  <a:pt x="27751" y="26316"/>
                </a:moveTo>
                <a:cubicBezTo>
                  <a:pt x="20672" y="29147"/>
                  <a:pt x="10504" y="26049"/>
                  <a:pt x="5741" y="20096"/>
                </a:cubicBezTo>
                <a:cubicBezTo>
                  <a:pt x="1388" y="14656"/>
                  <a:pt x="3113" y="6232"/>
                  <a:pt x="0" y="0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4385200" y="-35875"/>
            <a:ext cx="4758900" cy="52131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14300" dir="4200000" algn="bl" rotWithShape="0">
              <a:schemeClr val="dk1">
                <a:alpha val="1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4525925" y="2175900"/>
            <a:ext cx="3904800" cy="13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2" hasCustomPrompt="1"/>
          </p:nvPr>
        </p:nvSpPr>
        <p:spPr>
          <a:xfrm>
            <a:off x="7059475" y="1154500"/>
            <a:ext cx="13713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/>
          <p:nvPr/>
        </p:nvSpPr>
        <p:spPr>
          <a:xfrm rot="7802080">
            <a:off x="5238753" y="3521846"/>
            <a:ext cx="4195605" cy="2007300"/>
          </a:xfrm>
          <a:custGeom>
            <a:avLst/>
            <a:gdLst/>
            <a:ahLst/>
            <a:cxnLst/>
            <a:rect l="l" t="t" r="r" b="b"/>
            <a:pathLst>
              <a:path w="155979" h="74640" extrusionOk="0">
                <a:moveTo>
                  <a:pt x="0" y="0"/>
                </a:moveTo>
                <a:cubicBezTo>
                  <a:pt x="7176" y="14351"/>
                  <a:pt x="22543" y="26042"/>
                  <a:pt x="38277" y="29186"/>
                </a:cubicBezTo>
                <a:cubicBezTo>
                  <a:pt x="53937" y="32315"/>
                  <a:pt x="70816" y="30436"/>
                  <a:pt x="85645" y="36363"/>
                </a:cubicBezTo>
                <a:cubicBezTo>
                  <a:pt x="97919" y="41269"/>
                  <a:pt x="104734" y="54750"/>
                  <a:pt x="115310" y="62679"/>
                </a:cubicBezTo>
                <a:cubicBezTo>
                  <a:pt x="126616" y="71155"/>
                  <a:pt x="141849" y="74640"/>
                  <a:pt x="155979" y="74640"/>
                </a:cubicBezTo>
              </a:path>
            </a:pathLst>
          </a:custGeom>
          <a:noFill/>
          <a:ln w="9525" cap="rnd" cmpd="sng">
            <a:solidFill>
              <a:schemeClr val="l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27" name="Google Shape;27;p3"/>
          <p:cNvSpPr/>
          <p:nvPr/>
        </p:nvSpPr>
        <p:spPr>
          <a:xfrm>
            <a:off x="6595800" y="-501775"/>
            <a:ext cx="3899475" cy="1866000"/>
          </a:xfrm>
          <a:custGeom>
            <a:avLst/>
            <a:gdLst/>
            <a:ahLst/>
            <a:cxnLst/>
            <a:rect l="l" t="t" r="r" b="b"/>
            <a:pathLst>
              <a:path w="155979" h="74640" extrusionOk="0">
                <a:moveTo>
                  <a:pt x="0" y="0"/>
                </a:moveTo>
                <a:cubicBezTo>
                  <a:pt x="7176" y="14351"/>
                  <a:pt x="22543" y="26042"/>
                  <a:pt x="38277" y="29186"/>
                </a:cubicBezTo>
                <a:cubicBezTo>
                  <a:pt x="53937" y="32315"/>
                  <a:pt x="70816" y="30436"/>
                  <a:pt x="85645" y="36363"/>
                </a:cubicBezTo>
                <a:cubicBezTo>
                  <a:pt x="97919" y="41269"/>
                  <a:pt x="104734" y="54750"/>
                  <a:pt x="115310" y="62679"/>
                </a:cubicBezTo>
                <a:cubicBezTo>
                  <a:pt x="126616" y="71155"/>
                  <a:pt x="141849" y="74640"/>
                  <a:pt x="155979" y="74640"/>
                </a:cubicBezTo>
              </a:path>
            </a:pathLst>
          </a:custGeom>
          <a:noFill/>
          <a:ln w="9525" cap="rnd" cmpd="sng">
            <a:solidFill>
              <a:schemeClr val="l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28" name="Google Shape;28;p3"/>
          <p:cNvSpPr/>
          <p:nvPr/>
        </p:nvSpPr>
        <p:spPr>
          <a:xfrm rot="-4238987">
            <a:off x="4532162" y="-506466"/>
            <a:ext cx="1119366" cy="1104804"/>
          </a:xfrm>
          <a:custGeom>
            <a:avLst/>
            <a:gdLst/>
            <a:ahLst/>
            <a:cxnLst/>
            <a:rect l="l" t="t" r="r" b="b"/>
            <a:pathLst>
              <a:path w="27751" h="27390" extrusionOk="0">
                <a:moveTo>
                  <a:pt x="27751" y="26316"/>
                </a:moveTo>
                <a:cubicBezTo>
                  <a:pt x="20672" y="29147"/>
                  <a:pt x="10504" y="26049"/>
                  <a:pt x="5741" y="20096"/>
                </a:cubicBezTo>
                <a:cubicBezTo>
                  <a:pt x="1388" y="14656"/>
                  <a:pt x="3113" y="6232"/>
                  <a:pt x="0" y="0"/>
                </a:cubicBezTo>
              </a:path>
            </a:pathLst>
          </a:custGeom>
          <a:noFill/>
          <a:ln w="9525" cap="flat" cmpd="sng">
            <a:solidFill>
              <a:schemeClr val="lt1"/>
            </a:solidFill>
            <a:prstDash val="lgDash"/>
            <a:round/>
            <a:headEnd type="none" w="med" len="med"/>
            <a:tailEnd type="none" w="med" len="med"/>
          </a:ln>
        </p:spPr>
      </p:sp>
      <p:grpSp>
        <p:nvGrpSpPr>
          <p:cNvPr id="29" name="Google Shape;29;p3"/>
          <p:cNvGrpSpPr/>
          <p:nvPr/>
        </p:nvGrpSpPr>
        <p:grpSpPr>
          <a:xfrm rot="5400000">
            <a:off x="6674224" y="-129862"/>
            <a:ext cx="416587" cy="977813"/>
            <a:chOff x="8555949" y="425163"/>
            <a:chExt cx="416587" cy="977813"/>
          </a:xfrm>
        </p:grpSpPr>
        <p:sp>
          <p:nvSpPr>
            <p:cNvPr id="30" name="Google Shape;30;p3"/>
            <p:cNvSpPr/>
            <p:nvPr/>
          </p:nvSpPr>
          <p:spPr>
            <a:xfrm>
              <a:off x="8630075" y="984025"/>
              <a:ext cx="135900" cy="135900"/>
            </a:xfrm>
            <a:prstGeom prst="plus">
              <a:avLst>
                <a:gd name="adj" fmla="val 43902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8862861" y="1309675"/>
              <a:ext cx="93300" cy="933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8879236" y="425163"/>
              <a:ext cx="93300" cy="93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8555949" y="1267400"/>
              <a:ext cx="54900" cy="54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3"/>
          <p:cNvGrpSpPr/>
          <p:nvPr/>
        </p:nvGrpSpPr>
        <p:grpSpPr>
          <a:xfrm rot="5400000">
            <a:off x="8139343" y="4220094"/>
            <a:ext cx="1238412" cy="385925"/>
            <a:chOff x="8251149" y="734000"/>
            <a:chExt cx="1238412" cy="385925"/>
          </a:xfrm>
        </p:grpSpPr>
        <p:sp>
          <p:nvSpPr>
            <p:cNvPr id="35" name="Google Shape;35;p3"/>
            <p:cNvSpPr/>
            <p:nvPr/>
          </p:nvSpPr>
          <p:spPr>
            <a:xfrm>
              <a:off x="8630075" y="984025"/>
              <a:ext cx="135900" cy="135900"/>
            </a:xfrm>
            <a:prstGeom prst="plus">
              <a:avLst>
                <a:gd name="adj" fmla="val 43902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9396261" y="928675"/>
              <a:ext cx="93300" cy="933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9031636" y="806163"/>
              <a:ext cx="93300" cy="93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8251149" y="734000"/>
              <a:ext cx="54900" cy="54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/>
          <p:nvPr/>
        </p:nvSpPr>
        <p:spPr>
          <a:xfrm>
            <a:off x="4479682" y="4603996"/>
            <a:ext cx="679193" cy="170205"/>
          </a:xfrm>
          <a:custGeom>
            <a:avLst/>
            <a:gdLst/>
            <a:ahLst/>
            <a:cxnLst/>
            <a:rect l="l" t="t" r="r" b="b"/>
            <a:pathLst>
              <a:path w="6261" h="1569" extrusionOk="0">
                <a:moveTo>
                  <a:pt x="4049" y="1"/>
                </a:moveTo>
                <a:cubicBezTo>
                  <a:pt x="3686" y="1"/>
                  <a:pt x="3325" y="221"/>
                  <a:pt x="3169" y="560"/>
                </a:cubicBezTo>
                <a:cubicBezTo>
                  <a:pt x="2982" y="411"/>
                  <a:pt x="2745" y="333"/>
                  <a:pt x="2505" y="333"/>
                </a:cubicBezTo>
                <a:cubicBezTo>
                  <a:pt x="2392" y="333"/>
                  <a:pt x="2279" y="350"/>
                  <a:pt x="2171" y="385"/>
                </a:cubicBezTo>
                <a:cubicBezTo>
                  <a:pt x="1842" y="494"/>
                  <a:pt x="1579" y="779"/>
                  <a:pt x="1491" y="1120"/>
                </a:cubicBezTo>
                <a:cubicBezTo>
                  <a:pt x="1323" y="943"/>
                  <a:pt x="1084" y="837"/>
                  <a:pt x="843" y="837"/>
                </a:cubicBezTo>
                <a:cubicBezTo>
                  <a:pt x="770" y="837"/>
                  <a:pt x="697" y="847"/>
                  <a:pt x="625" y="867"/>
                </a:cubicBezTo>
                <a:cubicBezTo>
                  <a:pt x="319" y="944"/>
                  <a:pt x="66" y="1196"/>
                  <a:pt x="0" y="1503"/>
                </a:cubicBezTo>
                <a:lnTo>
                  <a:pt x="6239" y="1569"/>
                </a:lnTo>
                <a:cubicBezTo>
                  <a:pt x="6261" y="1273"/>
                  <a:pt x="6096" y="977"/>
                  <a:pt x="5844" y="823"/>
                </a:cubicBezTo>
                <a:cubicBezTo>
                  <a:pt x="5723" y="749"/>
                  <a:pt x="5581" y="714"/>
                  <a:pt x="5438" y="714"/>
                </a:cubicBezTo>
                <a:cubicBezTo>
                  <a:pt x="5285" y="714"/>
                  <a:pt x="5131" y="755"/>
                  <a:pt x="5000" y="835"/>
                </a:cubicBezTo>
                <a:cubicBezTo>
                  <a:pt x="4945" y="418"/>
                  <a:pt x="4594" y="67"/>
                  <a:pt x="4188" y="12"/>
                </a:cubicBezTo>
                <a:cubicBezTo>
                  <a:pt x="4142" y="4"/>
                  <a:pt x="4095" y="1"/>
                  <a:pt x="40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651782" y="1206946"/>
            <a:ext cx="679193" cy="170205"/>
          </a:xfrm>
          <a:custGeom>
            <a:avLst/>
            <a:gdLst/>
            <a:ahLst/>
            <a:cxnLst/>
            <a:rect l="l" t="t" r="r" b="b"/>
            <a:pathLst>
              <a:path w="6261" h="1569" extrusionOk="0">
                <a:moveTo>
                  <a:pt x="4049" y="1"/>
                </a:moveTo>
                <a:cubicBezTo>
                  <a:pt x="3686" y="1"/>
                  <a:pt x="3325" y="221"/>
                  <a:pt x="3169" y="560"/>
                </a:cubicBezTo>
                <a:cubicBezTo>
                  <a:pt x="2982" y="411"/>
                  <a:pt x="2745" y="333"/>
                  <a:pt x="2505" y="333"/>
                </a:cubicBezTo>
                <a:cubicBezTo>
                  <a:pt x="2392" y="333"/>
                  <a:pt x="2279" y="350"/>
                  <a:pt x="2171" y="385"/>
                </a:cubicBezTo>
                <a:cubicBezTo>
                  <a:pt x="1842" y="494"/>
                  <a:pt x="1579" y="779"/>
                  <a:pt x="1491" y="1120"/>
                </a:cubicBezTo>
                <a:cubicBezTo>
                  <a:pt x="1323" y="943"/>
                  <a:pt x="1084" y="837"/>
                  <a:pt x="843" y="837"/>
                </a:cubicBezTo>
                <a:cubicBezTo>
                  <a:pt x="770" y="837"/>
                  <a:pt x="697" y="847"/>
                  <a:pt x="625" y="867"/>
                </a:cubicBezTo>
                <a:cubicBezTo>
                  <a:pt x="319" y="944"/>
                  <a:pt x="66" y="1196"/>
                  <a:pt x="0" y="1503"/>
                </a:cubicBezTo>
                <a:lnTo>
                  <a:pt x="6239" y="1569"/>
                </a:lnTo>
                <a:cubicBezTo>
                  <a:pt x="6261" y="1273"/>
                  <a:pt x="6096" y="977"/>
                  <a:pt x="5844" y="823"/>
                </a:cubicBezTo>
                <a:cubicBezTo>
                  <a:pt x="5723" y="749"/>
                  <a:pt x="5581" y="714"/>
                  <a:pt x="5438" y="714"/>
                </a:cubicBezTo>
                <a:cubicBezTo>
                  <a:pt x="5285" y="714"/>
                  <a:pt x="5131" y="755"/>
                  <a:pt x="5000" y="835"/>
                </a:cubicBezTo>
                <a:cubicBezTo>
                  <a:pt x="4945" y="418"/>
                  <a:pt x="4594" y="67"/>
                  <a:pt x="4188" y="12"/>
                </a:cubicBezTo>
                <a:cubicBezTo>
                  <a:pt x="4142" y="4"/>
                  <a:pt x="4095" y="1"/>
                  <a:pt x="40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5480357" y="830046"/>
            <a:ext cx="679193" cy="170205"/>
          </a:xfrm>
          <a:custGeom>
            <a:avLst/>
            <a:gdLst/>
            <a:ahLst/>
            <a:cxnLst/>
            <a:rect l="l" t="t" r="r" b="b"/>
            <a:pathLst>
              <a:path w="6261" h="1569" extrusionOk="0">
                <a:moveTo>
                  <a:pt x="4049" y="1"/>
                </a:moveTo>
                <a:cubicBezTo>
                  <a:pt x="3686" y="1"/>
                  <a:pt x="3325" y="221"/>
                  <a:pt x="3169" y="560"/>
                </a:cubicBezTo>
                <a:cubicBezTo>
                  <a:pt x="2982" y="411"/>
                  <a:pt x="2745" y="333"/>
                  <a:pt x="2505" y="333"/>
                </a:cubicBezTo>
                <a:cubicBezTo>
                  <a:pt x="2392" y="333"/>
                  <a:pt x="2279" y="350"/>
                  <a:pt x="2171" y="385"/>
                </a:cubicBezTo>
                <a:cubicBezTo>
                  <a:pt x="1842" y="494"/>
                  <a:pt x="1579" y="779"/>
                  <a:pt x="1491" y="1120"/>
                </a:cubicBezTo>
                <a:cubicBezTo>
                  <a:pt x="1323" y="943"/>
                  <a:pt x="1084" y="837"/>
                  <a:pt x="843" y="837"/>
                </a:cubicBezTo>
                <a:cubicBezTo>
                  <a:pt x="770" y="837"/>
                  <a:pt x="697" y="847"/>
                  <a:pt x="625" y="867"/>
                </a:cubicBezTo>
                <a:cubicBezTo>
                  <a:pt x="319" y="944"/>
                  <a:pt x="66" y="1196"/>
                  <a:pt x="0" y="1503"/>
                </a:cubicBezTo>
                <a:lnTo>
                  <a:pt x="6239" y="1569"/>
                </a:lnTo>
                <a:cubicBezTo>
                  <a:pt x="6261" y="1273"/>
                  <a:pt x="6096" y="977"/>
                  <a:pt x="5844" y="823"/>
                </a:cubicBezTo>
                <a:cubicBezTo>
                  <a:pt x="5723" y="749"/>
                  <a:pt x="5581" y="714"/>
                  <a:pt x="5438" y="714"/>
                </a:cubicBezTo>
                <a:cubicBezTo>
                  <a:pt x="5285" y="714"/>
                  <a:pt x="5131" y="755"/>
                  <a:pt x="5000" y="835"/>
                </a:cubicBezTo>
                <a:cubicBezTo>
                  <a:pt x="4945" y="418"/>
                  <a:pt x="4594" y="67"/>
                  <a:pt x="4188" y="12"/>
                </a:cubicBezTo>
                <a:cubicBezTo>
                  <a:pt x="4142" y="4"/>
                  <a:pt x="4095" y="1"/>
                  <a:pt x="40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 rot="-10799680" flipH="1">
            <a:off x="193005" y="3936561"/>
            <a:ext cx="4195445" cy="2007256"/>
          </a:xfrm>
          <a:custGeom>
            <a:avLst/>
            <a:gdLst/>
            <a:ahLst/>
            <a:cxnLst/>
            <a:rect l="l" t="t" r="r" b="b"/>
            <a:pathLst>
              <a:path w="155979" h="74640" extrusionOk="0">
                <a:moveTo>
                  <a:pt x="0" y="0"/>
                </a:moveTo>
                <a:cubicBezTo>
                  <a:pt x="7176" y="14351"/>
                  <a:pt x="22543" y="26042"/>
                  <a:pt x="38277" y="29186"/>
                </a:cubicBezTo>
                <a:cubicBezTo>
                  <a:pt x="53937" y="32315"/>
                  <a:pt x="70816" y="30436"/>
                  <a:pt x="85645" y="36363"/>
                </a:cubicBezTo>
                <a:cubicBezTo>
                  <a:pt x="97919" y="41269"/>
                  <a:pt x="104734" y="54750"/>
                  <a:pt x="115310" y="62679"/>
                </a:cubicBezTo>
                <a:cubicBezTo>
                  <a:pt x="126616" y="71155"/>
                  <a:pt x="141849" y="74640"/>
                  <a:pt x="155979" y="74640"/>
                </a:cubicBezTo>
              </a:path>
            </a:pathLst>
          </a:custGeom>
          <a:noFill/>
          <a:ln w="9525" cap="rnd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43" name="Google Shape;43;p3"/>
          <p:cNvSpPr/>
          <p:nvPr/>
        </p:nvSpPr>
        <p:spPr>
          <a:xfrm flipH="1">
            <a:off x="-493158" y="-164900"/>
            <a:ext cx="3899475" cy="1866000"/>
          </a:xfrm>
          <a:custGeom>
            <a:avLst/>
            <a:gdLst/>
            <a:ahLst/>
            <a:cxnLst/>
            <a:rect l="l" t="t" r="r" b="b"/>
            <a:pathLst>
              <a:path w="155979" h="74640" extrusionOk="0">
                <a:moveTo>
                  <a:pt x="0" y="0"/>
                </a:moveTo>
                <a:cubicBezTo>
                  <a:pt x="7176" y="14351"/>
                  <a:pt x="22543" y="26042"/>
                  <a:pt x="38277" y="29186"/>
                </a:cubicBezTo>
                <a:cubicBezTo>
                  <a:pt x="53937" y="32315"/>
                  <a:pt x="70816" y="30436"/>
                  <a:pt x="85645" y="36363"/>
                </a:cubicBezTo>
                <a:cubicBezTo>
                  <a:pt x="97919" y="41269"/>
                  <a:pt x="104734" y="54750"/>
                  <a:pt x="115310" y="62679"/>
                </a:cubicBezTo>
                <a:cubicBezTo>
                  <a:pt x="126616" y="71155"/>
                  <a:pt x="141849" y="74640"/>
                  <a:pt x="155979" y="74640"/>
                </a:cubicBezTo>
              </a:path>
            </a:pathLst>
          </a:custGeom>
          <a:noFill/>
          <a:ln w="9525" cap="rnd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44" name="Google Shape;44;p3"/>
          <p:cNvSpPr/>
          <p:nvPr/>
        </p:nvSpPr>
        <p:spPr>
          <a:xfrm flipH="1">
            <a:off x="-239664" y="4478861"/>
            <a:ext cx="588829" cy="147316"/>
          </a:xfrm>
          <a:custGeom>
            <a:avLst/>
            <a:gdLst/>
            <a:ahLst/>
            <a:cxnLst/>
            <a:rect l="l" t="t" r="r" b="b"/>
            <a:pathLst>
              <a:path w="5428" h="1358" extrusionOk="0">
                <a:moveTo>
                  <a:pt x="3524" y="0"/>
                </a:moveTo>
                <a:cubicBezTo>
                  <a:pt x="3201" y="0"/>
                  <a:pt x="2890" y="197"/>
                  <a:pt x="2752" y="481"/>
                </a:cubicBezTo>
                <a:cubicBezTo>
                  <a:pt x="2587" y="352"/>
                  <a:pt x="2379" y="286"/>
                  <a:pt x="2173" y="286"/>
                </a:cubicBezTo>
                <a:cubicBezTo>
                  <a:pt x="2079" y="286"/>
                  <a:pt x="1986" y="300"/>
                  <a:pt x="1897" y="327"/>
                </a:cubicBezTo>
                <a:cubicBezTo>
                  <a:pt x="1601" y="426"/>
                  <a:pt x="1371" y="678"/>
                  <a:pt x="1294" y="963"/>
                </a:cubicBezTo>
                <a:cubicBezTo>
                  <a:pt x="1149" y="810"/>
                  <a:pt x="937" y="722"/>
                  <a:pt x="726" y="722"/>
                </a:cubicBezTo>
                <a:cubicBezTo>
                  <a:pt x="666" y="722"/>
                  <a:pt x="607" y="729"/>
                  <a:pt x="548" y="744"/>
                </a:cubicBezTo>
                <a:cubicBezTo>
                  <a:pt x="285" y="820"/>
                  <a:pt x="66" y="1040"/>
                  <a:pt x="0" y="1303"/>
                </a:cubicBezTo>
                <a:lnTo>
                  <a:pt x="5416" y="1358"/>
                </a:lnTo>
                <a:cubicBezTo>
                  <a:pt x="5428" y="1105"/>
                  <a:pt x="5296" y="842"/>
                  <a:pt x="5077" y="711"/>
                </a:cubicBezTo>
                <a:cubicBezTo>
                  <a:pt x="4972" y="648"/>
                  <a:pt x="4849" y="617"/>
                  <a:pt x="4726" y="617"/>
                </a:cubicBezTo>
                <a:cubicBezTo>
                  <a:pt x="4592" y="617"/>
                  <a:pt x="4456" y="653"/>
                  <a:pt x="4342" y="722"/>
                </a:cubicBezTo>
                <a:cubicBezTo>
                  <a:pt x="4287" y="360"/>
                  <a:pt x="3991" y="64"/>
                  <a:pt x="3640" y="9"/>
                </a:cubicBezTo>
                <a:cubicBezTo>
                  <a:pt x="3601" y="3"/>
                  <a:pt x="3563" y="0"/>
                  <a:pt x="35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/>
          <p:nvPr/>
        </p:nvSpPr>
        <p:spPr>
          <a:xfrm flipH="1">
            <a:off x="971654" y="223196"/>
            <a:ext cx="679193" cy="170205"/>
          </a:xfrm>
          <a:custGeom>
            <a:avLst/>
            <a:gdLst/>
            <a:ahLst/>
            <a:cxnLst/>
            <a:rect l="l" t="t" r="r" b="b"/>
            <a:pathLst>
              <a:path w="6261" h="1569" extrusionOk="0">
                <a:moveTo>
                  <a:pt x="4049" y="1"/>
                </a:moveTo>
                <a:cubicBezTo>
                  <a:pt x="3686" y="1"/>
                  <a:pt x="3325" y="221"/>
                  <a:pt x="3169" y="560"/>
                </a:cubicBezTo>
                <a:cubicBezTo>
                  <a:pt x="2982" y="411"/>
                  <a:pt x="2745" y="333"/>
                  <a:pt x="2505" y="333"/>
                </a:cubicBezTo>
                <a:cubicBezTo>
                  <a:pt x="2392" y="333"/>
                  <a:pt x="2279" y="350"/>
                  <a:pt x="2171" y="385"/>
                </a:cubicBezTo>
                <a:cubicBezTo>
                  <a:pt x="1842" y="494"/>
                  <a:pt x="1579" y="779"/>
                  <a:pt x="1491" y="1120"/>
                </a:cubicBezTo>
                <a:cubicBezTo>
                  <a:pt x="1323" y="943"/>
                  <a:pt x="1084" y="837"/>
                  <a:pt x="843" y="837"/>
                </a:cubicBezTo>
                <a:cubicBezTo>
                  <a:pt x="770" y="837"/>
                  <a:pt x="697" y="847"/>
                  <a:pt x="625" y="867"/>
                </a:cubicBezTo>
                <a:cubicBezTo>
                  <a:pt x="319" y="944"/>
                  <a:pt x="66" y="1196"/>
                  <a:pt x="0" y="1503"/>
                </a:cubicBezTo>
                <a:lnTo>
                  <a:pt x="6239" y="1569"/>
                </a:lnTo>
                <a:cubicBezTo>
                  <a:pt x="6261" y="1273"/>
                  <a:pt x="6096" y="977"/>
                  <a:pt x="5844" y="823"/>
                </a:cubicBezTo>
                <a:cubicBezTo>
                  <a:pt x="5723" y="749"/>
                  <a:pt x="5581" y="714"/>
                  <a:pt x="5438" y="714"/>
                </a:cubicBezTo>
                <a:cubicBezTo>
                  <a:pt x="5285" y="714"/>
                  <a:pt x="5131" y="755"/>
                  <a:pt x="5000" y="835"/>
                </a:cubicBezTo>
                <a:cubicBezTo>
                  <a:pt x="4945" y="418"/>
                  <a:pt x="4594" y="67"/>
                  <a:pt x="4188" y="12"/>
                </a:cubicBezTo>
                <a:cubicBezTo>
                  <a:pt x="4142" y="4"/>
                  <a:pt x="4095" y="1"/>
                  <a:pt x="40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 flipH="1">
            <a:off x="3222248" y="5039136"/>
            <a:ext cx="588829" cy="147316"/>
          </a:xfrm>
          <a:custGeom>
            <a:avLst/>
            <a:gdLst/>
            <a:ahLst/>
            <a:cxnLst/>
            <a:rect l="l" t="t" r="r" b="b"/>
            <a:pathLst>
              <a:path w="5428" h="1358" extrusionOk="0">
                <a:moveTo>
                  <a:pt x="3524" y="0"/>
                </a:moveTo>
                <a:cubicBezTo>
                  <a:pt x="3201" y="0"/>
                  <a:pt x="2890" y="197"/>
                  <a:pt x="2752" y="481"/>
                </a:cubicBezTo>
                <a:cubicBezTo>
                  <a:pt x="2587" y="352"/>
                  <a:pt x="2379" y="286"/>
                  <a:pt x="2173" y="286"/>
                </a:cubicBezTo>
                <a:cubicBezTo>
                  <a:pt x="2079" y="286"/>
                  <a:pt x="1986" y="300"/>
                  <a:pt x="1897" y="327"/>
                </a:cubicBezTo>
                <a:cubicBezTo>
                  <a:pt x="1601" y="426"/>
                  <a:pt x="1371" y="678"/>
                  <a:pt x="1294" y="963"/>
                </a:cubicBezTo>
                <a:cubicBezTo>
                  <a:pt x="1149" y="810"/>
                  <a:pt x="937" y="722"/>
                  <a:pt x="726" y="722"/>
                </a:cubicBezTo>
                <a:cubicBezTo>
                  <a:pt x="666" y="722"/>
                  <a:pt x="607" y="729"/>
                  <a:pt x="548" y="744"/>
                </a:cubicBezTo>
                <a:cubicBezTo>
                  <a:pt x="285" y="820"/>
                  <a:pt x="66" y="1040"/>
                  <a:pt x="0" y="1303"/>
                </a:cubicBezTo>
                <a:lnTo>
                  <a:pt x="5416" y="1358"/>
                </a:lnTo>
                <a:cubicBezTo>
                  <a:pt x="5428" y="1105"/>
                  <a:pt x="5296" y="842"/>
                  <a:pt x="5077" y="711"/>
                </a:cubicBezTo>
                <a:cubicBezTo>
                  <a:pt x="4972" y="648"/>
                  <a:pt x="4849" y="617"/>
                  <a:pt x="4726" y="617"/>
                </a:cubicBezTo>
                <a:cubicBezTo>
                  <a:pt x="4592" y="617"/>
                  <a:pt x="4456" y="653"/>
                  <a:pt x="4342" y="722"/>
                </a:cubicBezTo>
                <a:cubicBezTo>
                  <a:pt x="4287" y="360"/>
                  <a:pt x="3991" y="64"/>
                  <a:pt x="3640" y="9"/>
                </a:cubicBezTo>
                <a:cubicBezTo>
                  <a:pt x="3601" y="3"/>
                  <a:pt x="3563" y="0"/>
                  <a:pt x="35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47;p3"/>
          <p:cNvGrpSpPr/>
          <p:nvPr/>
        </p:nvGrpSpPr>
        <p:grpSpPr>
          <a:xfrm rot="5400000">
            <a:off x="137099" y="469700"/>
            <a:ext cx="568987" cy="596813"/>
            <a:chOff x="8555949" y="806163"/>
            <a:chExt cx="568987" cy="596813"/>
          </a:xfrm>
        </p:grpSpPr>
        <p:sp>
          <p:nvSpPr>
            <p:cNvPr id="48" name="Google Shape;48;p3"/>
            <p:cNvSpPr/>
            <p:nvPr/>
          </p:nvSpPr>
          <p:spPr>
            <a:xfrm>
              <a:off x="8630075" y="984025"/>
              <a:ext cx="135900" cy="135900"/>
            </a:xfrm>
            <a:prstGeom prst="plus">
              <a:avLst>
                <a:gd name="adj" fmla="val 4390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8862861" y="1309675"/>
              <a:ext cx="93300" cy="933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9031636" y="806163"/>
              <a:ext cx="93300" cy="93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8555949" y="1267400"/>
              <a:ext cx="54900" cy="54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1_1"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53" name="Google Shape;453;p24"/>
          <p:cNvSpPr/>
          <p:nvPr/>
        </p:nvSpPr>
        <p:spPr>
          <a:xfrm rot="598330" flipH="1">
            <a:off x="8417618" y="782087"/>
            <a:ext cx="152164" cy="190205"/>
          </a:xfrm>
          <a:custGeom>
            <a:avLst/>
            <a:gdLst/>
            <a:ahLst/>
            <a:cxnLst/>
            <a:rect l="l" t="t" r="r" b="b"/>
            <a:pathLst>
              <a:path w="3421" h="4276" extrusionOk="0">
                <a:moveTo>
                  <a:pt x="1718" y="979"/>
                </a:moveTo>
                <a:cubicBezTo>
                  <a:pt x="2155" y="979"/>
                  <a:pt x="2500" y="1388"/>
                  <a:pt x="2423" y="1864"/>
                </a:cubicBezTo>
                <a:cubicBezTo>
                  <a:pt x="2380" y="2149"/>
                  <a:pt x="2171" y="2380"/>
                  <a:pt x="1908" y="2445"/>
                </a:cubicBezTo>
                <a:cubicBezTo>
                  <a:pt x="1839" y="2466"/>
                  <a:pt x="1772" y="2475"/>
                  <a:pt x="1706" y="2475"/>
                </a:cubicBezTo>
                <a:cubicBezTo>
                  <a:pt x="1275" y="2475"/>
                  <a:pt x="923" y="2066"/>
                  <a:pt x="1009" y="1590"/>
                </a:cubicBezTo>
                <a:cubicBezTo>
                  <a:pt x="1053" y="1305"/>
                  <a:pt x="1261" y="1074"/>
                  <a:pt x="1513" y="1009"/>
                </a:cubicBezTo>
                <a:cubicBezTo>
                  <a:pt x="1583" y="988"/>
                  <a:pt x="1652" y="979"/>
                  <a:pt x="1718" y="979"/>
                </a:cubicBezTo>
                <a:close/>
                <a:moveTo>
                  <a:pt x="1716" y="0"/>
                </a:moveTo>
                <a:cubicBezTo>
                  <a:pt x="1628" y="0"/>
                  <a:pt x="1538" y="7"/>
                  <a:pt x="1447" y="22"/>
                </a:cubicBezTo>
                <a:cubicBezTo>
                  <a:pt x="680" y="143"/>
                  <a:pt x="77" y="823"/>
                  <a:pt x="22" y="1634"/>
                </a:cubicBezTo>
                <a:cubicBezTo>
                  <a:pt x="0" y="2029"/>
                  <a:pt x="99" y="2402"/>
                  <a:pt x="285" y="2697"/>
                </a:cubicBezTo>
                <a:cubicBezTo>
                  <a:pt x="329" y="2774"/>
                  <a:pt x="384" y="2840"/>
                  <a:pt x="439" y="2906"/>
                </a:cubicBezTo>
                <a:lnTo>
                  <a:pt x="1535" y="4144"/>
                </a:lnTo>
                <a:cubicBezTo>
                  <a:pt x="1612" y="4231"/>
                  <a:pt x="1719" y="4275"/>
                  <a:pt x="1828" y="4275"/>
                </a:cubicBezTo>
                <a:cubicBezTo>
                  <a:pt x="1953" y="4275"/>
                  <a:pt x="2078" y="4218"/>
                  <a:pt x="2160" y="4100"/>
                </a:cubicBezTo>
                <a:lnTo>
                  <a:pt x="2840" y="3147"/>
                </a:lnTo>
                <a:cubicBezTo>
                  <a:pt x="2894" y="3048"/>
                  <a:pt x="3016" y="2873"/>
                  <a:pt x="3114" y="2719"/>
                </a:cubicBezTo>
                <a:cubicBezTo>
                  <a:pt x="3311" y="2412"/>
                  <a:pt x="3421" y="2061"/>
                  <a:pt x="3410" y="1700"/>
                </a:cubicBezTo>
                <a:lnTo>
                  <a:pt x="3410" y="1688"/>
                </a:lnTo>
                <a:cubicBezTo>
                  <a:pt x="3370" y="740"/>
                  <a:pt x="2620" y="0"/>
                  <a:pt x="171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4"/>
          <p:cNvSpPr/>
          <p:nvPr/>
        </p:nvSpPr>
        <p:spPr>
          <a:xfrm rot="-598330">
            <a:off x="552518" y="4402062"/>
            <a:ext cx="152164" cy="190205"/>
          </a:xfrm>
          <a:custGeom>
            <a:avLst/>
            <a:gdLst/>
            <a:ahLst/>
            <a:cxnLst/>
            <a:rect l="l" t="t" r="r" b="b"/>
            <a:pathLst>
              <a:path w="3421" h="4276" extrusionOk="0">
                <a:moveTo>
                  <a:pt x="1718" y="979"/>
                </a:moveTo>
                <a:cubicBezTo>
                  <a:pt x="2155" y="979"/>
                  <a:pt x="2500" y="1388"/>
                  <a:pt x="2423" y="1864"/>
                </a:cubicBezTo>
                <a:cubicBezTo>
                  <a:pt x="2380" y="2149"/>
                  <a:pt x="2171" y="2380"/>
                  <a:pt x="1908" y="2445"/>
                </a:cubicBezTo>
                <a:cubicBezTo>
                  <a:pt x="1839" y="2466"/>
                  <a:pt x="1772" y="2475"/>
                  <a:pt x="1706" y="2475"/>
                </a:cubicBezTo>
                <a:cubicBezTo>
                  <a:pt x="1275" y="2475"/>
                  <a:pt x="923" y="2066"/>
                  <a:pt x="1009" y="1590"/>
                </a:cubicBezTo>
                <a:cubicBezTo>
                  <a:pt x="1053" y="1305"/>
                  <a:pt x="1261" y="1074"/>
                  <a:pt x="1513" y="1009"/>
                </a:cubicBezTo>
                <a:cubicBezTo>
                  <a:pt x="1583" y="988"/>
                  <a:pt x="1652" y="979"/>
                  <a:pt x="1718" y="979"/>
                </a:cubicBezTo>
                <a:close/>
                <a:moveTo>
                  <a:pt x="1716" y="0"/>
                </a:moveTo>
                <a:cubicBezTo>
                  <a:pt x="1628" y="0"/>
                  <a:pt x="1538" y="7"/>
                  <a:pt x="1447" y="22"/>
                </a:cubicBezTo>
                <a:cubicBezTo>
                  <a:pt x="680" y="143"/>
                  <a:pt x="77" y="823"/>
                  <a:pt x="22" y="1634"/>
                </a:cubicBezTo>
                <a:cubicBezTo>
                  <a:pt x="0" y="2029"/>
                  <a:pt x="99" y="2402"/>
                  <a:pt x="285" y="2697"/>
                </a:cubicBezTo>
                <a:cubicBezTo>
                  <a:pt x="329" y="2774"/>
                  <a:pt x="384" y="2840"/>
                  <a:pt x="439" y="2906"/>
                </a:cubicBezTo>
                <a:lnTo>
                  <a:pt x="1535" y="4144"/>
                </a:lnTo>
                <a:cubicBezTo>
                  <a:pt x="1612" y="4231"/>
                  <a:pt x="1719" y="4275"/>
                  <a:pt x="1828" y="4275"/>
                </a:cubicBezTo>
                <a:cubicBezTo>
                  <a:pt x="1953" y="4275"/>
                  <a:pt x="2078" y="4218"/>
                  <a:pt x="2160" y="4100"/>
                </a:cubicBezTo>
                <a:lnTo>
                  <a:pt x="2840" y="3147"/>
                </a:lnTo>
                <a:cubicBezTo>
                  <a:pt x="2894" y="3048"/>
                  <a:pt x="3016" y="2873"/>
                  <a:pt x="3114" y="2719"/>
                </a:cubicBezTo>
                <a:cubicBezTo>
                  <a:pt x="3311" y="2412"/>
                  <a:pt x="3421" y="2061"/>
                  <a:pt x="3410" y="1700"/>
                </a:cubicBezTo>
                <a:lnTo>
                  <a:pt x="3410" y="1688"/>
                </a:lnTo>
                <a:cubicBezTo>
                  <a:pt x="3370" y="740"/>
                  <a:pt x="2620" y="0"/>
                  <a:pt x="171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4"/>
          <p:cNvSpPr/>
          <p:nvPr/>
        </p:nvSpPr>
        <p:spPr>
          <a:xfrm rot="1526559" flipH="1">
            <a:off x="2093696" y="-1002837"/>
            <a:ext cx="3899407" cy="1865967"/>
          </a:xfrm>
          <a:custGeom>
            <a:avLst/>
            <a:gdLst/>
            <a:ahLst/>
            <a:cxnLst/>
            <a:rect l="l" t="t" r="r" b="b"/>
            <a:pathLst>
              <a:path w="155979" h="74640" extrusionOk="0">
                <a:moveTo>
                  <a:pt x="0" y="0"/>
                </a:moveTo>
                <a:cubicBezTo>
                  <a:pt x="7176" y="14351"/>
                  <a:pt x="22543" y="26042"/>
                  <a:pt x="38277" y="29186"/>
                </a:cubicBezTo>
                <a:cubicBezTo>
                  <a:pt x="53937" y="32315"/>
                  <a:pt x="70816" y="30436"/>
                  <a:pt x="85645" y="36363"/>
                </a:cubicBezTo>
                <a:cubicBezTo>
                  <a:pt x="97919" y="41269"/>
                  <a:pt x="104734" y="54750"/>
                  <a:pt x="115310" y="62679"/>
                </a:cubicBezTo>
                <a:cubicBezTo>
                  <a:pt x="126616" y="71155"/>
                  <a:pt x="141849" y="74640"/>
                  <a:pt x="155979" y="74640"/>
                </a:cubicBezTo>
              </a:path>
            </a:pathLst>
          </a:custGeom>
          <a:noFill/>
          <a:ln w="9525" cap="rnd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456" name="Google Shape;456;p24"/>
          <p:cNvSpPr/>
          <p:nvPr/>
        </p:nvSpPr>
        <p:spPr>
          <a:xfrm rot="-3010588" flipH="1">
            <a:off x="-1244841" y="153467"/>
            <a:ext cx="1841616" cy="1817660"/>
          </a:xfrm>
          <a:custGeom>
            <a:avLst/>
            <a:gdLst/>
            <a:ahLst/>
            <a:cxnLst/>
            <a:rect l="l" t="t" r="r" b="b"/>
            <a:pathLst>
              <a:path w="27751" h="27390" extrusionOk="0">
                <a:moveTo>
                  <a:pt x="27751" y="26316"/>
                </a:moveTo>
                <a:cubicBezTo>
                  <a:pt x="20672" y="29147"/>
                  <a:pt x="10504" y="26049"/>
                  <a:pt x="5741" y="20096"/>
                </a:cubicBezTo>
                <a:cubicBezTo>
                  <a:pt x="1388" y="14656"/>
                  <a:pt x="3113" y="6232"/>
                  <a:pt x="0" y="0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457" name="Google Shape;457;p24"/>
          <p:cNvSpPr/>
          <p:nvPr/>
        </p:nvSpPr>
        <p:spPr>
          <a:xfrm flipH="1">
            <a:off x="120627" y="2421349"/>
            <a:ext cx="416576" cy="104389"/>
          </a:xfrm>
          <a:custGeom>
            <a:avLst/>
            <a:gdLst/>
            <a:ahLst/>
            <a:cxnLst/>
            <a:rect l="l" t="t" r="r" b="b"/>
            <a:pathLst>
              <a:path w="6261" h="1569" extrusionOk="0">
                <a:moveTo>
                  <a:pt x="4049" y="1"/>
                </a:moveTo>
                <a:cubicBezTo>
                  <a:pt x="3686" y="1"/>
                  <a:pt x="3325" y="221"/>
                  <a:pt x="3169" y="560"/>
                </a:cubicBezTo>
                <a:cubicBezTo>
                  <a:pt x="2982" y="411"/>
                  <a:pt x="2745" y="333"/>
                  <a:pt x="2505" y="333"/>
                </a:cubicBezTo>
                <a:cubicBezTo>
                  <a:pt x="2392" y="333"/>
                  <a:pt x="2279" y="350"/>
                  <a:pt x="2171" y="385"/>
                </a:cubicBezTo>
                <a:cubicBezTo>
                  <a:pt x="1842" y="494"/>
                  <a:pt x="1579" y="779"/>
                  <a:pt x="1491" y="1120"/>
                </a:cubicBezTo>
                <a:cubicBezTo>
                  <a:pt x="1323" y="943"/>
                  <a:pt x="1084" y="837"/>
                  <a:pt x="843" y="837"/>
                </a:cubicBezTo>
                <a:cubicBezTo>
                  <a:pt x="770" y="837"/>
                  <a:pt x="697" y="847"/>
                  <a:pt x="625" y="867"/>
                </a:cubicBezTo>
                <a:cubicBezTo>
                  <a:pt x="319" y="944"/>
                  <a:pt x="66" y="1196"/>
                  <a:pt x="0" y="1503"/>
                </a:cubicBezTo>
                <a:lnTo>
                  <a:pt x="6239" y="1569"/>
                </a:lnTo>
                <a:cubicBezTo>
                  <a:pt x="6261" y="1273"/>
                  <a:pt x="6096" y="977"/>
                  <a:pt x="5844" y="823"/>
                </a:cubicBezTo>
                <a:cubicBezTo>
                  <a:pt x="5723" y="749"/>
                  <a:pt x="5581" y="714"/>
                  <a:pt x="5438" y="714"/>
                </a:cubicBezTo>
                <a:cubicBezTo>
                  <a:pt x="5285" y="714"/>
                  <a:pt x="5131" y="755"/>
                  <a:pt x="5000" y="835"/>
                </a:cubicBezTo>
                <a:cubicBezTo>
                  <a:pt x="4945" y="418"/>
                  <a:pt x="4594" y="67"/>
                  <a:pt x="4188" y="12"/>
                </a:cubicBezTo>
                <a:cubicBezTo>
                  <a:pt x="4142" y="4"/>
                  <a:pt x="4095" y="1"/>
                  <a:pt x="40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" name="Google Shape;458;p24"/>
          <p:cNvGrpSpPr/>
          <p:nvPr/>
        </p:nvGrpSpPr>
        <p:grpSpPr>
          <a:xfrm flipH="1">
            <a:off x="8585098" y="3811438"/>
            <a:ext cx="416587" cy="596813"/>
            <a:chOff x="8555949" y="806163"/>
            <a:chExt cx="416587" cy="596813"/>
          </a:xfrm>
        </p:grpSpPr>
        <p:sp>
          <p:nvSpPr>
            <p:cNvPr id="459" name="Google Shape;459;p24"/>
            <p:cNvSpPr/>
            <p:nvPr/>
          </p:nvSpPr>
          <p:spPr>
            <a:xfrm>
              <a:off x="8630075" y="984025"/>
              <a:ext cx="135900" cy="135900"/>
            </a:xfrm>
            <a:prstGeom prst="plus">
              <a:avLst>
                <a:gd name="adj" fmla="val 4390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8862861" y="1309675"/>
              <a:ext cx="93300" cy="933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8879236" y="806163"/>
              <a:ext cx="93300" cy="93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8555949" y="1267400"/>
              <a:ext cx="54900" cy="54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3" name="Google Shape;463;p24"/>
          <p:cNvSpPr/>
          <p:nvPr/>
        </p:nvSpPr>
        <p:spPr>
          <a:xfrm flipH="1">
            <a:off x="-416016" y="3427946"/>
            <a:ext cx="679193" cy="170205"/>
          </a:xfrm>
          <a:custGeom>
            <a:avLst/>
            <a:gdLst/>
            <a:ahLst/>
            <a:cxnLst/>
            <a:rect l="l" t="t" r="r" b="b"/>
            <a:pathLst>
              <a:path w="6261" h="1569" extrusionOk="0">
                <a:moveTo>
                  <a:pt x="4049" y="1"/>
                </a:moveTo>
                <a:cubicBezTo>
                  <a:pt x="3686" y="1"/>
                  <a:pt x="3325" y="221"/>
                  <a:pt x="3169" y="560"/>
                </a:cubicBezTo>
                <a:cubicBezTo>
                  <a:pt x="2982" y="411"/>
                  <a:pt x="2745" y="333"/>
                  <a:pt x="2505" y="333"/>
                </a:cubicBezTo>
                <a:cubicBezTo>
                  <a:pt x="2392" y="333"/>
                  <a:pt x="2279" y="350"/>
                  <a:pt x="2171" y="385"/>
                </a:cubicBezTo>
                <a:cubicBezTo>
                  <a:pt x="1842" y="494"/>
                  <a:pt x="1579" y="779"/>
                  <a:pt x="1491" y="1120"/>
                </a:cubicBezTo>
                <a:cubicBezTo>
                  <a:pt x="1323" y="943"/>
                  <a:pt x="1084" y="837"/>
                  <a:pt x="843" y="837"/>
                </a:cubicBezTo>
                <a:cubicBezTo>
                  <a:pt x="770" y="837"/>
                  <a:pt x="697" y="847"/>
                  <a:pt x="625" y="867"/>
                </a:cubicBezTo>
                <a:cubicBezTo>
                  <a:pt x="319" y="944"/>
                  <a:pt x="66" y="1196"/>
                  <a:pt x="0" y="1503"/>
                </a:cubicBezTo>
                <a:lnTo>
                  <a:pt x="6239" y="1569"/>
                </a:lnTo>
                <a:cubicBezTo>
                  <a:pt x="6261" y="1273"/>
                  <a:pt x="6096" y="977"/>
                  <a:pt x="5844" y="823"/>
                </a:cubicBezTo>
                <a:cubicBezTo>
                  <a:pt x="5723" y="749"/>
                  <a:pt x="5581" y="714"/>
                  <a:pt x="5438" y="714"/>
                </a:cubicBezTo>
                <a:cubicBezTo>
                  <a:pt x="5285" y="714"/>
                  <a:pt x="5131" y="755"/>
                  <a:pt x="5000" y="835"/>
                </a:cubicBezTo>
                <a:cubicBezTo>
                  <a:pt x="4945" y="418"/>
                  <a:pt x="4594" y="67"/>
                  <a:pt x="4188" y="12"/>
                </a:cubicBezTo>
                <a:cubicBezTo>
                  <a:pt x="4142" y="4"/>
                  <a:pt x="4095" y="1"/>
                  <a:pt x="40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4"/>
          <p:cNvSpPr/>
          <p:nvPr/>
        </p:nvSpPr>
        <p:spPr>
          <a:xfrm flipH="1">
            <a:off x="8795596" y="2020471"/>
            <a:ext cx="679193" cy="170205"/>
          </a:xfrm>
          <a:custGeom>
            <a:avLst/>
            <a:gdLst/>
            <a:ahLst/>
            <a:cxnLst/>
            <a:rect l="l" t="t" r="r" b="b"/>
            <a:pathLst>
              <a:path w="6261" h="1569" extrusionOk="0">
                <a:moveTo>
                  <a:pt x="4049" y="1"/>
                </a:moveTo>
                <a:cubicBezTo>
                  <a:pt x="3686" y="1"/>
                  <a:pt x="3325" y="221"/>
                  <a:pt x="3169" y="560"/>
                </a:cubicBezTo>
                <a:cubicBezTo>
                  <a:pt x="2982" y="411"/>
                  <a:pt x="2745" y="333"/>
                  <a:pt x="2505" y="333"/>
                </a:cubicBezTo>
                <a:cubicBezTo>
                  <a:pt x="2392" y="333"/>
                  <a:pt x="2279" y="350"/>
                  <a:pt x="2171" y="385"/>
                </a:cubicBezTo>
                <a:cubicBezTo>
                  <a:pt x="1842" y="494"/>
                  <a:pt x="1579" y="779"/>
                  <a:pt x="1491" y="1120"/>
                </a:cubicBezTo>
                <a:cubicBezTo>
                  <a:pt x="1323" y="943"/>
                  <a:pt x="1084" y="837"/>
                  <a:pt x="843" y="837"/>
                </a:cubicBezTo>
                <a:cubicBezTo>
                  <a:pt x="770" y="837"/>
                  <a:pt x="697" y="847"/>
                  <a:pt x="625" y="867"/>
                </a:cubicBezTo>
                <a:cubicBezTo>
                  <a:pt x="319" y="944"/>
                  <a:pt x="66" y="1196"/>
                  <a:pt x="0" y="1503"/>
                </a:cubicBezTo>
                <a:lnTo>
                  <a:pt x="6239" y="1569"/>
                </a:lnTo>
                <a:cubicBezTo>
                  <a:pt x="6261" y="1273"/>
                  <a:pt x="6096" y="977"/>
                  <a:pt x="5844" y="823"/>
                </a:cubicBezTo>
                <a:cubicBezTo>
                  <a:pt x="5723" y="749"/>
                  <a:pt x="5581" y="714"/>
                  <a:pt x="5438" y="714"/>
                </a:cubicBezTo>
                <a:cubicBezTo>
                  <a:pt x="5285" y="714"/>
                  <a:pt x="5131" y="755"/>
                  <a:pt x="5000" y="835"/>
                </a:cubicBezTo>
                <a:cubicBezTo>
                  <a:pt x="4945" y="418"/>
                  <a:pt x="4594" y="67"/>
                  <a:pt x="4188" y="12"/>
                </a:cubicBezTo>
                <a:cubicBezTo>
                  <a:pt x="4142" y="4"/>
                  <a:pt x="4095" y="1"/>
                  <a:pt x="40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4"/>
          <p:cNvSpPr/>
          <p:nvPr/>
        </p:nvSpPr>
        <p:spPr>
          <a:xfrm rot="8100000">
            <a:off x="7227843" y="4314302"/>
            <a:ext cx="2405868" cy="2374571"/>
          </a:xfrm>
          <a:custGeom>
            <a:avLst/>
            <a:gdLst/>
            <a:ahLst/>
            <a:cxnLst/>
            <a:rect l="l" t="t" r="r" b="b"/>
            <a:pathLst>
              <a:path w="27751" h="27390" extrusionOk="0">
                <a:moveTo>
                  <a:pt x="27751" y="26316"/>
                </a:moveTo>
                <a:cubicBezTo>
                  <a:pt x="20672" y="29147"/>
                  <a:pt x="10504" y="26049"/>
                  <a:pt x="5741" y="20096"/>
                </a:cubicBezTo>
                <a:cubicBezTo>
                  <a:pt x="1388" y="14656"/>
                  <a:pt x="3113" y="6232"/>
                  <a:pt x="0" y="0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466" name="Google Shape;466;p24"/>
          <p:cNvSpPr/>
          <p:nvPr/>
        </p:nvSpPr>
        <p:spPr>
          <a:xfrm rot="-1461625">
            <a:off x="7932232" y="-1368174"/>
            <a:ext cx="2405905" cy="2374608"/>
          </a:xfrm>
          <a:custGeom>
            <a:avLst/>
            <a:gdLst/>
            <a:ahLst/>
            <a:cxnLst/>
            <a:rect l="l" t="t" r="r" b="b"/>
            <a:pathLst>
              <a:path w="27751" h="27390" extrusionOk="0">
                <a:moveTo>
                  <a:pt x="27751" y="26316"/>
                </a:moveTo>
                <a:cubicBezTo>
                  <a:pt x="20672" y="29147"/>
                  <a:pt x="10504" y="26049"/>
                  <a:pt x="5741" y="20096"/>
                </a:cubicBezTo>
                <a:cubicBezTo>
                  <a:pt x="1388" y="14656"/>
                  <a:pt x="3113" y="6232"/>
                  <a:pt x="0" y="0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467" name="Google Shape;467;p24"/>
          <p:cNvSpPr/>
          <p:nvPr/>
        </p:nvSpPr>
        <p:spPr>
          <a:xfrm flipH="1">
            <a:off x="6061421" y="4818321"/>
            <a:ext cx="679193" cy="170205"/>
          </a:xfrm>
          <a:custGeom>
            <a:avLst/>
            <a:gdLst/>
            <a:ahLst/>
            <a:cxnLst/>
            <a:rect l="l" t="t" r="r" b="b"/>
            <a:pathLst>
              <a:path w="6261" h="1569" extrusionOk="0">
                <a:moveTo>
                  <a:pt x="4049" y="1"/>
                </a:moveTo>
                <a:cubicBezTo>
                  <a:pt x="3686" y="1"/>
                  <a:pt x="3325" y="221"/>
                  <a:pt x="3169" y="560"/>
                </a:cubicBezTo>
                <a:cubicBezTo>
                  <a:pt x="2982" y="411"/>
                  <a:pt x="2745" y="333"/>
                  <a:pt x="2505" y="333"/>
                </a:cubicBezTo>
                <a:cubicBezTo>
                  <a:pt x="2392" y="333"/>
                  <a:pt x="2279" y="350"/>
                  <a:pt x="2171" y="385"/>
                </a:cubicBezTo>
                <a:cubicBezTo>
                  <a:pt x="1842" y="494"/>
                  <a:pt x="1579" y="779"/>
                  <a:pt x="1491" y="1120"/>
                </a:cubicBezTo>
                <a:cubicBezTo>
                  <a:pt x="1323" y="943"/>
                  <a:pt x="1084" y="837"/>
                  <a:pt x="843" y="837"/>
                </a:cubicBezTo>
                <a:cubicBezTo>
                  <a:pt x="770" y="837"/>
                  <a:pt x="697" y="847"/>
                  <a:pt x="625" y="867"/>
                </a:cubicBezTo>
                <a:cubicBezTo>
                  <a:pt x="319" y="944"/>
                  <a:pt x="66" y="1196"/>
                  <a:pt x="0" y="1503"/>
                </a:cubicBezTo>
                <a:lnTo>
                  <a:pt x="6239" y="1569"/>
                </a:lnTo>
                <a:cubicBezTo>
                  <a:pt x="6261" y="1273"/>
                  <a:pt x="6096" y="977"/>
                  <a:pt x="5844" y="823"/>
                </a:cubicBezTo>
                <a:cubicBezTo>
                  <a:pt x="5723" y="749"/>
                  <a:pt x="5581" y="714"/>
                  <a:pt x="5438" y="714"/>
                </a:cubicBezTo>
                <a:cubicBezTo>
                  <a:pt x="5285" y="714"/>
                  <a:pt x="5131" y="755"/>
                  <a:pt x="5000" y="835"/>
                </a:cubicBezTo>
                <a:cubicBezTo>
                  <a:pt x="4945" y="418"/>
                  <a:pt x="4594" y="67"/>
                  <a:pt x="4188" y="12"/>
                </a:cubicBezTo>
                <a:cubicBezTo>
                  <a:pt x="4142" y="4"/>
                  <a:pt x="4095" y="1"/>
                  <a:pt x="40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4"/>
          <p:cNvSpPr/>
          <p:nvPr/>
        </p:nvSpPr>
        <p:spPr>
          <a:xfrm>
            <a:off x="-514375" y="4674573"/>
            <a:ext cx="4114800" cy="1414225"/>
          </a:xfrm>
          <a:custGeom>
            <a:avLst/>
            <a:gdLst/>
            <a:ahLst/>
            <a:cxnLst/>
            <a:rect l="l" t="t" r="r" b="b"/>
            <a:pathLst>
              <a:path w="164592" h="56569" extrusionOk="0">
                <a:moveTo>
                  <a:pt x="0" y="4277"/>
                </a:moveTo>
                <a:cubicBezTo>
                  <a:pt x="28218" y="-5125"/>
                  <a:pt x="62109" y="3035"/>
                  <a:pt x="88297" y="17136"/>
                </a:cubicBezTo>
                <a:cubicBezTo>
                  <a:pt x="100376" y="23640"/>
                  <a:pt x="110755" y="32907"/>
                  <a:pt x="121730" y="41139"/>
                </a:cubicBezTo>
                <a:cubicBezTo>
                  <a:pt x="127125" y="45186"/>
                  <a:pt x="131533" y="51288"/>
                  <a:pt x="138018" y="53140"/>
                </a:cubicBezTo>
                <a:cubicBezTo>
                  <a:pt x="146606" y="55593"/>
                  <a:pt x="155661" y="56569"/>
                  <a:pt x="164592" y="56569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469" name="Google Shape;469;p24"/>
          <p:cNvGrpSpPr/>
          <p:nvPr/>
        </p:nvGrpSpPr>
        <p:grpSpPr>
          <a:xfrm flipH="1">
            <a:off x="279548" y="103300"/>
            <a:ext cx="400212" cy="418950"/>
            <a:chOff x="8555949" y="984025"/>
            <a:chExt cx="400212" cy="418950"/>
          </a:xfrm>
        </p:grpSpPr>
        <p:sp>
          <p:nvSpPr>
            <p:cNvPr id="470" name="Google Shape;470;p24"/>
            <p:cNvSpPr/>
            <p:nvPr/>
          </p:nvSpPr>
          <p:spPr>
            <a:xfrm>
              <a:off x="8630075" y="984025"/>
              <a:ext cx="135900" cy="135900"/>
            </a:xfrm>
            <a:prstGeom prst="plus">
              <a:avLst>
                <a:gd name="adj" fmla="val 4390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4"/>
            <p:cNvSpPr/>
            <p:nvPr/>
          </p:nvSpPr>
          <p:spPr>
            <a:xfrm>
              <a:off x="8862861" y="1309675"/>
              <a:ext cx="93300" cy="933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4"/>
            <p:cNvSpPr/>
            <p:nvPr/>
          </p:nvSpPr>
          <p:spPr>
            <a:xfrm>
              <a:off x="8555949" y="1267400"/>
              <a:ext cx="54900" cy="54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" name="Google Shape;490;p26"/>
          <p:cNvGrpSpPr/>
          <p:nvPr/>
        </p:nvGrpSpPr>
        <p:grpSpPr>
          <a:xfrm>
            <a:off x="2701389" y="736487"/>
            <a:ext cx="3741328" cy="3742870"/>
            <a:chOff x="3601725" y="3116375"/>
            <a:chExt cx="253275" cy="253400"/>
          </a:xfrm>
        </p:grpSpPr>
        <p:sp>
          <p:nvSpPr>
            <p:cNvPr id="491" name="Google Shape;491;p26"/>
            <p:cNvSpPr/>
            <p:nvPr/>
          </p:nvSpPr>
          <p:spPr>
            <a:xfrm>
              <a:off x="3601725" y="3116650"/>
              <a:ext cx="251900" cy="252200"/>
            </a:xfrm>
            <a:custGeom>
              <a:avLst/>
              <a:gdLst/>
              <a:ahLst/>
              <a:cxnLst/>
              <a:rect l="l" t="t" r="r" b="b"/>
              <a:pathLst>
                <a:path w="10076" h="10088" extrusionOk="0">
                  <a:moveTo>
                    <a:pt x="5044" y="1"/>
                  </a:moveTo>
                  <a:cubicBezTo>
                    <a:pt x="2259" y="1"/>
                    <a:pt x="0" y="2259"/>
                    <a:pt x="0" y="5044"/>
                  </a:cubicBezTo>
                  <a:cubicBezTo>
                    <a:pt x="0" y="7829"/>
                    <a:pt x="2259" y="10088"/>
                    <a:pt x="5044" y="10088"/>
                  </a:cubicBezTo>
                  <a:cubicBezTo>
                    <a:pt x="7817" y="10088"/>
                    <a:pt x="10076" y="7829"/>
                    <a:pt x="10076" y="5044"/>
                  </a:cubicBezTo>
                  <a:cubicBezTo>
                    <a:pt x="10076" y="2259"/>
                    <a:pt x="7817" y="1"/>
                    <a:pt x="5044" y="1"/>
                  </a:cubicBezTo>
                  <a:close/>
                </a:path>
              </a:pathLst>
            </a:custGeom>
            <a:solidFill>
              <a:srgbClr val="D9DFF2">
                <a:alpha val="34520"/>
              </a:srgbClr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6"/>
            <p:cNvSpPr/>
            <p:nvPr/>
          </p:nvSpPr>
          <p:spPr>
            <a:xfrm>
              <a:off x="3623650" y="3116400"/>
              <a:ext cx="105275" cy="252200"/>
            </a:xfrm>
            <a:custGeom>
              <a:avLst/>
              <a:gdLst/>
              <a:ahLst/>
              <a:cxnLst/>
              <a:rect l="l" t="t" r="r" b="b"/>
              <a:pathLst>
                <a:path w="4211" h="10088" extrusionOk="0">
                  <a:moveTo>
                    <a:pt x="4046" y="0"/>
                  </a:moveTo>
                  <a:cubicBezTo>
                    <a:pt x="3180" y="88"/>
                    <a:pt x="2368" y="406"/>
                    <a:pt x="1721" y="976"/>
                  </a:cubicBezTo>
                  <a:cubicBezTo>
                    <a:pt x="1184" y="1448"/>
                    <a:pt x="768" y="2050"/>
                    <a:pt x="493" y="2708"/>
                  </a:cubicBezTo>
                  <a:cubicBezTo>
                    <a:pt x="77" y="3706"/>
                    <a:pt x="0" y="4813"/>
                    <a:pt x="164" y="5877"/>
                  </a:cubicBezTo>
                  <a:cubicBezTo>
                    <a:pt x="329" y="6886"/>
                    <a:pt x="691" y="7872"/>
                    <a:pt x="1348" y="8662"/>
                  </a:cubicBezTo>
                  <a:cubicBezTo>
                    <a:pt x="1962" y="9407"/>
                    <a:pt x="2839" y="9956"/>
                    <a:pt x="3804" y="10065"/>
                  </a:cubicBezTo>
                  <a:cubicBezTo>
                    <a:pt x="3925" y="10087"/>
                    <a:pt x="4046" y="10087"/>
                    <a:pt x="4167" y="10087"/>
                  </a:cubicBezTo>
                  <a:cubicBezTo>
                    <a:pt x="4210" y="10087"/>
                    <a:pt x="4210" y="10010"/>
                    <a:pt x="4167" y="10010"/>
                  </a:cubicBezTo>
                  <a:cubicBezTo>
                    <a:pt x="3202" y="9999"/>
                    <a:pt x="2291" y="9539"/>
                    <a:pt x="1623" y="8859"/>
                  </a:cubicBezTo>
                  <a:cubicBezTo>
                    <a:pt x="932" y="8136"/>
                    <a:pt x="515" y="7181"/>
                    <a:pt x="307" y="6206"/>
                  </a:cubicBezTo>
                  <a:cubicBezTo>
                    <a:pt x="99" y="5186"/>
                    <a:pt x="110" y="4111"/>
                    <a:pt x="427" y="3114"/>
                  </a:cubicBezTo>
                  <a:cubicBezTo>
                    <a:pt x="658" y="2423"/>
                    <a:pt x="1041" y="1765"/>
                    <a:pt x="1557" y="1239"/>
                  </a:cubicBezTo>
                  <a:cubicBezTo>
                    <a:pt x="2127" y="658"/>
                    <a:pt x="2873" y="274"/>
                    <a:pt x="3673" y="132"/>
                  </a:cubicBezTo>
                  <a:cubicBezTo>
                    <a:pt x="3794" y="110"/>
                    <a:pt x="3925" y="99"/>
                    <a:pt x="4046" y="88"/>
                  </a:cubicBezTo>
                  <a:cubicBezTo>
                    <a:pt x="4101" y="77"/>
                    <a:pt x="4101" y="0"/>
                    <a:pt x="404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6"/>
            <p:cNvSpPr/>
            <p:nvPr/>
          </p:nvSpPr>
          <p:spPr>
            <a:xfrm>
              <a:off x="3665575" y="3116475"/>
              <a:ext cx="64850" cy="253300"/>
            </a:xfrm>
            <a:custGeom>
              <a:avLst/>
              <a:gdLst/>
              <a:ahLst/>
              <a:cxnLst/>
              <a:rect l="l" t="t" r="r" b="b"/>
              <a:pathLst>
                <a:path w="2594" h="10132" extrusionOk="0">
                  <a:moveTo>
                    <a:pt x="2369" y="0"/>
                  </a:moveTo>
                  <a:cubicBezTo>
                    <a:pt x="2362" y="0"/>
                    <a:pt x="2354" y="2"/>
                    <a:pt x="2347" y="8"/>
                  </a:cubicBezTo>
                  <a:cubicBezTo>
                    <a:pt x="1733" y="359"/>
                    <a:pt x="1240" y="940"/>
                    <a:pt x="856" y="1543"/>
                  </a:cubicBezTo>
                  <a:cubicBezTo>
                    <a:pt x="670" y="1839"/>
                    <a:pt x="505" y="2157"/>
                    <a:pt x="385" y="2486"/>
                  </a:cubicBezTo>
                  <a:cubicBezTo>
                    <a:pt x="242" y="2880"/>
                    <a:pt x="165" y="3297"/>
                    <a:pt x="110" y="3703"/>
                  </a:cubicBezTo>
                  <a:cubicBezTo>
                    <a:pt x="0" y="4580"/>
                    <a:pt x="22" y="5479"/>
                    <a:pt x="99" y="6356"/>
                  </a:cubicBezTo>
                  <a:cubicBezTo>
                    <a:pt x="143" y="6784"/>
                    <a:pt x="209" y="7212"/>
                    <a:pt x="307" y="7639"/>
                  </a:cubicBezTo>
                  <a:cubicBezTo>
                    <a:pt x="406" y="8012"/>
                    <a:pt x="527" y="8406"/>
                    <a:pt x="735" y="8747"/>
                  </a:cubicBezTo>
                  <a:cubicBezTo>
                    <a:pt x="1141" y="9415"/>
                    <a:pt x="1810" y="9853"/>
                    <a:pt x="2533" y="10128"/>
                  </a:cubicBezTo>
                  <a:cubicBezTo>
                    <a:pt x="2539" y="10131"/>
                    <a:pt x="2544" y="10132"/>
                    <a:pt x="2548" y="10132"/>
                  </a:cubicBezTo>
                  <a:cubicBezTo>
                    <a:pt x="2582" y="10132"/>
                    <a:pt x="2594" y="10070"/>
                    <a:pt x="2555" y="10051"/>
                  </a:cubicBezTo>
                  <a:cubicBezTo>
                    <a:pt x="1919" y="9810"/>
                    <a:pt x="1305" y="9426"/>
                    <a:pt x="911" y="8867"/>
                  </a:cubicBezTo>
                  <a:cubicBezTo>
                    <a:pt x="691" y="8549"/>
                    <a:pt x="560" y="8198"/>
                    <a:pt x="450" y="7848"/>
                  </a:cubicBezTo>
                  <a:cubicBezTo>
                    <a:pt x="329" y="7441"/>
                    <a:pt x="253" y="7014"/>
                    <a:pt x="209" y="6598"/>
                  </a:cubicBezTo>
                  <a:cubicBezTo>
                    <a:pt x="110" y="5764"/>
                    <a:pt x="88" y="4898"/>
                    <a:pt x="154" y="4054"/>
                  </a:cubicBezTo>
                  <a:cubicBezTo>
                    <a:pt x="187" y="3615"/>
                    <a:pt x="263" y="3187"/>
                    <a:pt x="373" y="2771"/>
                  </a:cubicBezTo>
                  <a:cubicBezTo>
                    <a:pt x="472" y="2442"/>
                    <a:pt x="614" y="2124"/>
                    <a:pt x="779" y="1817"/>
                  </a:cubicBezTo>
                  <a:cubicBezTo>
                    <a:pt x="987" y="1467"/>
                    <a:pt x="1228" y="1126"/>
                    <a:pt x="1503" y="819"/>
                  </a:cubicBezTo>
                  <a:cubicBezTo>
                    <a:pt x="1755" y="534"/>
                    <a:pt x="2051" y="271"/>
                    <a:pt x="2390" y="74"/>
                  </a:cubicBezTo>
                  <a:cubicBezTo>
                    <a:pt x="2427" y="56"/>
                    <a:pt x="2403" y="0"/>
                    <a:pt x="236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6"/>
            <p:cNvSpPr/>
            <p:nvPr/>
          </p:nvSpPr>
          <p:spPr>
            <a:xfrm>
              <a:off x="3721225" y="3116450"/>
              <a:ext cx="8925" cy="252125"/>
            </a:xfrm>
            <a:custGeom>
              <a:avLst/>
              <a:gdLst/>
              <a:ahLst/>
              <a:cxnLst/>
              <a:rect l="l" t="t" r="r" b="b"/>
              <a:pathLst>
                <a:path w="357" h="10085" extrusionOk="0">
                  <a:moveTo>
                    <a:pt x="143" y="1"/>
                  </a:moveTo>
                  <a:cubicBezTo>
                    <a:pt x="121" y="1"/>
                    <a:pt x="99" y="15"/>
                    <a:pt x="99" y="42"/>
                  </a:cubicBezTo>
                  <a:cubicBezTo>
                    <a:pt x="33" y="1336"/>
                    <a:pt x="0" y="2640"/>
                    <a:pt x="0" y="3934"/>
                  </a:cubicBezTo>
                  <a:cubicBezTo>
                    <a:pt x="0" y="5250"/>
                    <a:pt x="33" y="6565"/>
                    <a:pt x="110" y="7881"/>
                  </a:cubicBezTo>
                  <a:cubicBezTo>
                    <a:pt x="154" y="8605"/>
                    <a:pt x="208" y="9328"/>
                    <a:pt x="274" y="10052"/>
                  </a:cubicBezTo>
                  <a:cubicBezTo>
                    <a:pt x="274" y="10074"/>
                    <a:pt x="296" y="10085"/>
                    <a:pt x="317" y="10085"/>
                  </a:cubicBezTo>
                  <a:cubicBezTo>
                    <a:pt x="337" y="10085"/>
                    <a:pt x="357" y="10074"/>
                    <a:pt x="351" y="10052"/>
                  </a:cubicBezTo>
                  <a:cubicBezTo>
                    <a:pt x="230" y="8758"/>
                    <a:pt x="154" y="7464"/>
                    <a:pt x="110" y="6160"/>
                  </a:cubicBezTo>
                  <a:cubicBezTo>
                    <a:pt x="77" y="4844"/>
                    <a:pt x="77" y="3529"/>
                    <a:pt x="99" y="2213"/>
                  </a:cubicBezTo>
                  <a:cubicBezTo>
                    <a:pt x="121" y="1489"/>
                    <a:pt x="143" y="766"/>
                    <a:pt x="186" y="42"/>
                  </a:cubicBezTo>
                  <a:cubicBezTo>
                    <a:pt x="186" y="15"/>
                    <a:pt x="164" y="1"/>
                    <a:pt x="14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6"/>
            <p:cNvSpPr/>
            <p:nvPr/>
          </p:nvSpPr>
          <p:spPr>
            <a:xfrm>
              <a:off x="3724325" y="3116375"/>
              <a:ext cx="72025" cy="253275"/>
            </a:xfrm>
            <a:custGeom>
              <a:avLst/>
              <a:gdLst/>
              <a:ahLst/>
              <a:cxnLst/>
              <a:rect l="l" t="t" r="r" b="b"/>
              <a:pathLst>
                <a:path w="2881" h="10131" extrusionOk="0">
                  <a:moveTo>
                    <a:pt x="63" y="0"/>
                  </a:moveTo>
                  <a:cubicBezTo>
                    <a:pt x="16" y="0"/>
                    <a:pt x="0" y="69"/>
                    <a:pt x="52" y="89"/>
                  </a:cubicBezTo>
                  <a:cubicBezTo>
                    <a:pt x="688" y="352"/>
                    <a:pt x="1246" y="791"/>
                    <a:pt x="1653" y="1350"/>
                  </a:cubicBezTo>
                  <a:cubicBezTo>
                    <a:pt x="2080" y="1931"/>
                    <a:pt x="2354" y="2599"/>
                    <a:pt x="2530" y="3291"/>
                  </a:cubicBezTo>
                  <a:cubicBezTo>
                    <a:pt x="2716" y="4069"/>
                    <a:pt x="2793" y="4902"/>
                    <a:pt x="2716" y="5691"/>
                  </a:cubicBezTo>
                  <a:cubicBezTo>
                    <a:pt x="2650" y="6503"/>
                    <a:pt x="2387" y="7281"/>
                    <a:pt x="1981" y="7994"/>
                  </a:cubicBezTo>
                  <a:cubicBezTo>
                    <a:pt x="1521" y="8794"/>
                    <a:pt x="896" y="9496"/>
                    <a:pt x="161" y="10066"/>
                  </a:cubicBezTo>
                  <a:cubicBezTo>
                    <a:pt x="127" y="10092"/>
                    <a:pt x="160" y="10131"/>
                    <a:pt x="191" y="10131"/>
                  </a:cubicBezTo>
                  <a:cubicBezTo>
                    <a:pt x="200" y="10131"/>
                    <a:pt x="209" y="10128"/>
                    <a:pt x="216" y="10121"/>
                  </a:cubicBezTo>
                  <a:cubicBezTo>
                    <a:pt x="874" y="9606"/>
                    <a:pt x="1455" y="8980"/>
                    <a:pt x="1904" y="8279"/>
                  </a:cubicBezTo>
                  <a:cubicBezTo>
                    <a:pt x="2343" y="7577"/>
                    <a:pt x="2650" y="6788"/>
                    <a:pt x="2771" y="5966"/>
                  </a:cubicBezTo>
                  <a:cubicBezTo>
                    <a:pt x="2881" y="5165"/>
                    <a:pt x="2825" y="4310"/>
                    <a:pt x="2661" y="3520"/>
                  </a:cubicBezTo>
                  <a:cubicBezTo>
                    <a:pt x="2508" y="2797"/>
                    <a:pt x="2255" y="2085"/>
                    <a:pt x="1839" y="1471"/>
                  </a:cubicBezTo>
                  <a:cubicBezTo>
                    <a:pt x="1455" y="900"/>
                    <a:pt x="929" y="418"/>
                    <a:pt x="304" y="111"/>
                  </a:cubicBezTo>
                  <a:cubicBezTo>
                    <a:pt x="227" y="78"/>
                    <a:pt x="150" y="34"/>
                    <a:pt x="74" y="1"/>
                  </a:cubicBezTo>
                  <a:cubicBezTo>
                    <a:pt x="70" y="1"/>
                    <a:pt x="66" y="0"/>
                    <a:pt x="6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6"/>
            <p:cNvSpPr/>
            <p:nvPr/>
          </p:nvSpPr>
          <p:spPr>
            <a:xfrm>
              <a:off x="3724500" y="3116400"/>
              <a:ext cx="107475" cy="253300"/>
            </a:xfrm>
            <a:custGeom>
              <a:avLst/>
              <a:gdLst/>
              <a:ahLst/>
              <a:cxnLst/>
              <a:rect l="l" t="t" r="r" b="b"/>
              <a:pathLst>
                <a:path w="4299" h="10132" extrusionOk="0">
                  <a:moveTo>
                    <a:pt x="55" y="0"/>
                  </a:moveTo>
                  <a:cubicBezTo>
                    <a:pt x="1" y="0"/>
                    <a:pt x="1" y="88"/>
                    <a:pt x="55" y="88"/>
                  </a:cubicBezTo>
                  <a:cubicBezTo>
                    <a:pt x="440" y="88"/>
                    <a:pt x="823" y="186"/>
                    <a:pt x="1174" y="329"/>
                  </a:cubicBezTo>
                  <a:cubicBezTo>
                    <a:pt x="1580" y="483"/>
                    <a:pt x="1974" y="702"/>
                    <a:pt x="2325" y="954"/>
                  </a:cubicBezTo>
                  <a:cubicBezTo>
                    <a:pt x="2665" y="1185"/>
                    <a:pt x="2994" y="1470"/>
                    <a:pt x="3257" y="1787"/>
                  </a:cubicBezTo>
                  <a:cubicBezTo>
                    <a:pt x="3542" y="2138"/>
                    <a:pt x="3739" y="2555"/>
                    <a:pt x="3871" y="2983"/>
                  </a:cubicBezTo>
                  <a:cubicBezTo>
                    <a:pt x="4189" y="3947"/>
                    <a:pt x="4200" y="5010"/>
                    <a:pt x="4024" y="6009"/>
                  </a:cubicBezTo>
                  <a:cubicBezTo>
                    <a:pt x="3860" y="6962"/>
                    <a:pt x="3498" y="7960"/>
                    <a:pt x="2840" y="8684"/>
                  </a:cubicBezTo>
                  <a:cubicBezTo>
                    <a:pt x="2238" y="9352"/>
                    <a:pt x="1382" y="9824"/>
                    <a:pt x="505" y="10010"/>
                  </a:cubicBezTo>
                  <a:cubicBezTo>
                    <a:pt x="396" y="10021"/>
                    <a:pt x="297" y="10043"/>
                    <a:pt x="187" y="10054"/>
                  </a:cubicBezTo>
                  <a:cubicBezTo>
                    <a:pt x="136" y="10054"/>
                    <a:pt x="133" y="10132"/>
                    <a:pt x="178" y="10132"/>
                  </a:cubicBezTo>
                  <a:cubicBezTo>
                    <a:pt x="181" y="10132"/>
                    <a:pt x="184" y="10132"/>
                    <a:pt x="187" y="10131"/>
                  </a:cubicBezTo>
                  <a:cubicBezTo>
                    <a:pt x="1086" y="10043"/>
                    <a:pt x="1985" y="9605"/>
                    <a:pt x="2654" y="8991"/>
                  </a:cubicBezTo>
                  <a:cubicBezTo>
                    <a:pt x="3388" y="8322"/>
                    <a:pt x="3805" y="7357"/>
                    <a:pt x="4024" y="6403"/>
                  </a:cubicBezTo>
                  <a:cubicBezTo>
                    <a:pt x="4255" y="5405"/>
                    <a:pt x="4299" y="4331"/>
                    <a:pt x="4058" y="3322"/>
                  </a:cubicBezTo>
                  <a:cubicBezTo>
                    <a:pt x="3937" y="2851"/>
                    <a:pt x="3761" y="2369"/>
                    <a:pt x="3487" y="1974"/>
                  </a:cubicBezTo>
                  <a:cubicBezTo>
                    <a:pt x="3257" y="1634"/>
                    <a:pt x="2961" y="1338"/>
                    <a:pt x="2643" y="1085"/>
                  </a:cubicBezTo>
                  <a:cubicBezTo>
                    <a:pt x="2292" y="812"/>
                    <a:pt x="1909" y="571"/>
                    <a:pt x="1503" y="373"/>
                  </a:cubicBezTo>
                  <a:cubicBezTo>
                    <a:pt x="1130" y="208"/>
                    <a:pt x="735" y="66"/>
                    <a:pt x="330" y="22"/>
                  </a:cubicBezTo>
                  <a:cubicBezTo>
                    <a:pt x="231" y="11"/>
                    <a:pt x="143" y="0"/>
                    <a:pt x="5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6"/>
            <p:cNvSpPr/>
            <p:nvPr/>
          </p:nvSpPr>
          <p:spPr>
            <a:xfrm>
              <a:off x="3601975" y="3246875"/>
              <a:ext cx="253025" cy="1925"/>
            </a:xfrm>
            <a:custGeom>
              <a:avLst/>
              <a:gdLst/>
              <a:ahLst/>
              <a:cxnLst/>
              <a:rect l="l" t="t" r="r" b="b"/>
              <a:pathLst>
                <a:path w="10121" h="77" extrusionOk="0">
                  <a:moveTo>
                    <a:pt x="45" y="0"/>
                  </a:moveTo>
                  <a:cubicBezTo>
                    <a:pt x="1" y="0"/>
                    <a:pt x="1" y="77"/>
                    <a:pt x="45" y="77"/>
                  </a:cubicBezTo>
                  <a:lnTo>
                    <a:pt x="10066" y="77"/>
                  </a:lnTo>
                  <a:cubicBezTo>
                    <a:pt x="10121" y="77"/>
                    <a:pt x="10121" y="0"/>
                    <a:pt x="1006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6"/>
            <p:cNvSpPr/>
            <p:nvPr/>
          </p:nvSpPr>
          <p:spPr>
            <a:xfrm>
              <a:off x="3621175" y="3175750"/>
              <a:ext cx="212450" cy="2175"/>
            </a:xfrm>
            <a:custGeom>
              <a:avLst/>
              <a:gdLst/>
              <a:ahLst/>
              <a:cxnLst/>
              <a:rect l="l" t="t" r="r" b="b"/>
              <a:pathLst>
                <a:path w="8498" h="87" extrusionOk="0">
                  <a:moveTo>
                    <a:pt x="176" y="0"/>
                  </a:moveTo>
                  <a:cubicBezTo>
                    <a:pt x="139" y="0"/>
                    <a:pt x="103" y="2"/>
                    <a:pt x="66" y="5"/>
                  </a:cubicBezTo>
                  <a:lnTo>
                    <a:pt x="55" y="5"/>
                  </a:lnTo>
                  <a:cubicBezTo>
                    <a:pt x="0" y="5"/>
                    <a:pt x="0" y="82"/>
                    <a:pt x="55" y="82"/>
                  </a:cubicBezTo>
                  <a:lnTo>
                    <a:pt x="8103" y="82"/>
                  </a:lnTo>
                  <a:cubicBezTo>
                    <a:pt x="8176" y="82"/>
                    <a:pt x="8249" y="87"/>
                    <a:pt x="8322" y="87"/>
                  </a:cubicBezTo>
                  <a:cubicBezTo>
                    <a:pt x="8359" y="87"/>
                    <a:pt x="8395" y="86"/>
                    <a:pt x="8432" y="82"/>
                  </a:cubicBezTo>
                  <a:lnTo>
                    <a:pt x="8442" y="82"/>
                  </a:lnTo>
                  <a:cubicBezTo>
                    <a:pt x="8498" y="82"/>
                    <a:pt x="8498" y="5"/>
                    <a:pt x="8442" y="5"/>
                  </a:cubicBezTo>
                  <a:lnTo>
                    <a:pt x="395" y="5"/>
                  </a:lnTo>
                  <a:cubicBezTo>
                    <a:pt x="322" y="5"/>
                    <a:pt x="249" y="0"/>
                    <a:pt x="17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6"/>
            <p:cNvSpPr/>
            <p:nvPr/>
          </p:nvSpPr>
          <p:spPr>
            <a:xfrm>
              <a:off x="3629675" y="3317850"/>
              <a:ext cx="196275" cy="2225"/>
            </a:xfrm>
            <a:custGeom>
              <a:avLst/>
              <a:gdLst/>
              <a:ahLst/>
              <a:cxnLst/>
              <a:rect l="l" t="t" r="r" b="b"/>
              <a:pathLst>
                <a:path w="7851" h="89" extrusionOk="0">
                  <a:moveTo>
                    <a:pt x="44" y="0"/>
                  </a:moveTo>
                  <a:cubicBezTo>
                    <a:pt x="1" y="0"/>
                    <a:pt x="1" y="88"/>
                    <a:pt x="44" y="88"/>
                  </a:cubicBezTo>
                  <a:lnTo>
                    <a:pt x="7795" y="88"/>
                  </a:lnTo>
                  <a:cubicBezTo>
                    <a:pt x="7851" y="88"/>
                    <a:pt x="7851" y="0"/>
                    <a:pt x="779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0" name="Google Shape;500;p26"/>
          <p:cNvSpPr/>
          <p:nvPr/>
        </p:nvSpPr>
        <p:spPr>
          <a:xfrm rot="7802080">
            <a:off x="5238753" y="3308846"/>
            <a:ext cx="4195605" cy="2007300"/>
          </a:xfrm>
          <a:custGeom>
            <a:avLst/>
            <a:gdLst/>
            <a:ahLst/>
            <a:cxnLst/>
            <a:rect l="l" t="t" r="r" b="b"/>
            <a:pathLst>
              <a:path w="155979" h="74640" extrusionOk="0">
                <a:moveTo>
                  <a:pt x="0" y="0"/>
                </a:moveTo>
                <a:cubicBezTo>
                  <a:pt x="7176" y="14351"/>
                  <a:pt x="22543" y="26042"/>
                  <a:pt x="38277" y="29186"/>
                </a:cubicBezTo>
                <a:cubicBezTo>
                  <a:pt x="53937" y="32315"/>
                  <a:pt x="70816" y="30436"/>
                  <a:pt x="85645" y="36363"/>
                </a:cubicBezTo>
                <a:cubicBezTo>
                  <a:pt x="97919" y="41269"/>
                  <a:pt x="104734" y="54750"/>
                  <a:pt x="115310" y="62679"/>
                </a:cubicBezTo>
                <a:cubicBezTo>
                  <a:pt x="126616" y="71155"/>
                  <a:pt x="141849" y="74640"/>
                  <a:pt x="155979" y="74640"/>
                </a:cubicBezTo>
              </a:path>
            </a:pathLst>
          </a:custGeom>
          <a:noFill/>
          <a:ln w="9525" cap="rnd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501" name="Google Shape;501;p26"/>
          <p:cNvSpPr/>
          <p:nvPr/>
        </p:nvSpPr>
        <p:spPr>
          <a:xfrm>
            <a:off x="6595800" y="-501775"/>
            <a:ext cx="3899475" cy="1866000"/>
          </a:xfrm>
          <a:custGeom>
            <a:avLst/>
            <a:gdLst/>
            <a:ahLst/>
            <a:cxnLst/>
            <a:rect l="l" t="t" r="r" b="b"/>
            <a:pathLst>
              <a:path w="155979" h="74640" extrusionOk="0">
                <a:moveTo>
                  <a:pt x="0" y="0"/>
                </a:moveTo>
                <a:cubicBezTo>
                  <a:pt x="7176" y="14351"/>
                  <a:pt x="22543" y="26042"/>
                  <a:pt x="38277" y="29186"/>
                </a:cubicBezTo>
                <a:cubicBezTo>
                  <a:pt x="53937" y="32315"/>
                  <a:pt x="70816" y="30436"/>
                  <a:pt x="85645" y="36363"/>
                </a:cubicBezTo>
                <a:cubicBezTo>
                  <a:pt x="97919" y="41269"/>
                  <a:pt x="104734" y="54750"/>
                  <a:pt x="115310" y="62679"/>
                </a:cubicBezTo>
                <a:cubicBezTo>
                  <a:pt x="126616" y="71155"/>
                  <a:pt x="141849" y="74640"/>
                  <a:pt x="155979" y="74640"/>
                </a:cubicBezTo>
              </a:path>
            </a:pathLst>
          </a:custGeom>
          <a:noFill/>
          <a:ln w="9525" cap="rnd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502" name="Google Shape;502;p26"/>
          <p:cNvSpPr/>
          <p:nvPr/>
        </p:nvSpPr>
        <p:spPr>
          <a:xfrm>
            <a:off x="-551050" y="627750"/>
            <a:ext cx="964387" cy="1748853"/>
          </a:xfrm>
          <a:custGeom>
            <a:avLst/>
            <a:gdLst/>
            <a:ahLst/>
            <a:cxnLst/>
            <a:rect l="l" t="t" r="r" b="b"/>
            <a:pathLst>
              <a:path w="24801" h="44975" extrusionOk="0">
                <a:moveTo>
                  <a:pt x="0" y="0"/>
                </a:moveTo>
                <a:cubicBezTo>
                  <a:pt x="9939" y="2840"/>
                  <a:pt x="22701" y="8942"/>
                  <a:pt x="24402" y="19138"/>
                </a:cubicBezTo>
                <a:cubicBezTo>
                  <a:pt x="25999" y="28707"/>
                  <a:pt x="19683" y="40640"/>
                  <a:pt x="11004" y="44975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503" name="Google Shape;503;p26"/>
          <p:cNvSpPr/>
          <p:nvPr/>
        </p:nvSpPr>
        <p:spPr>
          <a:xfrm rot="-2700000">
            <a:off x="2523063" y="-602314"/>
            <a:ext cx="1119389" cy="1104828"/>
          </a:xfrm>
          <a:custGeom>
            <a:avLst/>
            <a:gdLst/>
            <a:ahLst/>
            <a:cxnLst/>
            <a:rect l="l" t="t" r="r" b="b"/>
            <a:pathLst>
              <a:path w="27751" h="27390" extrusionOk="0">
                <a:moveTo>
                  <a:pt x="27751" y="26316"/>
                </a:moveTo>
                <a:cubicBezTo>
                  <a:pt x="20672" y="29147"/>
                  <a:pt x="10504" y="26049"/>
                  <a:pt x="5741" y="20096"/>
                </a:cubicBezTo>
                <a:cubicBezTo>
                  <a:pt x="1388" y="14656"/>
                  <a:pt x="3113" y="6232"/>
                  <a:pt x="0" y="0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504" name="Google Shape;504;p26"/>
          <p:cNvSpPr/>
          <p:nvPr/>
        </p:nvSpPr>
        <p:spPr>
          <a:xfrm rot="10799680">
            <a:off x="-130646" y="4631436"/>
            <a:ext cx="4195445" cy="2007256"/>
          </a:xfrm>
          <a:custGeom>
            <a:avLst/>
            <a:gdLst/>
            <a:ahLst/>
            <a:cxnLst/>
            <a:rect l="l" t="t" r="r" b="b"/>
            <a:pathLst>
              <a:path w="155979" h="74640" extrusionOk="0">
                <a:moveTo>
                  <a:pt x="0" y="0"/>
                </a:moveTo>
                <a:cubicBezTo>
                  <a:pt x="7176" y="14351"/>
                  <a:pt x="22543" y="26042"/>
                  <a:pt x="38277" y="29186"/>
                </a:cubicBezTo>
                <a:cubicBezTo>
                  <a:pt x="53937" y="32315"/>
                  <a:pt x="70816" y="30436"/>
                  <a:pt x="85645" y="36363"/>
                </a:cubicBezTo>
                <a:cubicBezTo>
                  <a:pt x="97919" y="41269"/>
                  <a:pt x="104734" y="54750"/>
                  <a:pt x="115310" y="62679"/>
                </a:cubicBezTo>
                <a:cubicBezTo>
                  <a:pt x="126616" y="71155"/>
                  <a:pt x="141849" y="74640"/>
                  <a:pt x="155979" y="74640"/>
                </a:cubicBezTo>
              </a:path>
            </a:pathLst>
          </a:custGeom>
          <a:noFill/>
          <a:ln w="9525" cap="rnd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505" name="Google Shape;505;p26"/>
          <p:cNvSpPr/>
          <p:nvPr/>
        </p:nvSpPr>
        <p:spPr>
          <a:xfrm>
            <a:off x="1039702" y="1056449"/>
            <a:ext cx="588829" cy="147316"/>
          </a:xfrm>
          <a:custGeom>
            <a:avLst/>
            <a:gdLst/>
            <a:ahLst/>
            <a:cxnLst/>
            <a:rect l="l" t="t" r="r" b="b"/>
            <a:pathLst>
              <a:path w="5428" h="1358" extrusionOk="0">
                <a:moveTo>
                  <a:pt x="3524" y="0"/>
                </a:moveTo>
                <a:cubicBezTo>
                  <a:pt x="3201" y="0"/>
                  <a:pt x="2890" y="197"/>
                  <a:pt x="2752" y="481"/>
                </a:cubicBezTo>
                <a:cubicBezTo>
                  <a:pt x="2587" y="352"/>
                  <a:pt x="2379" y="286"/>
                  <a:pt x="2173" y="286"/>
                </a:cubicBezTo>
                <a:cubicBezTo>
                  <a:pt x="2079" y="286"/>
                  <a:pt x="1986" y="300"/>
                  <a:pt x="1897" y="327"/>
                </a:cubicBezTo>
                <a:cubicBezTo>
                  <a:pt x="1601" y="426"/>
                  <a:pt x="1371" y="678"/>
                  <a:pt x="1294" y="963"/>
                </a:cubicBezTo>
                <a:cubicBezTo>
                  <a:pt x="1149" y="810"/>
                  <a:pt x="937" y="722"/>
                  <a:pt x="726" y="722"/>
                </a:cubicBezTo>
                <a:cubicBezTo>
                  <a:pt x="666" y="722"/>
                  <a:pt x="607" y="729"/>
                  <a:pt x="548" y="744"/>
                </a:cubicBezTo>
                <a:cubicBezTo>
                  <a:pt x="285" y="820"/>
                  <a:pt x="66" y="1040"/>
                  <a:pt x="0" y="1303"/>
                </a:cubicBezTo>
                <a:lnTo>
                  <a:pt x="5416" y="1358"/>
                </a:lnTo>
                <a:cubicBezTo>
                  <a:pt x="5428" y="1105"/>
                  <a:pt x="5296" y="842"/>
                  <a:pt x="5077" y="711"/>
                </a:cubicBezTo>
                <a:cubicBezTo>
                  <a:pt x="4972" y="648"/>
                  <a:pt x="4849" y="617"/>
                  <a:pt x="4726" y="617"/>
                </a:cubicBezTo>
                <a:cubicBezTo>
                  <a:pt x="4592" y="617"/>
                  <a:pt x="4456" y="653"/>
                  <a:pt x="4342" y="722"/>
                </a:cubicBezTo>
                <a:cubicBezTo>
                  <a:pt x="4287" y="360"/>
                  <a:pt x="3991" y="64"/>
                  <a:pt x="3640" y="9"/>
                </a:cubicBezTo>
                <a:cubicBezTo>
                  <a:pt x="3601" y="3"/>
                  <a:pt x="3563" y="0"/>
                  <a:pt x="35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6"/>
          <p:cNvSpPr/>
          <p:nvPr/>
        </p:nvSpPr>
        <p:spPr>
          <a:xfrm>
            <a:off x="8865552" y="2636886"/>
            <a:ext cx="588829" cy="147316"/>
          </a:xfrm>
          <a:custGeom>
            <a:avLst/>
            <a:gdLst/>
            <a:ahLst/>
            <a:cxnLst/>
            <a:rect l="l" t="t" r="r" b="b"/>
            <a:pathLst>
              <a:path w="5428" h="1358" extrusionOk="0">
                <a:moveTo>
                  <a:pt x="3524" y="0"/>
                </a:moveTo>
                <a:cubicBezTo>
                  <a:pt x="3201" y="0"/>
                  <a:pt x="2890" y="197"/>
                  <a:pt x="2752" y="481"/>
                </a:cubicBezTo>
                <a:cubicBezTo>
                  <a:pt x="2587" y="352"/>
                  <a:pt x="2379" y="286"/>
                  <a:pt x="2173" y="286"/>
                </a:cubicBezTo>
                <a:cubicBezTo>
                  <a:pt x="2079" y="286"/>
                  <a:pt x="1986" y="300"/>
                  <a:pt x="1897" y="327"/>
                </a:cubicBezTo>
                <a:cubicBezTo>
                  <a:pt x="1601" y="426"/>
                  <a:pt x="1371" y="678"/>
                  <a:pt x="1294" y="963"/>
                </a:cubicBezTo>
                <a:cubicBezTo>
                  <a:pt x="1149" y="810"/>
                  <a:pt x="937" y="722"/>
                  <a:pt x="726" y="722"/>
                </a:cubicBezTo>
                <a:cubicBezTo>
                  <a:pt x="666" y="722"/>
                  <a:pt x="607" y="729"/>
                  <a:pt x="548" y="744"/>
                </a:cubicBezTo>
                <a:cubicBezTo>
                  <a:pt x="285" y="820"/>
                  <a:pt x="66" y="1040"/>
                  <a:pt x="0" y="1303"/>
                </a:cubicBezTo>
                <a:lnTo>
                  <a:pt x="5416" y="1358"/>
                </a:lnTo>
                <a:cubicBezTo>
                  <a:pt x="5428" y="1105"/>
                  <a:pt x="5296" y="842"/>
                  <a:pt x="5077" y="711"/>
                </a:cubicBezTo>
                <a:cubicBezTo>
                  <a:pt x="4972" y="648"/>
                  <a:pt x="4849" y="617"/>
                  <a:pt x="4726" y="617"/>
                </a:cubicBezTo>
                <a:cubicBezTo>
                  <a:pt x="4592" y="617"/>
                  <a:pt x="4456" y="653"/>
                  <a:pt x="4342" y="722"/>
                </a:cubicBezTo>
                <a:cubicBezTo>
                  <a:pt x="4287" y="360"/>
                  <a:pt x="3991" y="64"/>
                  <a:pt x="3640" y="9"/>
                </a:cubicBezTo>
                <a:cubicBezTo>
                  <a:pt x="3601" y="3"/>
                  <a:pt x="3563" y="0"/>
                  <a:pt x="35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6"/>
          <p:cNvSpPr/>
          <p:nvPr/>
        </p:nvSpPr>
        <p:spPr>
          <a:xfrm>
            <a:off x="6442732" y="320521"/>
            <a:ext cx="679193" cy="170205"/>
          </a:xfrm>
          <a:custGeom>
            <a:avLst/>
            <a:gdLst/>
            <a:ahLst/>
            <a:cxnLst/>
            <a:rect l="l" t="t" r="r" b="b"/>
            <a:pathLst>
              <a:path w="6261" h="1569" extrusionOk="0">
                <a:moveTo>
                  <a:pt x="4049" y="1"/>
                </a:moveTo>
                <a:cubicBezTo>
                  <a:pt x="3686" y="1"/>
                  <a:pt x="3325" y="221"/>
                  <a:pt x="3169" y="560"/>
                </a:cubicBezTo>
                <a:cubicBezTo>
                  <a:pt x="2982" y="411"/>
                  <a:pt x="2745" y="333"/>
                  <a:pt x="2505" y="333"/>
                </a:cubicBezTo>
                <a:cubicBezTo>
                  <a:pt x="2392" y="333"/>
                  <a:pt x="2279" y="350"/>
                  <a:pt x="2171" y="385"/>
                </a:cubicBezTo>
                <a:cubicBezTo>
                  <a:pt x="1842" y="494"/>
                  <a:pt x="1579" y="779"/>
                  <a:pt x="1491" y="1120"/>
                </a:cubicBezTo>
                <a:cubicBezTo>
                  <a:pt x="1323" y="943"/>
                  <a:pt x="1084" y="837"/>
                  <a:pt x="843" y="837"/>
                </a:cubicBezTo>
                <a:cubicBezTo>
                  <a:pt x="770" y="837"/>
                  <a:pt x="697" y="847"/>
                  <a:pt x="625" y="867"/>
                </a:cubicBezTo>
                <a:cubicBezTo>
                  <a:pt x="319" y="944"/>
                  <a:pt x="66" y="1196"/>
                  <a:pt x="0" y="1503"/>
                </a:cubicBezTo>
                <a:lnTo>
                  <a:pt x="6239" y="1569"/>
                </a:lnTo>
                <a:cubicBezTo>
                  <a:pt x="6261" y="1273"/>
                  <a:pt x="6096" y="977"/>
                  <a:pt x="5844" y="823"/>
                </a:cubicBezTo>
                <a:cubicBezTo>
                  <a:pt x="5723" y="749"/>
                  <a:pt x="5581" y="714"/>
                  <a:pt x="5438" y="714"/>
                </a:cubicBezTo>
                <a:cubicBezTo>
                  <a:pt x="5285" y="714"/>
                  <a:pt x="5131" y="755"/>
                  <a:pt x="5000" y="835"/>
                </a:cubicBezTo>
                <a:cubicBezTo>
                  <a:pt x="4945" y="418"/>
                  <a:pt x="4594" y="67"/>
                  <a:pt x="4188" y="12"/>
                </a:cubicBezTo>
                <a:cubicBezTo>
                  <a:pt x="4142" y="4"/>
                  <a:pt x="4095" y="1"/>
                  <a:pt x="40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6"/>
          <p:cNvSpPr/>
          <p:nvPr/>
        </p:nvSpPr>
        <p:spPr>
          <a:xfrm>
            <a:off x="7369552" y="4478861"/>
            <a:ext cx="588829" cy="147316"/>
          </a:xfrm>
          <a:custGeom>
            <a:avLst/>
            <a:gdLst/>
            <a:ahLst/>
            <a:cxnLst/>
            <a:rect l="l" t="t" r="r" b="b"/>
            <a:pathLst>
              <a:path w="5428" h="1358" extrusionOk="0">
                <a:moveTo>
                  <a:pt x="3524" y="0"/>
                </a:moveTo>
                <a:cubicBezTo>
                  <a:pt x="3201" y="0"/>
                  <a:pt x="2890" y="197"/>
                  <a:pt x="2752" y="481"/>
                </a:cubicBezTo>
                <a:cubicBezTo>
                  <a:pt x="2587" y="352"/>
                  <a:pt x="2379" y="286"/>
                  <a:pt x="2173" y="286"/>
                </a:cubicBezTo>
                <a:cubicBezTo>
                  <a:pt x="2079" y="286"/>
                  <a:pt x="1986" y="300"/>
                  <a:pt x="1897" y="327"/>
                </a:cubicBezTo>
                <a:cubicBezTo>
                  <a:pt x="1601" y="426"/>
                  <a:pt x="1371" y="678"/>
                  <a:pt x="1294" y="963"/>
                </a:cubicBezTo>
                <a:cubicBezTo>
                  <a:pt x="1149" y="810"/>
                  <a:pt x="937" y="722"/>
                  <a:pt x="726" y="722"/>
                </a:cubicBezTo>
                <a:cubicBezTo>
                  <a:pt x="666" y="722"/>
                  <a:pt x="607" y="729"/>
                  <a:pt x="548" y="744"/>
                </a:cubicBezTo>
                <a:cubicBezTo>
                  <a:pt x="285" y="820"/>
                  <a:pt x="66" y="1040"/>
                  <a:pt x="0" y="1303"/>
                </a:cubicBezTo>
                <a:lnTo>
                  <a:pt x="5416" y="1358"/>
                </a:lnTo>
                <a:cubicBezTo>
                  <a:pt x="5428" y="1105"/>
                  <a:pt x="5296" y="842"/>
                  <a:pt x="5077" y="711"/>
                </a:cubicBezTo>
                <a:cubicBezTo>
                  <a:pt x="4972" y="648"/>
                  <a:pt x="4849" y="617"/>
                  <a:pt x="4726" y="617"/>
                </a:cubicBezTo>
                <a:cubicBezTo>
                  <a:pt x="4592" y="617"/>
                  <a:pt x="4456" y="653"/>
                  <a:pt x="4342" y="722"/>
                </a:cubicBezTo>
                <a:cubicBezTo>
                  <a:pt x="4287" y="360"/>
                  <a:pt x="3991" y="64"/>
                  <a:pt x="3640" y="9"/>
                </a:cubicBezTo>
                <a:cubicBezTo>
                  <a:pt x="3601" y="3"/>
                  <a:pt x="3563" y="0"/>
                  <a:pt x="35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6"/>
          <p:cNvSpPr/>
          <p:nvPr/>
        </p:nvSpPr>
        <p:spPr>
          <a:xfrm>
            <a:off x="-175498" y="3254536"/>
            <a:ext cx="588829" cy="147316"/>
          </a:xfrm>
          <a:custGeom>
            <a:avLst/>
            <a:gdLst/>
            <a:ahLst/>
            <a:cxnLst/>
            <a:rect l="l" t="t" r="r" b="b"/>
            <a:pathLst>
              <a:path w="5428" h="1358" extrusionOk="0">
                <a:moveTo>
                  <a:pt x="3524" y="0"/>
                </a:moveTo>
                <a:cubicBezTo>
                  <a:pt x="3201" y="0"/>
                  <a:pt x="2890" y="197"/>
                  <a:pt x="2752" y="481"/>
                </a:cubicBezTo>
                <a:cubicBezTo>
                  <a:pt x="2587" y="352"/>
                  <a:pt x="2379" y="286"/>
                  <a:pt x="2173" y="286"/>
                </a:cubicBezTo>
                <a:cubicBezTo>
                  <a:pt x="2079" y="286"/>
                  <a:pt x="1986" y="300"/>
                  <a:pt x="1897" y="327"/>
                </a:cubicBezTo>
                <a:cubicBezTo>
                  <a:pt x="1601" y="426"/>
                  <a:pt x="1371" y="678"/>
                  <a:pt x="1294" y="963"/>
                </a:cubicBezTo>
                <a:cubicBezTo>
                  <a:pt x="1149" y="810"/>
                  <a:pt x="937" y="722"/>
                  <a:pt x="726" y="722"/>
                </a:cubicBezTo>
                <a:cubicBezTo>
                  <a:pt x="666" y="722"/>
                  <a:pt x="607" y="729"/>
                  <a:pt x="548" y="744"/>
                </a:cubicBezTo>
                <a:cubicBezTo>
                  <a:pt x="285" y="820"/>
                  <a:pt x="66" y="1040"/>
                  <a:pt x="0" y="1303"/>
                </a:cubicBezTo>
                <a:lnTo>
                  <a:pt x="5416" y="1358"/>
                </a:lnTo>
                <a:cubicBezTo>
                  <a:pt x="5428" y="1105"/>
                  <a:pt x="5296" y="842"/>
                  <a:pt x="5077" y="711"/>
                </a:cubicBezTo>
                <a:cubicBezTo>
                  <a:pt x="4972" y="648"/>
                  <a:pt x="4849" y="617"/>
                  <a:pt x="4726" y="617"/>
                </a:cubicBezTo>
                <a:cubicBezTo>
                  <a:pt x="4592" y="617"/>
                  <a:pt x="4456" y="653"/>
                  <a:pt x="4342" y="722"/>
                </a:cubicBezTo>
                <a:cubicBezTo>
                  <a:pt x="4287" y="360"/>
                  <a:pt x="3991" y="64"/>
                  <a:pt x="3640" y="9"/>
                </a:cubicBezTo>
                <a:cubicBezTo>
                  <a:pt x="3601" y="3"/>
                  <a:pt x="3563" y="0"/>
                  <a:pt x="35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0" name="Google Shape;510;p26"/>
          <p:cNvGrpSpPr/>
          <p:nvPr/>
        </p:nvGrpSpPr>
        <p:grpSpPr>
          <a:xfrm flipH="1">
            <a:off x="8622323" y="1203763"/>
            <a:ext cx="416587" cy="596813"/>
            <a:chOff x="8555949" y="806163"/>
            <a:chExt cx="416587" cy="596813"/>
          </a:xfrm>
        </p:grpSpPr>
        <p:sp>
          <p:nvSpPr>
            <p:cNvPr id="511" name="Google Shape;511;p26"/>
            <p:cNvSpPr/>
            <p:nvPr/>
          </p:nvSpPr>
          <p:spPr>
            <a:xfrm>
              <a:off x="8630075" y="984025"/>
              <a:ext cx="135900" cy="135900"/>
            </a:xfrm>
            <a:prstGeom prst="plus">
              <a:avLst>
                <a:gd name="adj" fmla="val 4390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6"/>
            <p:cNvSpPr/>
            <p:nvPr/>
          </p:nvSpPr>
          <p:spPr>
            <a:xfrm>
              <a:off x="8862861" y="1309675"/>
              <a:ext cx="93300" cy="933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6"/>
            <p:cNvSpPr/>
            <p:nvPr/>
          </p:nvSpPr>
          <p:spPr>
            <a:xfrm>
              <a:off x="8879236" y="806163"/>
              <a:ext cx="93300" cy="93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6"/>
            <p:cNvSpPr/>
            <p:nvPr/>
          </p:nvSpPr>
          <p:spPr>
            <a:xfrm>
              <a:off x="8555949" y="1267400"/>
              <a:ext cx="54900" cy="54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" name="Google Shape;515;p26"/>
          <p:cNvGrpSpPr/>
          <p:nvPr/>
        </p:nvGrpSpPr>
        <p:grpSpPr>
          <a:xfrm flipH="1">
            <a:off x="413323" y="1758575"/>
            <a:ext cx="400212" cy="418950"/>
            <a:chOff x="8555949" y="984025"/>
            <a:chExt cx="400212" cy="418950"/>
          </a:xfrm>
        </p:grpSpPr>
        <p:sp>
          <p:nvSpPr>
            <p:cNvPr id="516" name="Google Shape;516;p26"/>
            <p:cNvSpPr/>
            <p:nvPr/>
          </p:nvSpPr>
          <p:spPr>
            <a:xfrm>
              <a:off x="8630075" y="984025"/>
              <a:ext cx="135900" cy="135900"/>
            </a:xfrm>
            <a:prstGeom prst="plus">
              <a:avLst>
                <a:gd name="adj" fmla="val 4390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6"/>
            <p:cNvSpPr/>
            <p:nvPr/>
          </p:nvSpPr>
          <p:spPr>
            <a:xfrm>
              <a:off x="8862861" y="1309675"/>
              <a:ext cx="93300" cy="933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6"/>
            <p:cNvSpPr/>
            <p:nvPr/>
          </p:nvSpPr>
          <p:spPr>
            <a:xfrm>
              <a:off x="8555949" y="1267400"/>
              <a:ext cx="54900" cy="54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9" name="Google Shape;519;p26"/>
          <p:cNvGrpSpPr/>
          <p:nvPr/>
        </p:nvGrpSpPr>
        <p:grpSpPr>
          <a:xfrm>
            <a:off x="8402289" y="4373147"/>
            <a:ext cx="461594" cy="461695"/>
            <a:chOff x="3601725" y="3116375"/>
            <a:chExt cx="253275" cy="253400"/>
          </a:xfrm>
        </p:grpSpPr>
        <p:sp>
          <p:nvSpPr>
            <p:cNvPr id="520" name="Google Shape;520;p26"/>
            <p:cNvSpPr/>
            <p:nvPr/>
          </p:nvSpPr>
          <p:spPr>
            <a:xfrm>
              <a:off x="3601725" y="3116650"/>
              <a:ext cx="251900" cy="252200"/>
            </a:xfrm>
            <a:custGeom>
              <a:avLst/>
              <a:gdLst/>
              <a:ahLst/>
              <a:cxnLst/>
              <a:rect l="l" t="t" r="r" b="b"/>
              <a:pathLst>
                <a:path w="10076" h="10088" extrusionOk="0">
                  <a:moveTo>
                    <a:pt x="5044" y="1"/>
                  </a:moveTo>
                  <a:cubicBezTo>
                    <a:pt x="2259" y="1"/>
                    <a:pt x="0" y="2259"/>
                    <a:pt x="0" y="5044"/>
                  </a:cubicBezTo>
                  <a:cubicBezTo>
                    <a:pt x="0" y="7829"/>
                    <a:pt x="2259" y="10088"/>
                    <a:pt x="5044" y="10088"/>
                  </a:cubicBezTo>
                  <a:cubicBezTo>
                    <a:pt x="7817" y="10088"/>
                    <a:pt x="10076" y="7829"/>
                    <a:pt x="10076" y="5044"/>
                  </a:cubicBezTo>
                  <a:cubicBezTo>
                    <a:pt x="10076" y="2259"/>
                    <a:pt x="7817" y="1"/>
                    <a:pt x="504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6"/>
            <p:cNvSpPr/>
            <p:nvPr/>
          </p:nvSpPr>
          <p:spPr>
            <a:xfrm>
              <a:off x="3623650" y="3116400"/>
              <a:ext cx="105275" cy="252200"/>
            </a:xfrm>
            <a:custGeom>
              <a:avLst/>
              <a:gdLst/>
              <a:ahLst/>
              <a:cxnLst/>
              <a:rect l="l" t="t" r="r" b="b"/>
              <a:pathLst>
                <a:path w="4211" h="10088" extrusionOk="0">
                  <a:moveTo>
                    <a:pt x="4046" y="0"/>
                  </a:moveTo>
                  <a:cubicBezTo>
                    <a:pt x="3180" y="88"/>
                    <a:pt x="2368" y="406"/>
                    <a:pt x="1721" y="976"/>
                  </a:cubicBezTo>
                  <a:cubicBezTo>
                    <a:pt x="1184" y="1448"/>
                    <a:pt x="768" y="2050"/>
                    <a:pt x="493" y="2708"/>
                  </a:cubicBezTo>
                  <a:cubicBezTo>
                    <a:pt x="77" y="3706"/>
                    <a:pt x="0" y="4813"/>
                    <a:pt x="164" y="5877"/>
                  </a:cubicBezTo>
                  <a:cubicBezTo>
                    <a:pt x="329" y="6886"/>
                    <a:pt x="691" y="7872"/>
                    <a:pt x="1348" y="8662"/>
                  </a:cubicBezTo>
                  <a:cubicBezTo>
                    <a:pt x="1962" y="9407"/>
                    <a:pt x="2839" y="9956"/>
                    <a:pt x="3804" y="10065"/>
                  </a:cubicBezTo>
                  <a:cubicBezTo>
                    <a:pt x="3925" y="10087"/>
                    <a:pt x="4046" y="10087"/>
                    <a:pt x="4167" y="10087"/>
                  </a:cubicBezTo>
                  <a:cubicBezTo>
                    <a:pt x="4210" y="10087"/>
                    <a:pt x="4210" y="10010"/>
                    <a:pt x="4167" y="10010"/>
                  </a:cubicBezTo>
                  <a:cubicBezTo>
                    <a:pt x="3202" y="9999"/>
                    <a:pt x="2291" y="9539"/>
                    <a:pt x="1623" y="8859"/>
                  </a:cubicBezTo>
                  <a:cubicBezTo>
                    <a:pt x="932" y="8136"/>
                    <a:pt x="515" y="7181"/>
                    <a:pt x="307" y="6206"/>
                  </a:cubicBezTo>
                  <a:cubicBezTo>
                    <a:pt x="99" y="5186"/>
                    <a:pt x="110" y="4111"/>
                    <a:pt x="427" y="3114"/>
                  </a:cubicBezTo>
                  <a:cubicBezTo>
                    <a:pt x="658" y="2423"/>
                    <a:pt x="1041" y="1765"/>
                    <a:pt x="1557" y="1239"/>
                  </a:cubicBezTo>
                  <a:cubicBezTo>
                    <a:pt x="2127" y="658"/>
                    <a:pt x="2873" y="274"/>
                    <a:pt x="3673" y="132"/>
                  </a:cubicBezTo>
                  <a:cubicBezTo>
                    <a:pt x="3794" y="110"/>
                    <a:pt x="3925" y="99"/>
                    <a:pt x="4046" y="88"/>
                  </a:cubicBezTo>
                  <a:cubicBezTo>
                    <a:pt x="4101" y="77"/>
                    <a:pt x="4101" y="0"/>
                    <a:pt x="404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6"/>
            <p:cNvSpPr/>
            <p:nvPr/>
          </p:nvSpPr>
          <p:spPr>
            <a:xfrm>
              <a:off x="3665575" y="3116475"/>
              <a:ext cx="64850" cy="253300"/>
            </a:xfrm>
            <a:custGeom>
              <a:avLst/>
              <a:gdLst/>
              <a:ahLst/>
              <a:cxnLst/>
              <a:rect l="l" t="t" r="r" b="b"/>
              <a:pathLst>
                <a:path w="2594" h="10132" extrusionOk="0">
                  <a:moveTo>
                    <a:pt x="2369" y="0"/>
                  </a:moveTo>
                  <a:cubicBezTo>
                    <a:pt x="2362" y="0"/>
                    <a:pt x="2354" y="2"/>
                    <a:pt x="2347" y="8"/>
                  </a:cubicBezTo>
                  <a:cubicBezTo>
                    <a:pt x="1733" y="359"/>
                    <a:pt x="1240" y="940"/>
                    <a:pt x="856" y="1543"/>
                  </a:cubicBezTo>
                  <a:cubicBezTo>
                    <a:pt x="670" y="1839"/>
                    <a:pt x="505" y="2157"/>
                    <a:pt x="385" y="2486"/>
                  </a:cubicBezTo>
                  <a:cubicBezTo>
                    <a:pt x="242" y="2880"/>
                    <a:pt x="165" y="3297"/>
                    <a:pt x="110" y="3703"/>
                  </a:cubicBezTo>
                  <a:cubicBezTo>
                    <a:pt x="0" y="4580"/>
                    <a:pt x="22" y="5479"/>
                    <a:pt x="99" y="6356"/>
                  </a:cubicBezTo>
                  <a:cubicBezTo>
                    <a:pt x="143" y="6784"/>
                    <a:pt x="209" y="7212"/>
                    <a:pt x="307" y="7639"/>
                  </a:cubicBezTo>
                  <a:cubicBezTo>
                    <a:pt x="406" y="8012"/>
                    <a:pt x="527" y="8406"/>
                    <a:pt x="735" y="8747"/>
                  </a:cubicBezTo>
                  <a:cubicBezTo>
                    <a:pt x="1141" y="9415"/>
                    <a:pt x="1810" y="9853"/>
                    <a:pt x="2533" y="10128"/>
                  </a:cubicBezTo>
                  <a:cubicBezTo>
                    <a:pt x="2539" y="10131"/>
                    <a:pt x="2544" y="10132"/>
                    <a:pt x="2548" y="10132"/>
                  </a:cubicBezTo>
                  <a:cubicBezTo>
                    <a:pt x="2582" y="10132"/>
                    <a:pt x="2594" y="10070"/>
                    <a:pt x="2555" y="10051"/>
                  </a:cubicBezTo>
                  <a:cubicBezTo>
                    <a:pt x="1919" y="9810"/>
                    <a:pt x="1305" y="9426"/>
                    <a:pt x="911" y="8867"/>
                  </a:cubicBezTo>
                  <a:cubicBezTo>
                    <a:pt x="691" y="8549"/>
                    <a:pt x="560" y="8198"/>
                    <a:pt x="450" y="7848"/>
                  </a:cubicBezTo>
                  <a:cubicBezTo>
                    <a:pt x="329" y="7441"/>
                    <a:pt x="253" y="7014"/>
                    <a:pt x="209" y="6598"/>
                  </a:cubicBezTo>
                  <a:cubicBezTo>
                    <a:pt x="110" y="5764"/>
                    <a:pt x="88" y="4898"/>
                    <a:pt x="154" y="4054"/>
                  </a:cubicBezTo>
                  <a:cubicBezTo>
                    <a:pt x="187" y="3615"/>
                    <a:pt x="263" y="3187"/>
                    <a:pt x="373" y="2771"/>
                  </a:cubicBezTo>
                  <a:cubicBezTo>
                    <a:pt x="472" y="2442"/>
                    <a:pt x="614" y="2124"/>
                    <a:pt x="779" y="1817"/>
                  </a:cubicBezTo>
                  <a:cubicBezTo>
                    <a:pt x="987" y="1467"/>
                    <a:pt x="1228" y="1126"/>
                    <a:pt x="1503" y="819"/>
                  </a:cubicBezTo>
                  <a:cubicBezTo>
                    <a:pt x="1755" y="534"/>
                    <a:pt x="2051" y="271"/>
                    <a:pt x="2390" y="74"/>
                  </a:cubicBezTo>
                  <a:cubicBezTo>
                    <a:pt x="2427" y="56"/>
                    <a:pt x="2403" y="0"/>
                    <a:pt x="236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6"/>
            <p:cNvSpPr/>
            <p:nvPr/>
          </p:nvSpPr>
          <p:spPr>
            <a:xfrm>
              <a:off x="3721225" y="3116450"/>
              <a:ext cx="8925" cy="252125"/>
            </a:xfrm>
            <a:custGeom>
              <a:avLst/>
              <a:gdLst/>
              <a:ahLst/>
              <a:cxnLst/>
              <a:rect l="l" t="t" r="r" b="b"/>
              <a:pathLst>
                <a:path w="357" h="10085" extrusionOk="0">
                  <a:moveTo>
                    <a:pt x="143" y="1"/>
                  </a:moveTo>
                  <a:cubicBezTo>
                    <a:pt x="121" y="1"/>
                    <a:pt x="99" y="15"/>
                    <a:pt x="99" y="42"/>
                  </a:cubicBezTo>
                  <a:cubicBezTo>
                    <a:pt x="33" y="1336"/>
                    <a:pt x="0" y="2640"/>
                    <a:pt x="0" y="3934"/>
                  </a:cubicBezTo>
                  <a:cubicBezTo>
                    <a:pt x="0" y="5250"/>
                    <a:pt x="33" y="6565"/>
                    <a:pt x="110" y="7881"/>
                  </a:cubicBezTo>
                  <a:cubicBezTo>
                    <a:pt x="154" y="8605"/>
                    <a:pt x="208" y="9328"/>
                    <a:pt x="274" y="10052"/>
                  </a:cubicBezTo>
                  <a:cubicBezTo>
                    <a:pt x="274" y="10074"/>
                    <a:pt x="296" y="10085"/>
                    <a:pt x="317" y="10085"/>
                  </a:cubicBezTo>
                  <a:cubicBezTo>
                    <a:pt x="337" y="10085"/>
                    <a:pt x="357" y="10074"/>
                    <a:pt x="351" y="10052"/>
                  </a:cubicBezTo>
                  <a:cubicBezTo>
                    <a:pt x="230" y="8758"/>
                    <a:pt x="154" y="7464"/>
                    <a:pt x="110" y="6160"/>
                  </a:cubicBezTo>
                  <a:cubicBezTo>
                    <a:pt x="77" y="4844"/>
                    <a:pt x="77" y="3529"/>
                    <a:pt x="99" y="2213"/>
                  </a:cubicBezTo>
                  <a:cubicBezTo>
                    <a:pt x="121" y="1489"/>
                    <a:pt x="143" y="766"/>
                    <a:pt x="186" y="42"/>
                  </a:cubicBezTo>
                  <a:cubicBezTo>
                    <a:pt x="186" y="15"/>
                    <a:pt x="164" y="1"/>
                    <a:pt x="14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6"/>
            <p:cNvSpPr/>
            <p:nvPr/>
          </p:nvSpPr>
          <p:spPr>
            <a:xfrm>
              <a:off x="3724325" y="3116375"/>
              <a:ext cx="72025" cy="253275"/>
            </a:xfrm>
            <a:custGeom>
              <a:avLst/>
              <a:gdLst/>
              <a:ahLst/>
              <a:cxnLst/>
              <a:rect l="l" t="t" r="r" b="b"/>
              <a:pathLst>
                <a:path w="2881" h="10131" extrusionOk="0">
                  <a:moveTo>
                    <a:pt x="63" y="0"/>
                  </a:moveTo>
                  <a:cubicBezTo>
                    <a:pt x="16" y="0"/>
                    <a:pt x="0" y="69"/>
                    <a:pt x="52" y="89"/>
                  </a:cubicBezTo>
                  <a:cubicBezTo>
                    <a:pt x="688" y="352"/>
                    <a:pt x="1246" y="791"/>
                    <a:pt x="1653" y="1350"/>
                  </a:cubicBezTo>
                  <a:cubicBezTo>
                    <a:pt x="2080" y="1931"/>
                    <a:pt x="2354" y="2599"/>
                    <a:pt x="2530" y="3291"/>
                  </a:cubicBezTo>
                  <a:cubicBezTo>
                    <a:pt x="2716" y="4069"/>
                    <a:pt x="2793" y="4902"/>
                    <a:pt x="2716" y="5691"/>
                  </a:cubicBezTo>
                  <a:cubicBezTo>
                    <a:pt x="2650" y="6503"/>
                    <a:pt x="2387" y="7281"/>
                    <a:pt x="1981" y="7994"/>
                  </a:cubicBezTo>
                  <a:cubicBezTo>
                    <a:pt x="1521" y="8794"/>
                    <a:pt x="896" y="9496"/>
                    <a:pt x="161" y="10066"/>
                  </a:cubicBezTo>
                  <a:cubicBezTo>
                    <a:pt x="127" y="10092"/>
                    <a:pt x="160" y="10131"/>
                    <a:pt x="191" y="10131"/>
                  </a:cubicBezTo>
                  <a:cubicBezTo>
                    <a:pt x="200" y="10131"/>
                    <a:pt x="209" y="10128"/>
                    <a:pt x="216" y="10121"/>
                  </a:cubicBezTo>
                  <a:cubicBezTo>
                    <a:pt x="874" y="9606"/>
                    <a:pt x="1455" y="8980"/>
                    <a:pt x="1904" y="8279"/>
                  </a:cubicBezTo>
                  <a:cubicBezTo>
                    <a:pt x="2343" y="7577"/>
                    <a:pt x="2650" y="6788"/>
                    <a:pt x="2771" y="5966"/>
                  </a:cubicBezTo>
                  <a:cubicBezTo>
                    <a:pt x="2881" y="5165"/>
                    <a:pt x="2825" y="4310"/>
                    <a:pt x="2661" y="3520"/>
                  </a:cubicBezTo>
                  <a:cubicBezTo>
                    <a:pt x="2508" y="2797"/>
                    <a:pt x="2255" y="2085"/>
                    <a:pt x="1839" y="1471"/>
                  </a:cubicBezTo>
                  <a:cubicBezTo>
                    <a:pt x="1455" y="900"/>
                    <a:pt x="929" y="418"/>
                    <a:pt x="304" y="111"/>
                  </a:cubicBezTo>
                  <a:cubicBezTo>
                    <a:pt x="227" y="78"/>
                    <a:pt x="150" y="34"/>
                    <a:pt x="74" y="1"/>
                  </a:cubicBezTo>
                  <a:cubicBezTo>
                    <a:pt x="70" y="1"/>
                    <a:pt x="66" y="0"/>
                    <a:pt x="63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6"/>
            <p:cNvSpPr/>
            <p:nvPr/>
          </p:nvSpPr>
          <p:spPr>
            <a:xfrm>
              <a:off x="3724500" y="3116400"/>
              <a:ext cx="107475" cy="253300"/>
            </a:xfrm>
            <a:custGeom>
              <a:avLst/>
              <a:gdLst/>
              <a:ahLst/>
              <a:cxnLst/>
              <a:rect l="l" t="t" r="r" b="b"/>
              <a:pathLst>
                <a:path w="4299" h="10132" extrusionOk="0">
                  <a:moveTo>
                    <a:pt x="55" y="0"/>
                  </a:moveTo>
                  <a:cubicBezTo>
                    <a:pt x="1" y="0"/>
                    <a:pt x="1" y="88"/>
                    <a:pt x="55" y="88"/>
                  </a:cubicBezTo>
                  <a:cubicBezTo>
                    <a:pt x="440" y="88"/>
                    <a:pt x="823" y="186"/>
                    <a:pt x="1174" y="329"/>
                  </a:cubicBezTo>
                  <a:cubicBezTo>
                    <a:pt x="1580" y="483"/>
                    <a:pt x="1974" y="702"/>
                    <a:pt x="2325" y="954"/>
                  </a:cubicBezTo>
                  <a:cubicBezTo>
                    <a:pt x="2665" y="1185"/>
                    <a:pt x="2994" y="1470"/>
                    <a:pt x="3257" y="1787"/>
                  </a:cubicBezTo>
                  <a:cubicBezTo>
                    <a:pt x="3542" y="2138"/>
                    <a:pt x="3739" y="2555"/>
                    <a:pt x="3871" y="2983"/>
                  </a:cubicBezTo>
                  <a:cubicBezTo>
                    <a:pt x="4189" y="3947"/>
                    <a:pt x="4200" y="5010"/>
                    <a:pt x="4024" y="6009"/>
                  </a:cubicBezTo>
                  <a:cubicBezTo>
                    <a:pt x="3860" y="6962"/>
                    <a:pt x="3498" y="7960"/>
                    <a:pt x="2840" y="8684"/>
                  </a:cubicBezTo>
                  <a:cubicBezTo>
                    <a:pt x="2238" y="9352"/>
                    <a:pt x="1382" y="9824"/>
                    <a:pt x="505" y="10010"/>
                  </a:cubicBezTo>
                  <a:cubicBezTo>
                    <a:pt x="396" y="10021"/>
                    <a:pt x="297" y="10043"/>
                    <a:pt x="187" y="10054"/>
                  </a:cubicBezTo>
                  <a:cubicBezTo>
                    <a:pt x="136" y="10054"/>
                    <a:pt x="133" y="10132"/>
                    <a:pt x="178" y="10132"/>
                  </a:cubicBezTo>
                  <a:cubicBezTo>
                    <a:pt x="181" y="10132"/>
                    <a:pt x="184" y="10132"/>
                    <a:pt x="187" y="10131"/>
                  </a:cubicBezTo>
                  <a:cubicBezTo>
                    <a:pt x="1086" y="10043"/>
                    <a:pt x="1985" y="9605"/>
                    <a:pt x="2654" y="8991"/>
                  </a:cubicBezTo>
                  <a:cubicBezTo>
                    <a:pt x="3388" y="8322"/>
                    <a:pt x="3805" y="7357"/>
                    <a:pt x="4024" y="6403"/>
                  </a:cubicBezTo>
                  <a:cubicBezTo>
                    <a:pt x="4255" y="5405"/>
                    <a:pt x="4299" y="4331"/>
                    <a:pt x="4058" y="3322"/>
                  </a:cubicBezTo>
                  <a:cubicBezTo>
                    <a:pt x="3937" y="2851"/>
                    <a:pt x="3761" y="2369"/>
                    <a:pt x="3487" y="1974"/>
                  </a:cubicBezTo>
                  <a:cubicBezTo>
                    <a:pt x="3257" y="1634"/>
                    <a:pt x="2961" y="1338"/>
                    <a:pt x="2643" y="1085"/>
                  </a:cubicBezTo>
                  <a:cubicBezTo>
                    <a:pt x="2292" y="812"/>
                    <a:pt x="1909" y="571"/>
                    <a:pt x="1503" y="373"/>
                  </a:cubicBezTo>
                  <a:cubicBezTo>
                    <a:pt x="1130" y="208"/>
                    <a:pt x="735" y="66"/>
                    <a:pt x="330" y="22"/>
                  </a:cubicBezTo>
                  <a:cubicBezTo>
                    <a:pt x="231" y="11"/>
                    <a:pt x="143" y="0"/>
                    <a:pt x="55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6"/>
            <p:cNvSpPr/>
            <p:nvPr/>
          </p:nvSpPr>
          <p:spPr>
            <a:xfrm>
              <a:off x="3601975" y="3246875"/>
              <a:ext cx="253025" cy="1925"/>
            </a:xfrm>
            <a:custGeom>
              <a:avLst/>
              <a:gdLst/>
              <a:ahLst/>
              <a:cxnLst/>
              <a:rect l="l" t="t" r="r" b="b"/>
              <a:pathLst>
                <a:path w="10121" h="77" extrusionOk="0">
                  <a:moveTo>
                    <a:pt x="45" y="0"/>
                  </a:moveTo>
                  <a:cubicBezTo>
                    <a:pt x="1" y="0"/>
                    <a:pt x="1" y="77"/>
                    <a:pt x="45" y="77"/>
                  </a:cubicBezTo>
                  <a:lnTo>
                    <a:pt x="10066" y="77"/>
                  </a:lnTo>
                  <a:cubicBezTo>
                    <a:pt x="10121" y="77"/>
                    <a:pt x="10121" y="0"/>
                    <a:pt x="1006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6"/>
            <p:cNvSpPr/>
            <p:nvPr/>
          </p:nvSpPr>
          <p:spPr>
            <a:xfrm>
              <a:off x="3621175" y="3175750"/>
              <a:ext cx="212450" cy="2175"/>
            </a:xfrm>
            <a:custGeom>
              <a:avLst/>
              <a:gdLst/>
              <a:ahLst/>
              <a:cxnLst/>
              <a:rect l="l" t="t" r="r" b="b"/>
              <a:pathLst>
                <a:path w="8498" h="87" extrusionOk="0">
                  <a:moveTo>
                    <a:pt x="176" y="0"/>
                  </a:moveTo>
                  <a:cubicBezTo>
                    <a:pt x="139" y="0"/>
                    <a:pt x="103" y="2"/>
                    <a:pt x="66" y="5"/>
                  </a:cubicBezTo>
                  <a:lnTo>
                    <a:pt x="55" y="5"/>
                  </a:lnTo>
                  <a:cubicBezTo>
                    <a:pt x="0" y="5"/>
                    <a:pt x="0" y="82"/>
                    <a:pt x="55" y="82"/>
                  </a:cubicBezTo>
                  <a:lnTo>
                    <a:pt x="8103" y="82"/>
                  </a:lnTo>
                  <a:cubicBezTo>
                    <a:pt x="8176" y="82"/>
                    <a:pt x="8249" y="87"/>
                    <a:pt x="8322" y="87"/>
                  </a:cubicBezTo>
                  <a:cubicBezTo>
                    <a:pt x="8359" y="87"/>
                    <a:pt x="8395" y="86"/>
                    <a:pt x="8432" y="82"/>
                  </a:cubicBezTo>
                  <a:lnTo>
                    <a:pt x="8442" y="82"/>
                  </a:lnTo>
                  <a:cubicBezTo>
                    <a:pt x="8498" y="82"/>
                    <a:pt x="8498" y="5"/>
                    <a:pt x="8442" y="5"/>
                  </a:cubicBezTo>
                  <a:lnTo>
                    <a:pt x="395" y="5"/>
                  </a:lnTo>
                  <a:cubicBezTo>
                    <a:pt x="322" y="5"/>
                    <a:pt x="249" y="0"/>
                    <a:pt x="17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6"/>
            <p:cNvSpPr/>
            <p:nvPr/>
          </p:nvSpPr>
          <p:spPr>
            <a:xfrm>
              <a:off x="3629675" y="3317850"/>
              <a:ext cx="196275" cy="2225"/>
            </a:xfrm>
            <a:custGeom>
              <a:avLst/>
              <a:gdLst/>
              <a:ahLst/>
              <a:cxnLst/>
              <a:rect l="l" t="t" r="r" b="b"/>
              <a:pathLst>
                <a:path w="7851" h="89" extrusionOk="0">
                  <a:moveTo>
                    <a:pt x="44" y="0"/>
                  </a:moveTo>
                  <a:cubicBezTo>
                    <a:pt x="1" y="0"/>
                    <a:pt x="1" y="88"/>
                    <a:pt x="44" y="88"/>
                  </a:cubicBezTo>
                  <a:lnTo>
                    <a:pt x="7795" y="88"/>
                  </a:lnTo>
                  <a:cubicBezTo>
                    <a:pt x="7851" y="88"/>
                    <a:pt x="7851" y="0"/>
                    <a:pt x="7795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26"/>
          <p:cNvGrpSpPr/>
          <p:nvPr/>
        </p:nvGrpSpPr>
        <p:grpSpPr>
          <a:xfrm>
            <a:off x="280239" y="308647"/>
            <a:ext cx="461594" cy="461695"/>
            <a:chOff x="3601725" y="3116375"/>
            <a:chExt cx="253275" cy="253400"/>
          </a:xfrm>
        </p:grpSpPr>
        <p:sp>
          <p:nvSpPr>
            <p:cNvPr id="530" name="Google Shape;530;p26"/>
            <p:cNvSpPr/>
            <p:nvPr/>
          </p:nvSpPr>
          <p:spPr>
            <a:xfrm>
              <a:off x="3601725" y="3116650"/>
              <a:ext cx="251900" cy="252200"/>
            </a:xfrm>
            <a:custGeom>
              <a:avLst/>
              <a:gdLst/>
              <a:ahLst/>
              <a:cxnLst/>
              <a:rect l="l" t="t" r="r" b="b"/>
              <a:pathLst>
                <a:path w="10076" h="10088" extrusionOk="0">
                  <a:moveTo>
                    <a:pt x="5044" y="1"/>
                  </a:moveTo>
                  <a:cubicBezTo>
                    <a:pt x="2259" y="1"/>
                    <a:pt x="0" y="2259"/>
                    <a:pt x="0" y="5044"/>
                  </a:cubicBezTo>
                  <a:cubicBezTo>
                    <a:pt x="0" y="7829"/>
                    <a:pt x="2259" y="10088"/>
                    <a:pt x="5044" y="10088"/>
                  </a:cubicBezTo>
                  <a:cubicBezTo>
                    <a:pt x="7817" y="10088"/>
                    <a:pt x="10076" y="7829"/>
                    <a:pt x="10076" y="5044"/>
                  </a:cubicBezTo>
                  <a:cubicBezTo>
                    <a:pt x="10076" y="2259"/>
                    <a:pt x="7817" y="1"/>
                    <a:pt x="504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6"/>
            <p:cNvSpPr/>
            <p:nvPr/>
          </p:nvSpPr>
          <p:spPr>
            <a:xfrm>
              <a:off x="3623650" y="3116400"/>
              <a:ext cx="105275" cy="252200"/>
            </a:xfrm>
            <a:custGeom>
              <a:avLst/>
              <a:gdLst/>
              <a:ahLst/>
              <a:cxnLst/>
              <a:rect l="l" t="t" r="r" b="b"/>
              <a:pathLst>
                <a:path w="4211" h="10088" extrusionOk="0">
                  <a:moveTo>
                    <a:pt x="4046" y="0"/>
                  </a:moveTo>
                  <a:cubicBezTo>
                    <a:pt x="3180" y="88"/>
                    <a:pt x="2368" y="406"/>
                    <a:pt x="1721" y="976"/>
                  </a:cubicBezTo>
                  <a:cubicBezTo>
                    <a:pt x="1184" y="1448"/>
                    <a:pt x="768" y="2050"/>
                    <a:pt x="493" y="2708"/>
                  </a:cubicBezTo>
                  <a:cubicBezTo>
                    <a:pt x="77" y="3706"/>
                    <a:pt x="0" y="4813"/>
                    <a:pt x="164" y="5877"/>
                  </a:cubicBezTo>
                  <a:cubicBezTo>
                    <a:pt x="329" y="6886"/>
                    <a:pt x="691" y="7872"/>
                    <a:pt x="1348" y="8662"/>
                  </a:cubicBezTo>
                  <a:cubicBezTo>
                    <a:pt x="1962" y="9407"/>
                    <a:pt x="2839" y="9956"/>
                    <a:pt x="3804" y="10065"/>
                  </a:cubicBezTo>
                  <a:cubicBezTo>
                    <a:pt x="3925" y="10087"/>
                    <a:pt x="4046" y="10087"/>
                    <a:pt x="4167" y="10087"/>
                  </a:cubicBezTo>
                  <a:cubicBezTo>
                    <a:pt x="4210" y="10087"/>
                    <a:pt x="4210" y="10010"/>
                    <a:pt x="4167" y="10010"/>
                  </a:cubicBezTo>
                  <a:cubicBezTo>
                    <a:pt x="3202" y="9999"/>
                    <a:pt x="2291" y="9539"/>
                    <a:pt x="1623" y="8859"/>
                  </a:cubicBezTo>
                  <a:cubicBezTo>
                    <a:pt x="932" y="8136"/>
                    <a:pt x="515" y="7181"/>
                    <a:pt x="307" y="6206"/>
                  </a:cubicBezTo>
                  <a:cubicBezTo>
                    <a:pt x="99" y="5186"/>
                    <a:pt x="110" y="4111"/>
                    <a:pt x="427" y="3114"/>
                  </a:cubicBezTo>
                  <a:cubicBezTo>
                    <a:pt x="658" y="2423"/>
                    <a:pt x="1041" y="1765"/>
                    <a:pt x="1557" y="1239"/>
                  </a:cubicBezTo>
                  <a:cubicBezTo>
                    <a:pt x="2127" y="658"/>
                    <a:pt x="2873" y="274"/>
                    <a:pt x="3673" y="132"/>
                  </a:cubicBezTo>
                  <a:cubicBezTo>
                    <a:pt x="3794" y="110"/>
                    <a:pt x="3925" y="99"/>
                    <a:pt x="4046" y="88"/>
                  </a:cubicBezTo>
                  <a:cubicBezTo>
                    <a:pt x="4101" y="77"/>
                    <a:pt x="4101" y="0"/>
                    <a:pt x="404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6"/>
            <p:cNvSpPr/>
            <p:nvPr/>
          </p:nvSpPr>
          <p:spPr>
            <a:xfrm>
              <a:off x="3665575" y="3116475"/>
              <a:ext cx="64850" cy="253300"/>
            </a:xfrm>
            <a:custGeom>
              <a:avLst/>
              <a:gdLst/>
              <a:ahLst/>
              <a:cxnLst/>
              <a:rect l="l" t="t" r="r" b="b"/>
              <a:pathLst>
                <a:path w="2594" h="10132" extrusionOk="0">
                  <a:moveTo>
                    <a:pt x="2369" y="0"/>
                  </a:moveTo>
                  <a:cubicBezTo>
                    <a:pt x="2362" y="0"/>
                    <a:pt x="2354" y="2"/>
                    <a:pt x="2347" y="8"/>
                  </a:cubicBezTo>
                  <a:cubicBezTo>
                    <a:pt x="1733" y="359"/>
                    <a:pt x="1240" y="940"/>
                    <a:pt x="856" y="1543"/>
                  </a:cubicBezTo>
                  <a:cubicBezTo>
                    <a:pt x="670" y="1839"/>
                    <a:pt x="505" y="2157"/>
                    <a:pt x="385" y="2486"/>
                  </a:cubicBezTo>
                  <a:cubicBezTo>
                    <a:pt x="242" y="2880"/>
                    <a:pt x="165" y="3297"/>
                    <a:pt x="110" y="3703"/>
                  </a:cubicBezTo>
                  <a:cubicBezTo>
                    <a:pt x="0" y="4580"/>
                    <a:pt x="22" y="5479"/>
                    <a:pt x="99" y="6356"/>
                  </a:cubicBezTo>
                  <a:cubicBezTo>
                    <a:pt x="143" y="6784"/>
                    <a:pt x="209" y="7212"/>
                    <a:pt x="307" y="7639"/>
                  </a:cubicBezTo>
                  <a:cubicBezTo>
                    <a:pt x="406" y="8012"/>
                    <a:pt x="527" y="8406"/>
                    <a:pt x="735" y="8747"/>
                  </a:cubicBezTo>
                  <a:cubicBezTo>
                    <a:pt x="1141" y="9415"/>
                    <a:pt x="1810" y="9853"/>
                    <a:pt x="2533" y="10128"/>
                  </a:cubicBezTo>
                  <a:cubicBezTo>
                    <a:pt x="2539" y="10131"/>
                    <a:pt x="2544" y="10132"/>
                    <a:pt x="2548" y="10132"/>
                  </a:cubicBezTo>
                  <a:cubicBezTo>
                    <a:pt x="2582" y="10132"/>
                    <a:pt x="2594" y="10070"/>
                    <a:pt x="2555" y="10051"/>
                  </a:cubicBezTo>
                  <a:cubicBezTo>
                    <a:pt x="1919" y="9810"/>
                    <a:pt x="1305" y="9426"/>
                    <a:pt x="911" y="8867"/>
                  </a:cubicBezTo>
                  <a:cubicBezTo>
                    <a:pt x="691" y="8549"/>
                    <a:pt x="560" y="8198"/>
                    <a:pt x="450" y="7848"/>
                  </a:cubicBezTo>
                  <a:cubicBezTo>
                    <a:pt x="329" y="7441"/>
                    <a:pt x="253" y="7014"/>
                    <a:pt x="209" y="6598"/>
                  </a:cubicBezTo>
                  <a:cubicBezTo>
                    <a:pt x="110" y="5764"/>
                    <a:pt x="88" y="4898"/>
                    <a:pt x="154" y="4054"/>
                  </a:cubicBezTo>
                  <a:cubicBezTo>
                    <a:pt x="187" y="3615"/>
                    <a:pt x="263" y="3187"/>
                    <a:pt x="373" y="2771"/>
                  </a:cubicBezTo>
                  <a:cubicBezTo>
                    <a:pt x="472" y="2442"/>
                    <a:pt x="614" y="2124"/>
                    <a:pt x="779" y="1817"/>
                  </a:cubicBezTo>
                  <a:cubicBezTo>
                    <a:pt x="987" y="1467"/>
                    <a:pt x="1228" y="1126"/>
                    <a:pt x="1503" y="819"/>
                  </a:cubicBezTo>
                  <a:cubicBezTo>
                    <a:pt x="1755" y="534"/>
                    <a:pt x="2051" y="271"/>
                    <a:pt x="2390" y="74"/>
                  </a:cubicBezTo>
                  <a:cubicBezTo>
                    <a:pt x="2427" y="56"/>
                    <a:pt x="2403" y="0"/>
                    <a:pt x="236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6"/>
            <p:cNvSpPr/>
            <p:nvPr/>
          </p:nvSpPr>
          <p:spPr>
            <a:xfrm>
              <a:off x="3721225" y="3116450"/>
              <a:ext cx="8925" cy="252125"/>
            </a:xfrm>
            <a:custGeom>
              <a:avLst/>
              <a:gdLst/>
              <a:ahLst/>
              <a:cxnLst/>
              <a:rect l="l" t="t" r="r" b="b"/>
              <a:pathLst>
                <a:path w="357" h="10085" extrusionOk="0">
                  <a:moveTo>
                    <a:pt x="143" y="1"/>
                  </a:moveTo>
                  <a:cubicBezTo>
                    <a:pt x="121" y="1"/>
                    <a:pt x="99" y="15"/>
                    <a:pt x="99" y="42"/>
                  </a:cubicBezTo>
                  <a:cubicBezTo>
                    <a:pt x="33" y="1336"/>
                    <a:pt x="0" y="2640"/>
                    <a:pt x="0" y="3934"/>
                  </a:cubicBezTo>
                  <a:cubicBezTo>
                    <a:pt x="0" y="5250"/>
                    <a:pt x="33" y="6565"/>
                    <a:pt x="110" y="7881"/>
                  </a:cubicBezTo>
                  <a:cubicBezTo>
                    <a:pt x="154" y="8605"/>
                    <a:pt x="208" y="9328"/>
                    <a:pt x="274" y="10052"/>
                  </a:cubicBezTo>
                  <a:cubicBezTo>
                    <a:pt x="274" y="10074"/>
                    <a:pt x="296" y="10085"/>
                    <a:pt x="317" y="10085"/>
                  </a:cubicBezTo>
                  <a:cubicBezTo>
                    <a:pt x="337" y="10085"/>
                    <a:pt x="357" y="10074"/>
                    <a:pt x="351" y="10052"/>
                  </a:cubicBezTo>
                  <a:cubicBezTo>
                    <a:pt x="230" y="8758"/>
                    <a:pt x="154" y="7464"/>
                    <a:pt x="110" y="6160"/>
                  </a:cubicBezTo>
                  <a:cubicBezTo>
                    <a:pt x="77" y="4844"/>
                    <a:pt x="77" y="3529"/>
                    <a:pt x="99" y="2213"/>
                  </a:cubicBezTo>
                  <a:cubicBezTo>
                    <a:pt x="121" y="1489"/>
                    <a:pt x="143" y="766"/>
                    <a:pt x="186" y="42"/>
                  </a:cubicBezTo>
                  <a:cubicBezTo>
                    <a:pt x="186" y="15"/>
                    <a:pt x="164" y="1"/>
                    <a:pt x="14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6"/>
            <p:cNvSpPr/>
            <p:nvPr/>
          </p:nvSpPr>
          <p:spPr>
            <a:xfrm>
              <a:off x="3724325" y="3116375"/>
              <a:ext cx="72025" cy="253275"/>
            </a:xfrm>
            <a:custGeom>
              <a:avLst/>
              <a:gdLst/>
              <a:ahLst/>
              <a:cxnLst/>
              <a:rect l="l" t="t" r="r" b="b"/>
              <a:pathLst>
                <a:path w="2881" h="10131" extrusionOk="0">
                  <a:moveTo>
                    <a:pt x="63" y="0"/>
                  </a:moveTo>
                  <a:cubicBezTo>
                    <a:pt x="16" y="0"/>
                    <a:pt x="0" y="69"/>
                    <a:pt x="52" y="89"/>
                  </a:cubicBezTo>
                  <a:cubicBezTo>
                    <a:pt x="688" y="352"/>
                    <a:pt x="1246" y="791"/>
                    <a:pt x="1653" y="1350"/>
                  </a:cubicBezTo>
                  <a:cubicBezTo>
                    <a:pt x="2080" y="1931"/>
                    <a:pt x="2354" y="2599"/>
                    <a:pt x="2530" y="3291"/>
                  </a:cubicBezTo>
                  <a:cubicBezTo>
                    <a:pt x="2716" y="4069"/>
                    <a:pt x="2793" y="4902"/>
                    <a:pt x="2716" y="5691"/>
                  </a:cubicBezTo>
                  <a:cubicBezTo>
                    <a:pt x="2650" y="6503"/>
                    <a:pt x="2387" y="7281"/>
                    <a:pt x="1981" y="7994"/>
                  </a:cubicBezTo>
                  <a:cubicBezTo>
                    <a:pt x="1521" y="8794"/>
                    <a:pt x="896" y="9496"/>
                    <a:pt x="161" y="10066"/>
                  </a:cubicBezTo>
                  <a:cubicBezTo>
                    <a:pt x="127" y="10092"/>
                    <a:pt x="160" y="10131"/>
                    <a:pt x="191" y="10131"/>
                  </a:cubicBezTo>
                  <a:cubicBezTo>
                    <a:pt x="200" y="10131"/>
                    <a:pt x="209" y="10128"/>
                    <a:pt x="216" y="10121"/>
                  </a:cubicBezTo>
                  <a:cubicBezTo>
                    <a:pt x="874" y="9606"/>
                    <a:pt x="1455" y="8980"/>
                    <a:pt x="1904" y="8279"/>
                  </a:cubicBezTo>
                  <a:cubicBezTo>
                    <a:pt x="2343" y="7577"/>
                    <a:pt x="2650" y="6788"/>
                    <a:pt x="2771" y="5966"/>
                  </a:cubicBezTo>
                  <a:cubicBezTo>
                    <a:pt x="2881" y="5165"/>
                    <a:pt x="2825" y="4310"/>
                    <a:pt x="2661" y="3520"/>
                  </a:cubicBezTo>
                  <a:cubicBezTo>
                    <a:pt x="2508" y="2797"/>
                    <a:pt x="2255" y="2085"/>
                    <a:pt x="1839" y="1471"/>
                  </a:cubicBezTo>
                  <a:cubicBezTo>
                    <a:pt x="1455" y="900"/>
                    <a:pt x="929" y="418"/>
                    <a:pt x="304" y="111"/>
                  </a:cubicBezTo>
                  <a:cubicBezTo>
                    <a:pt x="227" y="78"/>
                    <a:pt x="150" y="34"/>
                    <a:pt x="74" y="1"/>
                  </a:cubicBezTo>
                  <a:cubicBezTo>
                    <a:pt x="70" y="1"/>
                    <a:pt x="66" y="0"/>
                    <a:pt x="63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6"/>
            <p:cNvSpPr/>
            <p:nvPr/>
          </p:nvSpPr>
          <p:spPr>
            <a:xfrm>
              <a:off x="3724500" y="3116400"/>
              <a:ext cx="107475" cy="253300"/>
            </a:xfrm>
            <a:custGeom>
              <a:avLst/>
              <a:gdLst/>
              <a:ahLst/>
              <a:cxnLst/>
              <a:rect l="l" t="t" r="r" b="b"/>
              <a:pathLst>
                <a:path w="4299" h="10132" extrusionOk="0">
                  <a:moveTo>
                    <a:pt x="55" y="0"/>
                  </a:moveTo>
                  <a:cubicBezTo>
                    <a:pt x="1" y="0"/>
                    <a:pt x="1" y="88"/>
                    <a:pt x="55" y="88"/>
                  </a:cubicBezTo>
                  <a:cubicBezTo>
                    <a:pt x="440" y="88"/>
                    <a:pt x="823" y="186"/>
                    <a:pt x="1174" y="329"/>
                  </a:cubicBezTo>
                  <a:cubicBezTo>
                    <a:pt x="1580" y="483"/>
                    <a:pt x="1974" y="702"/>
                    <a:pt x="2325" y="954"/>
                  </a:cubicBezTo>
                  <a:cubicBezTo>
                    <a:pt x="2665" y="1185"/>
                    <a:pt x="2994" y="1470"/>
                    <a:pt x="3257" y="1787"/>
                  </a:cubicBezTo>
                  <a:cubicBezTo>
                    <a:pt x="3542" y="2138"/>
                    <a:pt x="3739" y="2555"/>
                    <a:pt x="3871" y="2983"/>
                  </a:cubicBezTo>
                  <a:cubicBezTo>
                    <a:pt x="4189" y="3947"/>
                    <a:pt x="4200" y="5010"/>
                    <a:pt x="4024" y="6009"/>
                  </a:cubicBezTo>
                  <a:cubicBezTo>
                    <a:pt x="3860" y="6962"/>
                    <a:pt x="3498" y="7960"/>
                    <a:pt x="2840" y="8684"/>
                  </a:cubicBezTo>
                  <a:cubicBezTo>
                    <a:pt x="2238" y="9352"/>
                    <a:pt x="1382" y="9824"/>
                    <a:pt x="505" y="10010"/>
                  </a:cubicBezTo>
                  <a:cubicBezTo>
                    <a:pt x="396" y="10021"/>
                    <a:pt x="297" y="10043"/>
                    <a:pt x="187" y="10054"/>
                  </a:cubicBezTo>
                  <a:cubicBezTo>
                    <a:pt x="136" y="10054"/>
                    <a:pt x="133" y="10132"/>
                    <a:pt x="178" y="10132"/>
                  </a:cubicBezTo>
                  <a:cubicBezTo>
                    <a:pt x="181" y="10132"/>
                    <a:pt x="184" y="10132"/>
                    <a:pt x="187" y="10131"/>
                  </a:cubicBezTo>
                  <a:cubicBezTo>
                    <a:pt x="1086" y="10043"/>
                    <a:pt x="1985" y="9605"/>
                    <a:pt x="2654" y="8991"/>
                  </a:cubicBezTo>
                  <a:cubicBezTo>
                    <a:pt x="3388" y="8322"/>
                    <a:pt x="3805" y="7357"/>
                    <a:pt x="4024" y="6403"/>
                  </a:cubicBezTo>
                  <a:cubicBezTo>
                    <a:pt x="4255" y="5405"/>
                    <a:pt x="4299" y="4331"/>
                    <a:pt x="4058" y="3322"/>
                  </a:cubicBezTo>
                  <a:cubicBezTo>
                    <a:pt x="3937" y="2851"/>
                    <a:pt x="3761" y="2369"/>
                    <a:pt x="3487" y="1974"/>
                  </a:cubicBezTo>
                  <a:cubicBezTo>
                    <a:pt x="3257" y="1634"/>
                    <a:pt x="2961" y="1338"/>
                    <a:pt x="2643" y="1085"/>
                  </a:cubicBezTo>
                  <a:cubicBezTo>
                    <a:pt x="2292" y="812"/>
                    <a:pt x="1909" y="571"/>
                    <a:pt x="1503" y="373"/>
                  </a:cubicBezTo>
                  <a:cubicBezTo>
                    <a:pt x="1130" y="208"/>
                    <a:pt x="735" y="66"/>
                    <a:pt x="330" y="22"/>
                  </a:cubicBezTo>
                  <a:cubicBezTo>
                    <a:pt x="231" y="11"/>
                    <a:pt x="143" y="0"/>
                    <a:pt x="55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6"/>
            <p:cNvSpPr/>
            <p:nvPr/>
          </p:nvSpPr>
          <p:spPr>
            <a:xfrm>
              <a:off x="3601975" y="3246875"/>
              <a:ext cx="253025" cy="1925"/>
            </a:xfrm>
            <a:custGeom>
              <a:avLst/>
              <a:gdLst/>
              <a:ahLst/>
              <a:cxnLst/>
              <a:rect l="l" t="t" r="r" b="b"/>
              <a:pathLst>
                <a:path w="10121" h="77" extrusionOk="0">
                  <a:moveTo>
                    <a:pt x="45" y="0"/>
                  </a:moveTo>
                  <a:cubicBezTo>
                    <a:pt x="1" y="0"/>
                    <a:pt x="1" y="77"/>
                    <a:pt x="45" y="77"/>
                  </a:cubicBezTo>
                  <a:lnTo>
                    <a:pt x="10066" y="77"/>
                  </a:lnTo>
                  <a:cubicBezTo>
                    <a:pt x="10121" y="77"/>
                    <a:pt x="10121" y="0"/>
                    <a:pt x="1006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6"/>
            <p:cNvSpPr/>
            <p:nvPr/>
          </p:nvSpPr>
          <p:spPr>
            <a:xfrm>
              <a:off x="3621175" y="3175750"/>
              <a:ext cx="212450" cy="2175"/>
            </a:xfrm>
            <a:custGeom>
              <a:avLst/>
              <a:gdLst/>
              <a:ahLst/>
              <a:cxnLst/>
              <a:rect l="l" t="t" r="r" b="b"/>
              <a:pathLst>
                <a:path w="8498" h="87" extrusionOk="0">
                  <a:moveTo>
                    <a:pt x="176" y="0"/>
                  </a:moveTo>
                  <a:cubicBezTo>
                    <a:pt x="139" y="0"/>
                    <a:pt x="103" y="2"/>
                    <a:pt x="66" y="5"/>
                  </a:cubicBezTo>
                  <a:lnTo>
                    <a:pt x="55" y="5"/>
                  </a:lnTo>
                  <a:cubicBezTo>
                    <a:pt x="0" y="5"/>
                    <a:pt x="0" y="82"/>
                    <a:pt x="55" y="82"/>
                  </a:cubicBezTo>
                  <a:lnTo>
                    <a:pt x="8103" y="82"/>
                  </a:lnTo>
                  <a:cubicBezTo>
                    <a:pt x="8176" y="82"/>
                    <a:pt x="8249" y="87"/>
                    <a:pt x="8322" y="87"/>
                  </a:cubicBezTo>
                  <a:cubicBezTo>
                    <a:pt x="8359" y="87"/>
                    <a:pt x="8395" y="86"/>
                    <a:pt x="8432" y="82"/>
                  </a:cubicBezTo>
                  <a:lnTo>
                    <a:pt x="8442" y="82"/>
                  </a:lnTo>
                  <a:cubicBezTo>
                    <a:pt x="8498" y="82"/>
                    <a:pt x="8498" y="5"/>
                    <a:pt x="8442" y="5"/>
                  </a:cubicBezTo>
                  <a:lnTo>
                    <a:pt x="395" y="5"/>
                  </a:lnTo>
                  <a:cubicBezTo>
                    <a:pt x="322" y="5"/>
                    <a:pt x="249" y="0"/>
                    <a:pt x="17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6"/>
            <p:cNvSpPr/>
            <p:nvPr/>
          </p:nvSpPr>
          <p:spPr>
            <a:xfrm>
              <a:off x="3629675" y="3317850"/>
              <a:ext cx="196275" cy="2225"/>
            </a:xfrm>
            <a:custGeom>
              <a:avLst/>
              <a:gdLst/>
              <a:ahLst/>
              <a:cxnLst/>
              <a:rect l="l" t="t" r="r" b="b"/>
              <a:pathLst>
                <a:path w="7851" h="89" extrusionOk="0">
                  <a:moveTo>
                    <a:pt x="44" y="0"/>
                  </a:moveTo>
                  <a:cubicBezTo>
                    <a:pt x="1" y="0"/>
                    <a:pt x="1" y="88"/>
                    <a:pt x="44" y="88"/>
                  </a:cubicBezTo>
                  <a:lnTo>
                    <a:pt x="7795" y="88"/>
                  </a:lnTo>
                  <a:cubicBezTo>
                    <a:pt x="7851" y="88"/>
                    <a:pt x="7851" y="0"/>
                    <a:pt x="7795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9" name="Google Shape;539;p26"/>
          <p:cNvSpPr/>
          <p:nvPr/>
        </p:nvSpPr>
        <p:spPr>
          <a:xfrm rot="598330" flipH="1">
            <a:off x="8417618" y="782087"/>
            <a:ext cx="152164" cy="190205"/>
          </a:xfrm>
          <a:custGeom>
            <a:avLst/>
            <a:gdLst/>
            <a:ahLst/>
            <a:cxnLst/>
            <a:rect l="l" t="t" r="r" b="b"/>
            <a:pathLst>
              <a:path w="3421" h="4276" extrusionOk="0">
                <a:moveTo>
                  <a:pt x="1718" y="979"/>
                </a:moveTo>
                <a:cubicBezTo>
                  <a:pt x="2155" y="979"/>
                  <a:pt x="2500" y="1388"/>
                  <a:pt x="2423" y="1864"/>
                </a:cubicBezTo>
                <a:cubicBezTo>
                  <a:pt x="2380" y="2149"/>
                  <a:pt x="2171" y="2380"/>
                  <a:pt x="1908" y="2445"/>
                </a:cubicBezTo>
                <a:cubicBezTo>
                  <a:pt x="1839" y="2466"/>
                  <a:pt x="1772" y="2475"/>
                  <a:pt x="1706" y="2475"/>
                </a:cubicBezTo>
                <a:cubicBezTo>
                  <a:pt x="1275" y="2475"/>
                  <a:pt x="923" y="2066"/>
                  <a:pt x="1009" y="1590"/>
                </a:cubicBezTo>
                <a:cubicBezTo>
                  <a:pt x="1053" y="1305"/>
                  <a:pt x="1261" y="1074"/>
                  <a:pt x="1513" y="1009"/>
                </a:cubicBezTo>
                <a:cubicBezTo>
                  <a:pt x="1583" y="988"/>
                  <a:pt x="1652" y="979"/>
                  <a:pt x="1718" y="979"/>
                </a:cubicBezTo>
                <a:close/>
                <a:moveTo>
                  <a:pt x="1716" y="0"/>
                </a:moveTo>
                <a:cubicBezTo>
                  <a:pt x="1628" y="0"/>
                  <a:pt x="1538" y="7"/>
                  <a:pt x="1447" y="22"/>
                </a:cubicBezTo>
                <a:cubicBezTo>
                  <a:pt x="680" y="143"/>
                  <a:pt x="77" y="823"/>
                  <a:pt x="22" y="1634"/>
                </a:cubicBezTo>
                <a:cubicBezTo>
                  <a:pt x="0" y="2029"/>
                  <a:pt x="99" y="2402"/>
                  <a:pt x="285" y="2697"/>
                </a:cubicBezTo>
                <a:cubicBezTo>
                  <a:pt x="329" y="2774"/>
                  <a:pt x="384" y="2840"/>
                  <a:pt x="439" y="2906"/>
                </a:cubicBezTo>
                <a:lnTo>
                  <a:pt x="1535" y="4144"/>
                </a:lnTo>
                <a:cubicBezTo>
                  <a:pt x="1612" y="4231"/>
                  <a:pt x="1719" y="4275"/>
                  <a:pt x="1828" y="4275"/>
                </a:cubicBezTo>
                <a:cubicBezTo>
                  <a:pt x="1953" y="4275"/>
                  <a:pt x="2078" y="4218"/>
                  <a:pt x="2160" y="4100"/>
                </a:cubicBezTo>
                <a:lnTo>
                  <a:pt x="2840" y="3147"/>
                </a:lnTo>
                <a:cubicBezTo>
                  <a:pt x="2894" y="3048"/>
                  <a:pt x="3016" y="2873"/>
                  <a:pt x="3114" y="2719"/>
                </a:cubicBezTo>
                <a:cubicBezTo>
                  <a:pt x="3311" y="2412"/>
                  <a:pt x="3421" y="2061"/>
                  <a:pt x="3410" y="1700"/>
                </a:cubicBezTo>
                <a:lnTo>
                  <a:pt x="3410" y="1688"/>
                </a:lnTo>
                <a:cubicBezTo>
                  <a:pt x="3370" y="740"/>
                  <a:pt x="2620" y="0"/>
                  <a:pt x="171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6"/>
          <p:cNvSpPr/>
          <p:nvPr/>
        </p:nvSpPr>
        <p:spPr>
          <a:xfrm rot="-598330">
            <a:off x="552518" y="4402062"/>
            <a:ext cx="152164" cy="190205"/>
          </a:xfrm>
          <a:custGeom>
            <a:avLst/>
            <a:gdLst/>
            <a:ahLst/>
            <a:cxnLst/>
            <a:rect l="l" t="t" r="r" b="b"/>
            <a:pathLst>
              <a:path w="3421" h="4276" extrusionOk="0">
                <a:moveTo>
                  <a:pt x="1718" y="979"/>
                </a:moveTo>
                <a:cubicBezTo>
                  <a:pt x="2155" y="979"/>
                  <a:pt x="2500" y="1388"/>
                  <a:pt x="2423" y="1864"/>
                </a:cubicBezTo>
                <a:cubicBezTo>
                  <a:pt x="2380" y="2149"/>
                  <a:pt x="2171" y="2380"/>
                  <a:pt x="1908" y="2445"/>
                </a:cubicBezTo>
                <a:cubicBezTo>
                  <a:pt x="1839" y="2466"/>
                  <a:pt x="1772" y="2475"/>
                  <a:pt x="1706" y="2475"/>
                </a:cubicBezTo>
                <a:cubicBezTo>
                  <a:pt x="1275" y="2475"/>
                  <a:pt x="923" y="2066"/>
                  <a:pt x="1009" y="1590"/>
                </a:cubicBezTo>
                <a:cubicBezTo>
                  <a:pt x="1053" y="1305"/>
                  <a:pt x="1261" y="1074"/>
                  <a:pt x="1513" y="1009"/>
                </a:cubicBezTo>
                <a:cubicBezTo>
                  <a:pt x="1583" y="988"/>
                  <a:pt x="1652" y="979"/>
                  <a:pt x="1718" y="979"/>
                </a:cubicBezTo>
                <a:close/>
                <a:moveTo>
                  <a:pt x="1716" y="0"/>
                </a:moveTo>
                <a:cubicBezTo>
                  <a:pt x="1628" y="0"/>
                  <a:pt x="1538" y="7"/>
                  <a:pt x="1447" y="22"/>
                </a:cubicBezTo>
                <a:cubicBezTo>
                  <a:pt x="680" y="143"/>
                  <a:pt x="77" y="823"/>
                  <a:pt x="22" y="1634"/>
                </a:cubicBezTo>
                <a:cubicBezTo>
                  <a:pt x="0" y="2029"/>
                  <a:pt x="99" y="2402"/>
                  <a:pt x="285" y="2697"/>
                </a:cubicBezTo>
                <a:cubicBezTo>
                  <a:pt x="329" y="2774"/>
                  <a:pt x="384" y="2840"/>
                  <a:pt x="439" y="2906"/>
                </a:cubicBezTo>
                <a:lnTo>
                  <a:pt x="1535" y="4144"/>
                </a:lnTo>
                <a:cubicBezTo>
                  <a:pt x="1612" y="4231"/>
                  <a:pt x="1719" y="4275"/>
                  <a:pt x="1828" y="4275"/>
                </a:cubicBezTo>
                <a:cubicBezTo>
                  <a:pt x="1953" y="4275"/>
                  <a:pt x="2078" y="4218"/>
                  <a:pt x="2160" y="4100"/>
                </a:cubicBezTo>
                <a:lnTo>
                  <a:pt x="2840" y="3147"/>
                </a:lnTo>
                <a:cubicBezTo>
                  <a:pt x="2894" y="3048"/>
                  <a:pt x="3016" y="2873"/>
                  <a:pt x="3114" y="2719"/>
                </a:cubicBezTo>
                <a:cubicBezTo>
                  <a:pt x="3311" y="2412"/>
                  <a:pt x="3421" y="2061"/>
                  <a:pt x="3410" y="1700"/>
                </a:cubicBezTo>
                <a:lnTo>
                  <a:pt x="3410" y="1688"/>
                </a:lnTo>
                <a:cubicBezTo>
                  <a:pt x="3370" y="740"/>
                  <a:pt x="2620" y="0"/>
                  <a:pt x="171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accent2"/>
        </a:solid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7"/>
          <p:cNvSpPr/>
          <p:nvPr/>
        </p:nvSpPr>
        <p:spPr>
          <a:xfrm rot="-7802080" flipH="1">
            <a:off x="-219857" y="3308846"/>
            <a:ext cx="4195605" cy="2007300"/>
          </a:xfrm>
          <a:custGeom>
            <a:avLst/>
            <a:gdLst/>
            <a:ahLst/>
            <a:cxnLst/>
            <a:rect l="l" t="t" r="r" b="b"/>
            <a:pathLst>
              <a:path w="155979" h="74640" extrusionOk="0">
                <a:moveTo>
                  <a:pt x="0" y="0"/>
                </a:moveTo>
                <a:cubicBezTo>
                  <a:pt x="7176" y="14351"/>
                  <a:pt x="22543" y="26042"/>
                  <a:pt x="38277" y="29186"/>
                </a:cubicBezTo>
                <a:cubicBezTo>
                  <a:pt x="53937" y="32315"/>
                  <a:pt x="70816" y="30436"/>
                  <a:pt x="85645" y="36363"/>
                </a:cubicBezTo>
                <a:cubicBezTo>
                  <a:pt x="97919" y="41269"/>
                  <a:pt x="104734" y="54750"/>
                  <a:pt x="115310" y="62679"/>
                </a:cubicBezTo>
                <a:cubicBezTo>
                  <a:pt x="126616" y="71155"/>
                  <a:pt x="141849" y="74640"/>
                  <a:pt x="155979" y="74640"/>
                </a:cubicBezTo>
              </a:path>
            </a:pathLst>
          </a:custGeom>
          <a:noFill/>
          <a:ln w="9525" cap="rnd" cmpd="sng">
            <a:solidFill>
              <a:schemeClr val="l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543" name="Google Shape;543;p27"/>
          <p:cNvSpPr/>
          <p:nvPr/>
        </p:nvSpPr>
        <p:spPr>
          <a:xfrm flipH="1">
            <a:off x="-1280775" y="-501775"/>
            <a:ext cx="3899475" cy="1866000"/>
          </a:xfrm>
          <a:custGeom>
            <a:avLst/>
            <a:gdLst/>
            <a:ahLst/>
            <a:cxnLst/>
            <a:rect l="l" t="t" r="r" b="b"/>
            <a:pathLst>
              <a:path w="155979" h="74640" extrusionOk="0">
                <a:moveTo>
                  <a:pt x="0" y="0"/>
                </a:moveTo>
                <a:cubicBezTo>
                  <a:pt x="7176" y="14351"/>
                  <a:pt x="22543" y="26042"/>
                  <a:pt x="38277" y="29186"/>
                </a:cubicBezTo>
                <a:cubicBezTo>
                  <a:pt x="53937" y="32315"/>
                  <a:pt x="70816" y="30436"/>
                  <a:pt x="85645" y="36363"/>
                </a:cubicBezTo>
                <a:cubicBezTo>
                  <a:pt x="97919" y="41269"/>
                  <a:pt x="104734" y="54750"/>
                  <a:pt x="115310" y="62679"/>
                </a:cubicBezTo>
                <a:cubicBezTo>
                  <a:pt x="126616" y="71155"/>
                  <a:pt x="141849" y="74640"/>
                  <a:pt x="155979" y="74640"/>
                </a:cubicBezTo>
              </a:path>
            </a:pathLst>
          </a:custGeom>
          <a:noFill/>
          <a:ln w="9525" cap="rnd" cmpd="sng">
            <a:solidFill>
              <a:schemeClr val="l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544" name="Google Shape;544;p27"/>
          <p:cNvSpPr/>
          <p:nvPr/>
        </p:nvSpPr>
        <p:spPr>
          <a:xfrm flipH="1">
            <a:off x="8692688" y="1364225"/>
            <a:ext cx="964387" cy="1748853"/>
          </a:xfrm>
          <a:custGeom>
            <a:avLst/>
            <a:gdLst/>
            <a:ahLst/>
            <a:cxnLst/>
            <a:rect l="l" t="t" r="r" b="b"/>
            <a:pathLst>
              <a:path w="24801" h="44975" extrusionOk="0">
                <a:moveTo>
                  <a:pt x="0" y="0"/>
                </a:moveTo>
                <a:cubicBezTo>
                  <a:pt x="9939" y="2840"/>
                  <a:pt x="22701" y="8942"/>
                  <a:pt x="24402" y="19138"/>
                </a:cubicBezTo>
                <a:cubicBezTo>
                  <a:pt x="25999" y="28707"/>
                  <a:pt x="19683" y="40640"/>
                  <a:pt x="11004" y="44975"/>
                </a:cubicBezTo>
              </a:path>
            </a:pathLst>
          </a:custGeom>
          <a:noFill/>
          <a:ln w="9525" cap="flat" cmpd="sng">
            <a:solidFill>
              <a:schemeClr val="l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545" name="Google Shape;545;p27"/>
          <p:cNvSpPr/>
          <p:nvPr/>
        </p:nvSpPr>
        <p:spPr>
          <a:xfrm rot="2700000" flipH="1">
            <a:off x="5107948" y="-1450221"/>
            <a:ext cx="2219058" cy="2190191"/>
          </a:xfrm>
          <a:custGeom>
            <a:avLst/>
            <a:gdLst/>
            <a:ahLst/>
            <a:cxnLst/>
            <a:rect l="l" t="t" r="r" b="b"/>
            <a:pathLst>
              <a:path w="27751" h="27390" extrusionOk="0">
                <a:moveTo>
                  <a:pt x="27751" y="26316"/>
                </a:moveTo>
                <a:cubicBezTo>
                  <a:pt x="20672" y="29147"/>
                  <a:pt x="10504" y="26049"/>
                  <a:pt x="5741" y="20096"/>
                </a:cubicBezTo>
                <a:cubicBezTo>
                  <a:pt x="1388" y="14656"/>
                  <a:pt x="3113" y="6232"/>
                  <a:pt x="0" y="0"/>
                </a:cubicBezTo>
              </a:path>
            </a:pathLst>
          </a:custGeom>
          <a:noFill/>
          <a:ln w="9525" cap="flat" cmpd="sng">
            <a:solidFill>
              <a:schemeClr val="l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546" name="Google Shape;546;p27"/>
          <p:cNvSpPr/>
          <p:nvPr/>
        </p:nvSpPr>
        <p:spPr>
          <a:xfrm rot="-10799680" flipH="1">
            <a:off x="6889388" y="3493524"/>
            <a:ext cx="4195445" cy="2007256"/>
          </a:xfrm>
          <a:custGeom>
            <a:avLst/>
            <a:gdLst/>
            <a:ahLst/>
            <a:cxnLst/>
            <a:rect l="l" t="t" r="r" b="b"/>
            <a:pathLst>
              <a:path w="155979" h="74640" extrusionOk="0">
                <a:moveTo>
                  <a:pt x="0" y="0"/>
                </a:moveTo>
                <a:cubicBezTo>
                  <a:pt x="7176" y="14351"/>
                  <a:pt x="22543" y="26042"/>
                  <a:pt x="38277" y="29186"/>
                </a:cubicBezTo>
                <a:cubicBezTo>
                  <a:pt x="53937" y="32315"/>
                  <a:pt x="70816" y="30436"/>
                  <a:pt x="85645" y="36363"/>
                </a:cubicBezTo>
                <a:cubicBezTo>
                  <a:pt x="97919" y="41269"/>
                  <a:pt x="104734" y="54750"/>
                  <a:pt x="115310" y="62679"/>
                </a:cubicBezTo>
                <a:cubicBezTo>
                  <a:pt x="126616" y="71155"/>
                  <a:pt x="141849" y="74640"/>
                  <a:pt x="155979" y="74640"/>
                </a:cubicBezTo>
              </a:path>
            </a:pathLst>
          </a:custGeom>
          <a:noFill/>
          <a:ln w="9525" cap="rnd" cmpd="sng">
            <a:solidFill>
              <a:schemeClr val="l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547" name="Google Shape;547;p27"/>
          <p:cNvSpPr/>
          <p:nvPr/>
        </p:nvSpPr>
        <p:spPr>
          <a:xfrm flipH="1">
            <a:off x="7585969" y="1056449"/>
            <a:ext cx="588829" cy="147316"/>
          </a:xfrm>
          <a:custGeom>
            <a:avLst/>
            <a:gdLst/>
            <a:ahLst/>
            <a:cxnLst/>
            <a:rect l="l" t="t" r="r" b="b"/>
            <a:pathLst>
              <a:path w="5428" h="1358" extrusionOk="0">
                <a:moveTo>
                  <a:pt x="3524" y="0"/>
                </a:moveTo>
                <a:cubicBezTo>
                  <a:pt x="3201" y="0"/>
                  <a:pt x="2890" y="197"/>
                  <a:pt x="2752" y="481"/>
                </a:cubicBezTo>
                <a:cubicBezTo>
                  <a:pt x="2587" y="352"/>
                  <a:pt x="2379" y="286"/>
                  <a:pt x="2173" y="286"/>
                </a:cubicBezTo>
                <a:cubicBezTo>
                  <a:pt x="2079" y="286"/>
                  <a:pt x="1986" y="300"/>
                  <a:pt x="1897" y="327"/>
                </a:cubicBezTo>
                <a:cubicBezTo>
                  <a:pt x="1601" y="426"/>
                  <a:pt x="1371" y="678"/>
                  <a:pt x="1294" y="963"/>
                </a:cubicBezTo>
                <a:cubicBezTo>
                  <a:pt x="1149" y="810"/>
                  <a:pt x="937" y="722"/>
                  <a:pt x="726" y="722"/>
                </a:cubicBezTo>
                <a:cubicBezTo>
                  <a:pt x="666" y="722"/>
                  <a:pt x="607" y="729"/>
                  <a:pt x="548" y="744"/>
                </a:cubicBezTo>
                <a:cubicBezTo>
                  <a:pt x="285" y="820"/>
                  <a:pt x="66" y="1040"/>
                  <a:pt x="0" y="1303"/>
                </a:cubicBezTo>
                <a:lnTo>
                  <a:pt x="5416" y="1358"/>
                </a:lnTo>
                <a:cubicBezTo>
                  <a:pt x="5428" y="1105"/>
                  <a:pt x="5296" y="842"/>
                  <a:pt x="5077" y="711"/>
                </a:cubicBezTo>
                <a:cubicBezTo>
                  <a:pt x="4972" y="648"/>
                  <a:pt x="4849" y="617"/>
                  <a:pt x="4726" y="617"/>
                </a:cubicBezTo>
                <a:cubicBezTo>
                  <a:pt x="4592" y="617"/>
                  <a:pt x="4456" y="653"/>
                  <a:pt x="4342" y="722"/>
                </a:cubicBezTo>
                <a:cubicBezTo>
                  <a:pt x="4287" y="360"/>
                  <a:pt x="3991" y="64"/>
                  <a:pt x="3640" y="9"/>
                </a:cubicBezTo>
                <a:cubicBezTo>
                  <a:pt x="3601" y="3"/>
                  <a:pt x="3563" y="0"/>
                  <a:pt x="35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 flipH="1">
            <a:off x="-239881" y="2636886"/>
            <a:ext cx="588829" cy="147316"/>
          </a:xfrm>
          <a:custGeom>
            <a:avLst/>
            <a:gdLst/>
            <a:ahLst/>
            <a:cxnLst/>
            <a:rect l="l" t="t" r="r" b="b"/>
            <a:pathLst>
              <a:path w="5428" h="1358" extrusionOk="0">
                <a:moveTo>
                  <a:pt x="3524" y="0"/>
                </a:moveTo>
                <a:cubicBezTo>
                  <a:pt x="3201" y="0"/>
                  <a:pt x="2890" y="197"/>
                  <a:pt x="2752" y="481"/>
                </a:cubicBezTo>
                <a:cubicBezTo>
                  <a:pt x="2587" y="352"/>
                  <a:pt x="2379" y="286"/>
                  <a:pt x="2173" y="286"/>
                </a:cubicBezTo>
                <a:cubicBezTo>
                  <a:pt x="2079" y="286"/>
                  <a:pt x="1986" y="300"/>
                  <a:pt x="1897" y="327"/>
                </a:cubicBezTo>
                <a:cubicBezTo>
                  <a:pt x="1601" y="426"/>
                  <a:pt x="1371" y="678"/>
                  <a:pt x="1294" y="963"/>
                </a:cubicBezTo>
                <a:cubicBezTo>
                  <a:pt x="1149" y="810"/>
                  <a:pt x="937" y="722"/>
                  <a:pt x="726" y="722"/>
                </a:cubicBezTo>
                <a:cubicBezTo>
                  <a:pt x="666" y="722"/>
                  <a:pt x="607" y="729"/>
                  <a:pt x="548" y="744"/>
                </a:cubicBezTo>
                <a:cubicBezTo>
                  <a:pt x="285" y="820"/>
                  <a:pt x="66" y="1040"/>
                  <a:pt x="0" y="1303"/>
                </a:cubicBezTo>
                <a:lnTo>
                  <a:pt x="5416" y="1358"/>
                </a:lnTo>
                <a:cubicBezTo>
                  <a:pt x="5428" y="1105"/>
                  <a:pt x="5296" y="842"/>
                  <a:pt x="5077" y="711"/>
                </a:cubicBezTo>
                <a:cubicBezTo>
                  <a:pt x="4972" y="648"/>
                  <a:pt x="4849" y="617"/>
                  <a:pt x="4726" y="617"/>
                </a:cubicBezTo>
                <a:cubicBezTo>
                  <a:pt x="4592" y="617"/>
                  <a:pt x="4456" y="653"/>
                  <a:pt x="4342" y="722"/>
                </a:cubicBezTo>
                <a:cubicBezTo>
                  <a:pt x="4287" y="360"/>
                  <a:pt x="3991" y="64"/>
                  <a:pt x="3640" y="9"/>
                </a:cubicBezTo>
                <a:cubicBezTo>
                  <a:pt x="3601" y="3"/>
                  <a:pt x="3563" y="0"/>
                  <a:pt x="35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 flipH="1">
            <a:off x="2092575" y="320521"/>
            <a:ext cx="679193" cy="170205"/>
          </a:xfrm>
          <a:custGeom>
            <a:avLst/>
            <a:gdLst/>
            <a:ahLst/>
            <a:cxnLst/>
            <a:rect l="l" t="t" r="r" b="b"/>
            <a:pathLst>
              <a:path w="6261" h="1569" extrusionOk="0">
                <a:moveTo>
                  <a:pt x="4049" y="1"/>
                </a:moveTo>
                <a:cubicBezTo>
                  <a:pt x="3686" y="1"/>
                  <a:pt x="3325" y="221"/>
                  <a:pt x="3169" y="560"/>
                </a:cubicBezTo>
                <a:cubicBezTo>
                  <a:pt x="2982" y="411"/>
                  <a:pt x="2745" y="333"/>
                  <a:pt x="2505" y="333"/>
                </a:cubicBezTo>
                <a:cubicBezTo>
                  <a:pt x="2392" y="333"/>
                  <a:pt x="2279" y="350"/>
                  <a:pt x="2171" y="385"/>
                </a:cubicBezTo>
                <a:cubicBezTo>
                  <a:pt x="1842" y="494"/>
                  <a:pt x="1579" y="779"/>
                  <a:pt x="1491" y="1120"/>
                </a:cubicBezTo>
                <a:cubicBezTo>
                  <a:pt x="1323" y="943"/>
                  <a:pt x="1084" y="837"/>
                  <a:pt x="843" y="837"/>
                </a:cubicBezTo>
                <a:cubicBezTo>
                  <a:pt x="770" y="837"/>
                  <a:pt x="697" y="847"/>
                  <a:pt x="625" y="867"/>
                </a:cubicBezTo>
                <a:cubicBezTo>
                  <a:pt x="319" y="944"/>
                  <a:pt x="66" y="1196"/>
                  <a:pt x="0" y="1503"/>
                </a:cubicBezTo>
                <a:lnTo>
                  <a:pt x="6239" y="1569"/>
                </a:lnTo>
                <a:cubicBezTo>
                  <a:pt x="6261" y="1273"/>
                  <a:pt x="6096" y="977"/>
                  <a:pt x="5844" y="823"/>
                </a:cubicBezTo>
                <a:cubicBezTo>
                  <a:pt x="5723" y="749"/>
                  <a:pt x="5581" y="714"/>
                  <a:pt x="5438" y="714"/>
                </a:cubicBezTo>
                <a:cubicBezTo>
                  <a:pt x="5285" y="714"/>
                  <a:pt x="5131" y="755"/>
                  <a:pt x="5000" y="835"/>
                </a:cubicBezTo>
                <a:cubicBezTo>
                  <a:pt x="4945" y="418"/>
                  <a:pt x="4594" y="67"/>
                  <a:pt x="4188" y="12"/>
                </a:cubicBezTo>
                <a:cubicBezTo>
                  <a:pt x="4142" y="4"/>
                  <a:pt x="4095" y="1"/>
                  <a:pt x="40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 flipH="1">
            <a:off x="875119" y="4478861"/>
            <a:ext cx="588829" cy="147316"/>
          </a:xfrm>
          <a:custGeom>
            <a:avLst/>
            <a:gdLst/>
            <a:ahLst/>
            <a:cxnLst/>
            <a:rect l="l" t="t" r="r" b="b"/>
            <a:pathLst>
              <a:path w="5428" h="1358" extrusionOk="0">
                <a:moveTo>
                  <a:pt x="3524" y="0"/>
                </a:moveTo>
                <a:cubicBezTo>
                  <a:pt x="3201" y="0"/>
                  <a:pt x="2890" y="197"/>
                  <a:pt x="2752" y="481"/>
                </a:cubicBezTo>
                <a:cubicBezTo>
                  <a:pt x="2587" y="352"/>
                  <a:pt x="2379" y="286"/>
                  <a:pt x="2173" y="286"/>
                </a:cubicBezTo>
                <a:cubicBezTo>
                  <a:pt x="2079" y="286"/>
                  <a:pt x="1986" y="300"/>
                  <a:pt x="1897" y="327"/>
                </a:cubicBezTo>
                <a:cubicBezTo>
                  <a:pt x="1601" y="426"/>
                  <a:pt x="1371" y="678"/>
                  <a:pt x="1294" y="963"/>
                </a:cubicBezTo>
                <a:cubicBezTo>
                  <a:pt x="1149" y="810"/>
                  <a:pt x="937" y="722"/>
                  <a:pt x="726" y="722"/>
                </a:cubicBezTo>
                <a:cubicBezTo>
                  <a:pt x="666" y="722"/>
                  <a:pt x="607" y="729"/>
                  <a:pt x="548" y="744"/>
                </a:cubicBezTo>
                <a:cubicBezTo>
                  <a:pt x="285" y="820"/>
                  <a:pt x="66" y="1040"/>
                  <a:pt x="0" y="1303"/>
                </a:cubicBezTo>
                <a:lnTo>
                  <a:pt x="5416" y="1358"/>
                </a:lnTo>
                <a:cubicBezTo>
                  <a:pt x="5428" y="1105"/>
                  <a:pt x="5296" y="842"/>
                  <a:pt x="5077" y="711"/>
                </a:cubicBezTo>
                <a:cubicBezTo>
                  <a:pt x="4972" y="648"/>
                  <a:pt x="4849" y="617"/>
                  <a:pt x="4726" y="617"/>
                </a:cubicBezTo>
                <a:cubicBezTo>
                  <a:pt x="4592" y="617"/>
                  <a:pt x="4456" y="653"/>
                  <a:pt x="4342" y="722"/>
                </a:cubicBezTo>
                <a:cubicBezTo>
                  <a:pt x="4287" y="360"/>
                  <a:pt x="3991" y="64"/>
                  <a:pt x="3640" y="9"/>
                </a:cubicBezTo>
                <a:cubicBezTo>
                  <a:pt x="3601" y="3"/>
                  <a:pt x="3563" y="0"/>
                  <a:pt x="35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 flipH="1">
            <a:off x="8199281" y="3943699"/>
            <a:ext cx="588829" cy="147316"/>
          </a:xfrm>
          <a:custGeom>
            <a:avLst/>
            <a:gdLst/>
            <a:ahLst/>
            <a:cxnLst/>
            <a:rect l="l" t="t" r="r" b="b"/>
            <a:pathLst>
              <a:path w="5428" h="1358" extrusionOk="0">
                <a:moveTo>
                  <a:pt x="3524" y="0"/>
                </a:moveTo>
                <a:cubicBezTo>
                  <a:pt x="3201" y="0"/>
                  <a:pt x="2890" y="197"/>
                  <a:pt x="2752" y="481"/>
                </a:cubicBezTo>
                <a:cubicBezTo>
                  <a:pt x="2587" y="352"/>
                  <a:pt x="2379" y="286"/>
                  <a:pt x="2173" y="286"/>
                </a:cubicBezTo>
                <a:cubicBezTo>
                  <a:pt x="2079" y="286"/>
                  <a:pt x="1986" y="300"/>
                  <a:pt x="1897" y="327"/>
                </a:cubicBezTo>
                <a:cubicBezTo>
                  <a:pt x="1601" y="426"/>
                  <a:pt x="1371" y="678"/>
                  <a:pt x="1294" y="963"/>
                </a:cubicBezTo>
                <a:cubicBezTo>
                  <a:pt x="1149" y="810"/>
                  <a:pt x="937" y="722"/>
                  <a:pt x="726" y="722"/>
                </a:cubicBezTo>
                <a:cubicBezTo>
                  <a:pt x="666" y="722"/>
                  <a:pt x="607" y="729"/>
                  <a:pt x="548" y="744"/>
                </a:cubicBezTo>
                <a:cubicBezTo>
                  <a:pt x="285" y="820"/>
                  <a:pt x="66" y="1040"/>
                  <a:pt x="0" y="1303"/>
                </a:cubicBezTo>
                <a:lnTo>
                  <a:pt x="5416" y="1358"/>
                </a:lnTo>
                <a:cubicBezTo>
                  <a:pt x="5428" y="1105"/>
                  <a:pt x="5296" y="842"/>
                  <a:pt x="5077" y="711"/>
                </a:cubicBezTo>
                <a:cubicBezTo>
                  <a:pt x="4972" y="648"/>
                  <a:pt x="4849" y="617"/>
                  <a:pt x="4726" y="617"/>
                </a:cubicBezTo>
                <a:cubicBezTo>
                  <a:pt x="4592" y="617"/>
                  <a:pt x="4456" y="653"/>
                  <a:pt x="4342" y="722"/>
                </a:cubicBezTo>
                <a:cubicBezTo>
                  <a:pt x="4287" y="360"/>
                  <a:pt x="3991" y="64"/>
                  <a:pt x="3640" y="9"/>
                </a:cubicBezTo>
                <a:cubicBezTo>
                  <a:pt x="3601" y="3"/>
                  <a:pt x="3563" y="0"/>
                  <a:pt x="35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2" name="Google Shape;552;p27"/>
          <p:cNvGrpSpPr/>
          <p:nvPr/>
        </p:nvGrpSpPr>
        <p:grpSpPr>
          <a:xfrm rot="-5400000" flipH="1">
            <a:off x="7927439" y="-54062"/>
            <a:ext cx="416587" cy="977813"/>
            <a:chOff x="8555949" y="425163"/>
            <a:chExt cx="416587" cy="977813"/>
          </a:xfrm>
        </p:grpSpPr>
        <p:sp>
          <p:nvSpPr>
            <p:cNvPr id="553" name="Google Shape;553;p27"/>
            <p:cNvSpPr/>
            <p:nvPr/>
          </p:nvSpPr>
          <p:spPr>
            <a:xfrm>
              <a:off x="8630075" y="984025"/>
              <a:ext cx="135900" cy="135900"/>
            </a:xfrm>
            <a:prstGeom prst="plus">
              <a:avLst>
                <a:gd name="adj" fmla="val 43902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7"/>
            <p:cNvSpPr/>
            <p:nvPr/>
          </p:nvSpPr>
          <p:spPr>
            <a:xfrm>
              <a:off x="8862861" y="1309675"/>
              <a:ext cx="93300" cy="933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7"/>
            <p:cNvSpPr/>
            <p:nvPr/>
          </p:nvSpPr>
          <p:spPr>
            <a:xfrm>
              <a:off x="8879236" y="425163"/>
              <a:ext cx="93300" cy="93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7"/>
            <p:cNvSpPr/>
            <p:nvPr/>
          </p:nvSpPr>
          <p:spPr>
            <a:xfrm>
              <a:off x="8555949" y="1267400"/>
              <a:ext cx="54900" cy="54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27"/>
          <p:cNvGrpSpPr/>
          <p:nvPr/>
        </p:nvGrpSpPr>
        <p:grpSpPr>
          <a:xfrm rot="-5400000" flipH="1">
            <a:off x="-214005" y="4060144"/>
            <a:ext cx="1238412" cy="385925"/>
            <a:chOff x="8251149" y="734000"/>
            <a:chExt cx="1238412" cy="385925"/>
          </a:xfrm>
        </p:grpSpPr>
        <p:sp>
          <p:nvSpPr>
            <p:cNvPr id="558" name="Google Shape;558;p27"/>
            <p:cNvSpPr/>
            <p:nvPr/>
          </p:nvSpPr>
          <p:spPr>
            <a:xfrm>
              <a:off x="8630075" y="984025"/>
              <a:ext cx="135900" cy="135900"/>
            </a:xfrm>
            <a:prstGeom prst="plus">
              <a:avLst>
                <a:gd name="adj" fmla="val 43902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7"/>
            <p:cNvSpPr/>
            <p:nvPr/>
          </p:nvSpPr>
          <p:spPr>
            <a:xfrm>
              <a:off x="9396261" y="928675"/>
              <a:ext cx="93300" cy="933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7"/>
            <p:cNvSpPr/>
            <p:nvPr/>
          </p:nvSpPr>
          <p:spPr>
            <a:xfrm>
              <a:off x="9031636" y="806163"/>
              <a:ext cx="93300" cy="93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7"/>
            <p:cNvSpPr/>
            <p:nvPr/>
          </p:nvSpPr>
          <p:spPr>
            <a:xfrm>
              <a:off x="8251149" y="734000"/>
              <a:ext cx="54900" cy="54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2" name="Google Shape;562;p27"/>
          <p:cNvSpPr/>
          <p:nvPr/>
        </p:nvSpPr>
        <p:spPr>
          <a:xfrm rot="598330" flipH="1">
            <a:off x="8417618" y="782087"/>
            <a:ext cx="152164" cy="190205"/>
          </a:xfrm>
          <a:custGeom>
            <a:avLst/>
            <a:gdLst/>
            <a:ahLst/>
            <a:cxnLst/>
            <a:rect l="l" t="t" r="r" b="b"/>
            <a:pathLst>
              <a:path w="3421" h="4276" extrusionOk="0">
                <a:moveTo>
                  <a:pt x="1718" y="979"/>
                </a:moveTo>
                <a:cubicBezTo>
                  <a:pt x="2155" y="979"/>
                  <a:pt x="2500" y="1388"/>
                  <a:pt x="2423" y="1864"/>
                </a:cubicBezTo>
                <a:cubicBezTo>
                  <a:pt x="2380" y="2149"/>
                  <a:pt x="2171" y="2380"/>
                  <a:pt x="1908" y="2445"/>
                </a:cubicBezTo>
                <a:cubicBezTo>
                  <a:pt x="1839" y="2466"/>
                  <a:pt x="1772" y="2475"/>
                  <a:pt x="1706" y="2475"/>
                </a:cubicBezTo>
                <a:cubicBezTo>
                  <a:pt x="1275" y="2475"/>
                  <a:pt x="923" y="2066"/>
                  <a:pt x="1009" y="1590"/>
                </a:cubicBezTo>
                <a:cubicBezTo>
                  <a:pt x="1053" y="1305"/>
                  <a:pt x="1261" y="1074"/>
                  <a:pt x="1513" y="1009"/>
                </a:cubicBezTo>
                <a:cubicBezTo>
                  <a:pt x="1583" y="988"/>
                  <a:pt x="1652" y="979"/>
                  <a:pt x="1718" y="979"/>
                </a:cubicBezTo>
                <a:close/>
                <a:moveTo>
                  <a:pt x="1716" y="0"/>
                </a:moveTo>
                <a:cubicBezTo>
                  <a:pt x="1628" y="0"/>
                  <a:pt x="1538" y="7"/>
                  <a:pt x="1447" y="22"/>
                </a:cubicBezTo>
                <a:cubicBezTo>
                  <a:pt x="680" y="143"/>
                  <a:pt x="77" y="823"/>
                  <a:pt x="22" y="1634"/>
                </a:cubicBezTo>
                <a:cubicBezTo>
                  <a:pt x="0" y="2029"/>
                  <a:pt x="99" y="2402"/>
                  <a:pt x="285" y="2697"/>
                </a:cubicBezTo>
                <a:cubicBezTo>
                  <a:pt x="329" y="2774"/>
                  <a:pt x="384" y="2840"/>
                  <a:pt x="439" y="2906"/>
                </a:cubicBezTo>
                <a:lnTo>
                  <a:pt x="1535" y="4144"/>
                </a:lnTo>
                <a:cubicBezTo>
                  <a:pt x="1612" y="4231"/>
                  <a:pt x="1719" y="4275"/>
                  <a:pt x="1828" y="4275"/>
                </a:cubicBezTo>
                <a:cubicBezTo>
                  <a:pt x="1953" y="4275"/>
                  <a:pt x="2078" y="4218"/>
                  <a:pt x="2160" y="4100"/>
                </a:cubicBezTo>
                <a:lnTo>
                  <a:pt x="2840" y="3147"/>
                </a:lnTo>
                <a:cubicBezTo>
                  <a:pt x="2894" y="3048"/>
                  <a:pt x="3016" y="2873"/>
                  <a:pt x="3114" y="2719"/>
                </a:cubicBezTo>
                <a:cubicBezTo>
                  <a:pt x="3311" y="2412"/>
                  <a:pt x="3421" y="2061"/>
                  <a:pt x="3410" y="1700"/>
                </a:cubicBezTo>
                <a:lnTo>
                  <a:pt x="3410" y="1688"/>
                </a:lnTo>
                <a:cubicBezTo>
                  <a:pt x="3370" y="740"/>
                  <a:pt x="2620" y="0"/>
                  <a:pt x="171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7"/>
          <p:cNvSpPr/>
          <p:nvPr/>
        </p:nvSpPr>
        <p:spPr>
          <a:xfrm rot="-598330">
            <a:off x="552518" y="4402062"/>
            <a:ext cx="152164" cy="190205"/>
          </a:xfrm>
          <a:custGeom>
            <a:avLst/>
            <a:gdLst/>
            <a:ahLst/>
            <a:cxnLst/>
            <a:rect l="l" t="t" r="r" b="b"/>
            <a:pathLst>
              <a:path w="3421" h="4276" extrusionOk="0">
                <a:moveTo>
                  <a:pt x="1718" y="979"/>
                </a:moveTo>
                <a:cubicBezTo>
                  <a:pt x="2155" y="979"/>
                  <a:pt x="2500" y="1388"/>
                  <a:pt x="2423" y="1864"/>
                </a:cubicBezTo>
                <a:cubicBezTo>
                  <a:pt x="2380" y="2149"/>
                  <a:pt x="2171" y="2380"/>
                  <a:pt x="1908" y="2445"/>
                </a:cubicBezTo>
                <a:cubicBezTo>
                  <a:pt x="1839" y="2466"/>
                  <a:pt x="1772" y="2475"/>
                  <a:pt x="1706" y="2475"/>
                </a:cubicBezTo>
                <a:cubicBezTo>
                  <a:pt x="1275" y="2475"/>
                  <a:pt x="923" y="2066"/>
                  <a:pt x="1009" y="1590"/>
                </a:cubicBezTo>
                <a:cubicBezTo>
                  <a:pt x="1053" y="1305"/>
                  <a:pt x="1261" y="1074"/>
                  <a:pt x="1513" y="1009"/>
                </a:cubicBezTo>
                <a:cubicBezTo>
                  <a:pt x="1583" y="988"/>
                  <a:pt x="1652" y="979"/>
                  <a:pt x="1718" y="979"/>
                </a:cubicBezTo>
                <a:close/>
                <a:moveTo>
                  <a:pt x="1716" y="0"/>
                </a:moveTo>
                <a:cubicBezTo>
                  <a:pt x="1628" y="0"/>
                  <a:pt x="1538" y="7"/>
                  <a:pt x="1447" y="22"/>
                </a:cubicBezTo>
                <a:cubicBezTo>
                  <a:pt x="680" y="143"/>
                  <a:pt x="77" y="823"/>
                  <a:pt x="22" y="1634"/>
                </a:cubicBezTo>
                <a:cubicBezTo>
                  <a:pt x="0" y="2029"/>
                  <a:pt x="99" y="2402"/>
                  <a:pt x="285" y="2697"/>
                </a:cubicBezTo>
                <a:cubicBezTo>
                  <a:pt x="329" y="2774"/>
                  <a:pt x="384" y="2840"/>
                  <a:pt x="439" y="2906"/>
                </a:cubicBezTo>
                <a:lnTo>
                  <a:pt x="1535" y="4144"/>
                </a:lnTo>
                <a:cubicBezTo>
                  <a:pt x="1612" y="4231"/>
                  <a:pt x="1719" y="4275"/>
                  <a:pt x="1828" y="4275"/>
                </a:cubicBezTo>
                <a:cubicBezTo>
                  <a:pt x="1953" y="4275"/>
                  <a:pt x="2078" y="4218"/>
                  <a:pt x="2160" y="4100"/>
                </a:cubicBezTo>
                <a:lnTo>
                  <a:pt x="2840" y="3147"/>
                </a:lnTo>
                <a:cubicBezTo>
                  <a:pt x="2894" y="3048"/>
                  <a:pt x="3016" y="2873"/>
                  <a:pt x="3114" y="2719"/>
                </a:cubicBezTo>
                <a:cubicBezTo>
                  <a:pt x="3311" y="2412"/>
                  <a:pt x="3421" y="2061"/>
                  <a:pt x="3410" y="1700"/>
                </a:cubicBezTo>
                <a:lnTo>
                  <a:pt x="3410" y="1688"/>
                </a:lnTo>
                <a:cubicBezTo>
                  <a:pt x="3370" y="740"/>
                  <a:pt x="2620" y="0"/>
                  <a:pt x="171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7"/>
          <p:cNvSpPr/>
          <p:nvPr/>
        </p:nvSpPr>
        <p:spPr>
          <a:xfrm flipH="1">
            <a:off x="598169" y="803536"/>
            <a:ext cx="588829" cy="147316"/>
          </a:xfrm>
          <a:custGeom>
            <a:avLst/>
            <a:gdLst/>
            <a:ahLst/>
            <a:cxnLst/>
            <a:rect l="l" t="t" r="r" b="b"/>
            <a:pathLst>
              <a:path w="5428" h="1358" extrusionOk="0">
                <a:moveTo>
                  <a:pt x="3524" y="0"/>
                </a:moveTo>
                <a:cubicBezTo>
                  <a:pt x="3201" y="0"/>
                  <a:pt x="2890" y="197"/>
                  <a:pt x="2752" y="481"/>
                </a:cubicBezTo>
                <a:cubicBezTo>
                  <a:pt x="2587" y="352"/>
                  <a:pt x="2379" y="286"/>
                  <a:pt x="2173" y="286"/>
                </a:cubicBezTo>
                <a:cubicBezTo>
                  <a:pt x="2079" y="286"/>
                  <a:pt x="1986" y="300"/>
                  <a:pt x="1897" y="327"/>
                </a:cubicBezTo>
                <a:cubicBezTo>
                  <a:pt x="1601" y="426"/>
                  <a:pt x="1371" y="678"/>
                  <a:pt x="1294" y="963"/>
                </a:cubicBezTo>
                <a:cubicBezTo>
                  <a:pt x="1149" y="810"/>
                  <a:pt x="937" y="722"/>
                  <a:pt x="726" y="722"/>
                </a:cubicBezTo>
                <a:cubicBezTo>
                  <a:pt x="666" y="722"/>
                  <a:pt x="607" y="729"/>
                  <a:pt x="548" y="744"/>
                </a:cubicBezTo>
                <a:cubicBezTo>
                  <a:pt x="285" y="820"/>
                  <a:pt x="66" y="1040"/>
                  <a:pt x="0" y="1303"/>
                </a:cubicBezTo>
                <a:lnTo>
                  <a:pt x="5416" y="1358"/>
                </a:lnTo>
                <a:cubicBezTo>
                  <a:pt x="5428" y="1105"/>
                  <a:pt x="5296" y="842"/>
                  <a:pt x="5077" y="711"/>
                </a:cubicBezTo>
                <a:cubicBezTo>
                  <a:pt x="4972" y="648"/>
                  <a:pt x="4849" y="617"/>
                  <a:pt x="4726" y="617"/>
                </a:cubicBezTo>
                <a:cubicBezTo>
                  <a:pt x="4592" y="617"/>
                  <a:pt x="4456" y="653"/>
                  <a:pt x="4342" y="722"/>
                </a:cubicBezTo>
                <a:cubicBezTo>
                  <a:pt x="4287" y="360"/>
                  <a:pt x="3991" y="64"/>
                  <a:pt x="3640" y="9"/>
                </a:cubicBezTo>
                <a:cubicBezTo>
                  <a:pt x="3601" y="3"/>
                  <a:pt x="3563" y="0"/>
                  <a:pt x="35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7_2">
    <p:bg>
      <p:bgPr>
        <a:solidFill>
          <a:schemeClr val="accent1"/>
        </a:solidFill>
        <a:effectLst/>
      </p:bgPr>
    </p:bg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67" name="Google Shape;567;p28"/>
          <p:cNvSpPr txBox="1">
            <a:spLocks noGrp="1"/>
          </p:cNvSpPr>
          <p:nvPr>
            <p:ph type="subTitle" idx="1"/>
          </p:nvPr>
        </p:nvSpPr>
        <p:spPr>
          <a:xfrm>
            <a:off x="713221" y="2082450"/>
            <a:ext cx="21780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Medium"/>
              <a:buNone/>
              <a:defRPr sz="1800" b="1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8" name="Google Shape;568;p28"/>
          <p:cNvSpPr txBox="1">
            <a:spLocks noGrp="1"/>
          </p:cNvSpPr>
          <p:nvPr>
            <p:ph type="subTitle" idx="2"/>
          </p:nvPr>
        </p:nvSpPr>
        <p:spPr>
          <a:xfrm>
            <a:off x="3482852" y="2082450"/>
            <a:ext cx="21780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Medium"/>
              <a:buNone/>
              <a:defRPr sz="1800" b="1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9" name="Google Shape;569;p28"/>
          <p:cNvSpPr txBox="1">
            <a:spLocks noGrp="1"/>
          </p:cNvSpPr>
          <p:nvPr>
            <p:ph type="subTitle" idx="3"/>
          </p:nvPr>
        </p:nvSpPr>
        <p:spPr>
          <a:xfrm>
            <a:off x="6252519" y="2082450"/>
            <a:ext cx="21780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Medium"/>
              <a:buNone/>
              <a:defRPr sz="1800" b="1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0" name="Google Shape;570;p28"/>
          <p:cNvSpPr txBox="1">
            <a:spLocks noGrp="1"/>
          </p:cNvSpPr>
          <p:nvPr>
            <p:ph type="subTitle" idx="4"/>
          </p:nvPr>
        </p:nvSpPr>
        <p:spPr>
          <a:xfrm>
            <a:off x="713151" y="2804100"/>
            <a:ext cx="21780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1" name="Google Shape;571;p28"/>
          <p:cNvSpPr txBox="1">
            <a:spLocks noGrp="1"/>
          </p:cNvSpPr>
          <p:nvPr>
            <p:ph type="subTitle" idx="5"/>
          </p:nvPr>
        </p:nvSpPr>
        <p:spPr>
          <a:xfrm>
            <a:off x="3482781" y="2803475"/>
            <a:ext cx="21780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2" name="Google Shape;572;p28"/>
          <p:cNvSpPr txBox="1">
            <a:spLocks noGrp="1"/>
          </p:cNvSpPr>
          <p:nvPr>
            <p:ph type="subTitle" idx="6"/>
          </p:nvPr>
        </p:nvSpPr>
        <p:spPr>
          <a:xfrm>
            <a:off x="6252448" y="2805875"/>
            <a:ext cx="21780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573" name="Google Shape;573;p28"/>
          <p:cNvPicPr preferRelativeResize="0"/>
          <p:nvPr/>
        </p:nvPicPr>
        <p:blipFill rotWithShape="1">
          <a:blip r:embed="rId2">
            <a:alphaModFix/>
          </a:blip>
          <a:srcRect l="84967" t="28785" r="2964"/>
          <a:stretch/>
        </p:blipFill>
        <p:spPr>
          <a:xfrm rot="5400000">
            <a:off x="6547862" y="-1975866"/>
            <a:ext cx="620276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Title Slide">
  <p:cSld name="9_Title Slide"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5" name="Google Shape;575;p29"/>
          <p:cNvCxnSpPr/>
          <p:nvPr/>
        </p:nvCxnSpPr>
        <p:spPr>
          <a:xfrm>
            <a:off x="0" y="4860538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1DA1E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6" name="Google Shape;576;p29"/>
          <p:cNvSpPr txBox="1">
            <a:spLocks noGrp="1"/>
          </p:cNvSpPr>
          <p:nvPr>
            <p:ph type="ftr" idx="11"/>
          </p:nvPr>
        </p:nvSpPr>
        <p:spPr>
          <a:xfrm>
            <a:off x="2121196" y="4852616"/>
            <a:ext cx="64158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29"/>
          <p:cNvSpPr txBox="1"/>
          <p:nvPr/>
        </p:nvSpPr>
        <p:spPr>
          <a:xfrm>
            <a:off x="8335724" y="4860538"/>
            <a:ext cx="402600" cy="2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29"/>
          <p:cNvSpPr txBox="1">
            <a:spLocks noGrp="1"/>
          </p:cNvSpPr>
          <p:nvPr>
            <p:ph type="body" idx="1"/>
          </p:nvPr>
        </p:nvSpPr>
        <p:spPr>
          <a:xfrm>
            <a:off x="333375" y="1187665"/>
            <a:ext cx="8605800" cy="3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pic>
        <p:nvPicPr>
          <p:cNvPr id="579" name="Google Shape;579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41823" y="4552428"/>
            <a:ext cx="622639" cy="58044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580" name="Google Shape;580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494800"/>
            <a:ext cx="1119630" cy="655191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29"/>
          <p:cNvSpPr txBox="1">
            <a:spLocks noGrp="1"/>
          </p:cNvSpPr>
          <p:nvPr>
            <p:ph type="title"/>
          </p:nvPr>
        </p:nvSpPr>
        <p:spPr>
          <a:xfrm>
            <a:off x="333198" y="428754"/>
            <a:ext cx="81168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>
            <a:spLocks noGrp="1"/>
          </p:cNvSpPr>
          <p:nvPr>
            <p:ph type="pic" idx="2"/>
          </p:nvPr>
        </p:nvSpPr>
        <p:spPr>
          <a:xfrm>
            <a:off x="5813325" y="-75687"/>
            <a:ext cx="4107300" cy="52950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4"/>
          <p:cNvSpPr/>
          <p:nvPr/>
        </p:nvSpPr>
        <p:spPr>
          <a:xfrm>
            <a:off x="-71775" y="-35875"/>
            <a:ext cx="5885100" cy="52131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14300" dir="4200000" algn="bl" rotWithShape="0">
              <a:schemeClr val="dk1">
                <a:alpha val="1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/>
          <p:nvPr/>
        </p:nvSpPr>
        <p:spPr>
          <a:xfrm rot="10799680">
            <a:off x="-574246" y="4320611"/>
            <a:ext cx="4195445" cy="2007256"/>
          </a:xfrm>
          <a:custGeom>
            <a:avLst/>
            <a:gdLst/>
            <a:ahLst/>
            <a:cxnLst/>
            <a:rect l="l" t="t" r="r" b="b"/>
            <a:pathLst>
              <a:path w="155979" h="74640" extrusionOk="0">
                <a:moveTo>
                  <a:pt x="0" y="0"/>
                </a:moveTo>
                <a:cubicBezTo>
                  <a:pt x="7176" y="14351"/>
                  <a:pt x="22543" y="26042"/>
                  <a:pt x="38277" y="29186"/>
                </a:cubicBezTo>
                <a:cubicBezTo>
                  <a:pt x="53937" y="32315"/>
                  <a:pt x="70816" y="30436"/>
                  <a:pt x="85645" y="36363"/>
                </a:cubicBezTo>
                <a:cubicBezTo>
                  <a:pt x="97919" y="41269"/>
                  <a:pt x="104734" y="54750"/>
                  <a:pt x="115310" y="62679"/>
                </a:cubicBezTo>
                <a:cubicBezTo>
                  <a:pt x="126616" y="71155"/>
                  <a:pt x="141849" y="74640"/>
                  <a:pt x="155979" y="74640"/>
                </a:cubicBezTo>
              </a:path>
            </a:pathLst>
          </a:custGeom>
          <a:noFill/>
          <a:ln w="9525" cap="rnd" cmpd="sng">
            <a:solidFill>
              <a:schemeClr val="l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56" name="Google Shape;56;p4"/>
          <p:cNvSpPr/>
          <p:nvPr/>
        </p:nvSpPr>
        <p:spPr>
          <a:xfrm rot="-2700226">
            <a:off x="-373517" y="-1266334"/>
            <a:ext cx="4195301" cy="2007164"/>
          </a:xfrm>
          <a:custGeom>
            <a:avLst/>
            <a:gdLst/>
            <a:ahLst/>
            <a:cxnLst/>
            <a:rect l="l" t="t" r="r" b="b"/>
            <a:pathLst>
              <a:path w="155979" h="74640" extrusionOk="0">
                <a:moveTo>
                  <a:pt x="0" y="0"/>
                </a:moveTo>
                <a:cubicBezTo>
                  <a:pt x="7176" y="14351"/>
                  <a:pt x="22543" y="26042"/>
                  <a:pt x="38277" y="29186"/>
                </a:cubicBezTo>
                <a:cubicBezTo>
                  <a:pt x="53937" y="32315"/>
                  <a:pt x="70816" y="30436"/>
                  <a:pt x="85645" y="36363"/>
                </a:cubicBezTo>
                <a:cubicBezTo>
                  <a:pt x="97919" y="41269"/>
                  <a:pt x="104734" y="54750"/>
                  <a:pt x="115310" y="62679"/>
                </a:cubicBezTo>
                <a:cubicBezTo>
                  <a:pt x="126616" y="71155"/>
                  <a:pt x="141849" y="74640"/>
                  <a:pt x="155979" y="74640"/>
                </a:cubicBezTo>
              </a:path>
            </a:pathLst>
          </a:custGeom>
          <a:noFill/>
          <a:ln w="9525" cap="rnd" cmpd="sng">
            <a:solidFill>
              <a:schemeClr val="l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57" name="Google Shape;57;p4"/>
          <p:cNvSpPr/>
          <p:nvPr/>
        </p:nvSpPr>
        <p:spPr>
          <a:xfrm>
            <a:off x="5119550" y="-288800"/>
            <a:ext cx="693775" cy="684750"/>
          </a:xfrm>
          <a:custGeom>
            <a:avLst/>
            <a:gdLst/>
            <a:ahLst/>
            <a:cxnLst/>
            <a:rect l="l" t="t" r="r" b="b"/>
            <a:pathLst>
              <a:path w="27751" h="27390" extrusionOk="0">
                <a:moveTo>
                  <a:pt x="27751" y="26316"/>
                </a:moveTo>
                <a:cubicBezTo>
                  <a:pt x="20672" y="29147"/>
                  <a:pt x="10504" y="26049"/>
                  <a:pt x="5741" y="20096"/>
                </a:cubicBezTo>
                <a:cubicBezTo>
                  <a:pt x="1388" y="14656"/>
                  <a:pt x="3113" y="6232"/>
                  <a:pt x="0" y="0"/>
                </a:cubicBezTo>
              </a:path>
            </a:pathLst>
          </a:custGeom>
          <a:noFill/>
          <a:ln w="9525" cap="flat" cmpd="sng">
            <a:solidFill>
              <a:schemeClr val="l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58" name="Google Shape;58;p4"/>
          <p:cNvSpPr/>
          <p:nvPr/>
        </p:nvSpPr>
        <p:spPr>
          <a:xfrm rot="-598330">
            <a:off x="552518" y="782087"/>
            <a:ext cx="152164" cy="190205"/>
          </a:xfrm>
          <a:custGeom>
            <a:avLst/>
            <a:gdLst/>
            <a:ahLst/>
            <a:cxnLst/>
            <a:rect l="l" t="t" r="r" b="b"/>
            <a:pathLst>
              <a:path w="3421" h="4276" extrusionOk="0">
                <a:moveTo>
                  <a:pt x="1718" y="979"/>
                </a:moveTo>
                <a:cubicBezTo>
                  <a:pt x="2155" y="979"/>
                  <a:pt x="2500" y="1388"/>
                  <a:pt x="2423" y="1864"/>
                </a:cubicBezTo>
                <a:cubicBezTo>
                  <a:pt x="2380" y="2149"/>
                  <a:pt x="2171" y="2380"/>
                  <a:pt x="1908" y="2445"/>
                </a:cubicBezTo>
                <a:cubicBezTo>
                  <a:pt x="1839" y="2466"/>
                  <a:pt x="1772" y="2475"/>
                  <a:pt x="1706" y="2475"/>
                </a:cubicBezTo>
                <a:cubicBezTo>
                  <a:pt x="1275" y="2475"/>
                  <a:pt x="923" y="2066"/>
                  <a:pt x="1009" y="1590"/>
                </a:cubicBezTo>
                <a:cubicBezTo>
                  <a:pt x="1053" y="1305"/>
                  <a:pt x="1261" y="1074"/>
                  <a:pt x="1513" y="1009"/>
                </a:cubicBezTo>
                <a:cubicBezTo>
                  <a:pt x="1583" y="988"/>
                  <a:pt x="1652" y="979"/>
                  <a:pt x="1718" y="979"/>
                </a:cubicBezTo>
                <a:close/>
                <a:moveTo>
                  <a:pt x="1716" y="0"/>
                </a:moveTo>
                <a:cubicBezTo>
                  <a:pt x="1628" y="0"/>
                  <a:pt x="1538" y="7"/>
                  <a:pt x="1447" y="22"/>
                </a:cubicBezTo>
                <a:cubicBezTo>
                  <a:pt x="680" y="143"/>
                  <a:pt x="77" y="823"/>
                  <a:pt x="22" y="1634"/>
                </a:cubicBezTo>
                <a:cubicBezTo>
                  <a:pt x="0" y="2029"/>
                  <a:pt x="99" y="2402"/>
                  <a:pt x="285" y="2697"/>
                </a:cubicBezTo>
                <a:cubicBezTo>
                  <a:pt x="329" y="2774"/>
                  <a:pt x="384" y="2840"/>
                  <a:pt x="439" y="2906"/>
                </a:cubicBezTo>
                <a:lnTo>
                  <a:pt x="1535" y="4144"/>
                </a:lnTo>
                <a:cubicBezTo>
                  <a:pt x="1612" y="4231"/>
                  <a:pt x="1719" y="4275"/>
                  <a:pt x="1828" y="4275"/>
                </a:cubicBezTo>
                <a:cubicBezTo>
                  <a:pt x="1953" y="4275"/>
                  <a:pt x="2078" y="4218"/>
                  <a:pt x="2160" y="4100"/>
                </a:cubicBezTo>
                <a:lnTo>
                  <a:pt x="2840" y="3147"/>
                </a:lnTo>
                <a:cubicBezTo>
                  <a:pt x="2894" y="3048"/>
                  <a:pt x="3016" y="2873"/>
                  <a:pt x="3114" y="2719"/>
                </a:cubicBezTo>
                <a:cubicBezTo>
                  <a:pt x="3311" y="2412"/>
                  <a:pt x="3421" y="2061"/>
                  <a:pt x="3410" y="1700"/>
                </a:cubicBezTo>
                <a:lnTo>
                  <a:pt x="3410" y="1688"/>
                </a:lnTo>
                <a:cubicBezTo>
                  <a:pt x="3370" y="740"/>
                  <a:pt x="2620" y="0"/>
                  <a:pt x="171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59;p4"/>
          <p:cNvGrpSpPr/>
          <p:nvPr/>
        </p:nvGrpSpPr>
        <p:grpSpPr>
          <a:xfrm>
            <a:off x="265001" y="4781610"/>
            <a:ext cx="210596" cy="210596"/>
            <a:chOff x="777346" y="3496226"/>
            <a:chExt cx="356700" cy="356700"/>
          </a:xfrm>
        </p:grpSpPr>
        <p:sp>
          <p:nvSpPr>
            <p:cNvPr id="60" name="Google Shape;60;p4">
              <a:hlinkClick r:id="" action="ppaction://hlinkshowjump?jump=nextslide"/>
            </p:cNvPr>
            <p:cNvSpPr/>
            <p:nvPr/>
          </p:nvSpPr>
          <p:spPr>
            <a:xfrm>
              <a:off x="777346" y="3496226"/>
              <a:ext cx="356700" cy="356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" name="Google Shape;61;p4"/>
            <p:cNvGrpSpPr/>
            <p:nvPr/>
          </p:nvGrpSpPr>
          <p:grpSpPr>
            <a:xfrm>
              <a:off x="831727" y="3588720"/>
              <a:ext cx="247883" cy="171668"/>
              <a:chOff x="-797260" y="3184175"/>
              <a:chExt cx="502500" cy="348000"/>
            </a:xfrm>
          </p:grpSpPr>
          <p:cxnSp>
            <p:nvCxnSpPr>
              <p:cNvPr id="62" name="Google Shape;62;p4"/>
              <p:cNvCxnSpPr/>
              <p:nvPr/>
            </p:nvCxnSpPr>
            <p:spPr>
              <a:xfrm>
                <a:off x="-797260" y="3361225"/>
                <a:ext cx="502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4"/>
              <p:cNvCxnSpPr/>
              <p:nvPr/>
            </p:nvCxnSpPr>
            <p:spPr>
              <a:xfrm>
                <a:off x="-471875" y="3184175"/>
                <a:ext cx="174000" cy="17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" name="Google Shape;64;p4"/>
              <p:cNvCxnSpPr/>
              <p:nvPr/>
            </p:nvCxnSpPr>
            <p:spPr>
              <a:xfrm rot="10800000" flipH="1">
                <a:off x="-471875" y="3358175"/>
                <a:ext cx="174000" cy="17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5" name="Google Shape;65;p4"/>
          <p:cNvGrpSpPr/>
          <p:nvPr/>
        </p:nvGrpSpPr>
        <p:grpSpPr>
          <a:xfrm rot="5400000">
            <a:off x="4847243" y="3991494"/>
            <a:ext cx="1238412" cy="385925"/>
            <a:chOff x="8251149" y="734000"/>
            <a:chExt cx="1238412" cy="385925"/>
          </a:xfrm>
        </p:grpSpPr>
        <p:sp>
          <p:nvSpPr>
            <p:cNvPr id="66" name="Google Shape;66;p4"/>
            <p:cNvSpPr/>
            <p:nvPr/>
          </p:nvSpPr>
          <p:spPr>
            <a:xfrm>
              <a:off x="8630075" y="984025"/>
              <a:ext cx="135900" cy="135900"/>
            </a:xfrm>
            <a:prstGeom prst="plus">
              <a:avLst>
                <a:gd name="adj" fmla="val 43902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9396261" y="928675"/>
              <a:ext cx="93300" cy="933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031636" y="806163"/>
              <a:ext cx="93300" cy="93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8251149" y="734000"/>
              <a:ext cx="54900" cy="54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4"/>
          <p:cNvSpPr/>
          <p:nvPr/>
        </p:nvSpPr>
        <p:spPr>
          <a:xfrm>
            <a:off x="-247631" y="1662733"/>
            <a:ext cx="679193" cy="170205"/>
          </a:xfrm>
          <a:custGeom>
            <a:avLst/>
            <a:gdLst/>
            <a:ahLst/>
            <a:cxnLst/>
            <a:rect l="l" t="t" r="r" b="b"/>
            <a:pathLst>
              <a:path w="6261" h="1569" extrusionOk="0">
                <a:moveTo>
                  <a:pt x="4049" y="1"/>
                </a:moveTo>
                <a:cubicBezTo>
                  <a:pt x="3686" y="1"/>
                  <a:pt x="3325" y="221"/>
                  <a:pt x="3169" y="560"/>
                </a:cubicBezTo>
                <a:cubicBezTo>
                  <a:pt x="2982" y="411"/>
                  <a:pt x="2745" y="333"/>
                  <a:pt x="2505" y="333"/>
                </a:cubicBezTo>
                <a:cubicBezTo>
                  <a:pt x="2392" y="333"/>
                  <a:pt x="2279" y="350"/>
                  <a:pt x="2171" y="385"/>
                </a:cubicBezTo>
                <a:cubicBezTo>
                  <a:pt x="1842" y="494"/>
                  <a:pt x="1579" y="779"/>
                  <a:pt x="1491" y="1120"/>
                </a:cubicBezTo>
                <a:cubicBezTo>
                  <a:pt x="1323" y="943"/>
                  <a:pt x="1084" y="837"/>
                  <a:pt x="843" y="837"/>
                </a:cubicBezTo>
                <a:cubicBezTo>
                  <a:pt x="770" y="837"/>
                  <a:pt x="697" y="847"/>
                  <a:pt x="625" y="867"/>
                </a:cubicBezTo>
                <a:cubicBezTo>
                  <a:pt x="319" y="944"/>
                  <a:pt x="66" y="1196"/>
                  <a:pt x="0" y="1503"/>
                </a:cubicBezTo>
                <a:lnTo>
                  <a:pt x="6239" y="1569"/>
                </a:lnTo>
                <a:cubicBezTo>
                  <a:pt x="6261" y="1273"/>
                  <a:pt x="6096" y="977"/>
                  <a:pt x="5844" y="823"/>
                </a:cubicBezTo>
                <a:cubicBezTo>
                  <a:pt x="5723" y="749"/>
                  <a:pt x="5581" y="714"/>
                  <a:pt x="5438" y="714"/>
                </a:cubicBezTo>
                <a:cubicBezTo>
                  <a:pt x="5285" y="714"/>
                  <a:pt x="5131" y="755"/>
                  <a:pt x="5000" y="835"/>
                </a:cubicBezTo>
                <a:cubicBezTo>
                  <a:pt x="4945" y="418"/>
                  <a:pt x="4594" y="67"/>
                  <a:pt x="4188" y="12"/>
                </a:cubicBezTo>
                <a:cubicBezTo>
                  <a:pt x="4142" y="4"/>
                  <a:pt x="4095" y="1"/>
                  <a:pt x="40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4165219" y="4604008"/>
            <a:ext cx="679193" cy="170205"/>
          </a:xfrm>
          <a:custGeom>
            <a:avLst/>
            <a:gdLst/>
            <a:ahLst/>
            <a:cxnLst/>
            <a:rect l="l" t="t" r="r" b="b"/>
            <a:pathLst>
              <a:path w="6261" h="1569" extrusionOk="0">
                <a:moveTo>
                  <a:pt x="4049" y="1"/>
                </a:moveTo>
                <a:cubicBezTo>
                  <a:pt x="3686" y="1"/>
                  <a:pt x="3325" y="221"/>
                  <a:pt x="3169" y="560"/>
                </a:cubicBezTo>
                <a:cubicBezTo>
                  <a:pt x="2982" y="411"/>
                  <a:pt x="2745" y="333"/>
                  <a:pt x="2505" y="333"/>
                </a:cubicBezTo>
                <a:cubicBezTo>
                  <a:pt x="2392" y="333"/>
                  <a:pt x="2279" y="350"/>
                  <a:pt x="2171" y="385"/>
                </a:cubicBezTo>
                <a:cubicBezTo>
                  <a:pt x="1842" y="494"/>
                  <a:pt x="1579" y="779"/>
                  <a:pt x="1491" y="1120"/>
                </a:cubicBezTo>
                <a:cubicBezTo>
                  <a:pt x="1323" y="943"/>
                  <a:pt x="1084" y="837"/>
                  <a:pt x="843" y="837"/>
                </a:cubicBezTo>
                <a:cubicBezTo>
                  <a:pt x="770" y="837"/>
                  <a:pt x="697" y="847"/>
                  <a:pt x="625" y="867"/>
                </a:cubicBezTo>
                <a:cubicBezTo>
                  <a:pt x="319" y="944"/>
                  <a:pt x="66" y="1196"/>
                  <a:pt x="0" y="1503"/>
                </a:cubicBezTo>
                <a:lnTo>
                  <a:pt x="6239" y="1569"/>
                </a:lnTo>
                <a:cubicBezTo>
                  <a:pt x="6261" y="1273"/>
                  <a:pt x="6096" y="977"/>
                  <a:pt x="5844" y="823"/>
                </a:cubicBezTo>
                <a:cubicBezTo>
                  <a:pt x="5723" y="749"/>
                  <a:pt x="5581" y="714"/>
                  <a:pt x="5438" y="714"/>
                </a:cubicBezTo>
                <a:cubicBezTo>
                  <a:pt x="5285" y="714"/>
                  <a:pt x="5131" y="755"/>
                  <a:pt x="5000" y="835"/>
                </a:cubicBezTo>
                <a:cubicBezTo>
                  <a:pt x="4945" y="418"/>
                  <a:pt x="4594" y="67"/>
                  <a:pt x="4188" y="12"/>
                </a:cubicBezTo>
                <a:cubicBezTo>
                  <a:pt x="4142" y="4"/>
                  <a:pt x="4095" y="1"/>
                  <a:pt x="40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483500" cy="12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720000" y="1997600"/>
            <a:ext cx="4124400" cy="26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oHo SemiBold"/>
              <a:buAutoNum type="arabicPeriod"/>
              <a:defRPr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Darker Grotesque SemiBold"/>
              <a:buAutoNum type="alphaLcPeriod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AutoNum type="romanLcPeriod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AutoNum type="arabicPeriod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AutoNum type="alphaLcPeriod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AutoNum type="romanLcPeriod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AutoNum type="arabicPeriod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AutoNum type="alphaLcPeriod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subTitle" idx="1"/>
          </p:nvPr>
        </p:nvSpPr>
        <p:spPr>
          <a:xfrm>
            <a:off x="5064212" y="3025999"/>
            <a:ext cx="3046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"/>
          <p:cNvSpPr txBox="1">
            <a:spLocks noGrp="1"/>
          </p:cNvSpPr>
          <p:nvPr>
            <p:ph type="subTitle" idx="2"/>
          </p:nvPr>
        </p:nvSpPr>
        <p:spPr>
          <a:xfrm>
            <a:off x="1033587" y="3025999"/>
            <a:ext cx="3046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subTitle" idx="3"/>
          </p:nvPr>
        </p:nvSpPr>
        <p:spPr>
          <a:xfrm>
            <a:off x="1033587" y="2498300"/>
            <a:ext cx="3046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subTitle" idx="4"/>
          </p:nvPr>
        </p:nvSpPr>
        <p:spPr>
          <a:xfrm>
            <a:off x="5064213" y="2498300"/>
            <a:ext cx="3046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/>
          <p:nvPr/>
        </p:nvSpPr>
        <p:spPr>
          <a:xfrm rot="1095117">
            <a:off x="5801043" y="-393669"/>
            <a:ext cx="3899522" cy="1866023"/>
          </a:xfrm>
          <a:custGeom>
            <a:avLst/>
            <a:gdLst/>
            <a:ahLst/>
            <a:cxnLst/>
            <a:rect l="l" t="t" r="r" b="b"/>
            <a:pathLst>
              <a:path w="155979" h="74640" extrusionOk="0">
                <a:moveTo>
                  <a:pt x="0" y="0"/>
                </a:moveTo>
                <a:cubicBezTo>
                  <a:pt x="7176" y="14351"/>
                  <a:pt x="22543" y="26042"/>
                  <a:pt x="38277" y="29186"/>
                </a:cubicBezTo>
                <a:cubicBezTo>
                  <a:pt x="53937" y="32315"/>
                  <a:pt x="70816" y="30436"/>
                  <a:pt x="85645" y="36363"/>
                </a:cubicBezTo>
                <a:cubicBezTo>
                  <a:pt x="97919" y="41269"/>
                  <a:pt x="104734" y="54750"/>
                  <a:pt x="115310" y="62679"/>
                </a:cubicBezTo>
                <a:cubicBezTo>
                  <a:pt x="126616" y="71155"/>
                  <a:pt x="141849" y="74640"/>
                  <a:pt x="155979" y="74640"/>
                </a:cubicBezTo>
              </a:path>
            </a:pathLst>
          </a:custGeom>
          <a:noFill/>
          <a:ln w="9525" cap="rnd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81" name="Google Shape;81;p5"/>
          <p:cNvSpPr/>
          <p:nvPr/>
        </p:nvSpPr>
        <p:spPr>
          <a:xfrm rot="10799680">
            <a:off x="-130646" y="4479036"/>
            <a:ext cx="4195445" cy="2007256"/>
          </a:xfrm>
          <a:custGeom>
            <a:avLst/>
            <a:gdLst/>
            <a:ahLst/>
            <a:cxnLst/>
            <a:rect l="l" t="t" r="r" b="b"/>
            <a:pathLst>
              <a:path w="155979" h="74640" extrusionOk="0">
                <a:moveTo>
                  <a:pt x="0" y="0"/>
                </a:moveTo>
                <a:cubicBezTo>
                  <a:pt x="7176" y="14351"/>
                  <a:pt x="22543" y="26042"/>
                  <a:pt x="38277" y="29186"/>
                </a:cubicBezTo>
                <a:cubicBezTo>
                  <a:pt x="53937" y="32315"/>
                  <a:pt x="70816" y="30436"/>
                  <a:pt x="85645" y="36363"/>
                </a:cubicBezTo>
                <a:cubicBezTo>
                  <a:pt x="97919" y="41269"/>
                  <a:pt x="104734" y="54750"/>
                  <a:pt x="115310" y="62679"/>
                </a:cubicBezTo>
                <a:cubicBezTo>
                  <a:pt x="126616" y="71155"/>
                  <a:pt x="141849" y="74640"/>
                  <a:pt x="155979" y="74640"/>
                </a:cubicBezTo>
              </a:path>
            </a:pathLst>
          </a:custGeom>
          <a:noFill/>
          <a:ln w="9525" cap="rnd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82" name="Google Shape;82;p5"/>
          <p:cNvSpPr/>
          <p:nvPr/>
        </p:nvSpPr>
        <p:spPr>
          <a:xfrm>
            <a:off x="8562625" y="-288800"/>
            <a:ext cx="693775" cy="684750"/>
          </a:xfrm>
          <a:custGeom>
            <a:avLst/>
            <a:gdLst/>
            <a:ahLst/>
            <a:cxnLst/>
            <a:rect l="l" t="t" r="r" b="b"/>
            <a:pathLst>
              <a:path w="27751" h="27390" extrusionOk="0">
                <a:moveTo>
                  <a:pt x="27751" y="26316"/>
                </a:moveTo>
                <a:cubicBezTo>
                  <a:pt x="20672" y="29147"/>
                  <a:pt x="10504" y="26049"/>
                  <a:pt x="5741" y="20096"/>
                </a:cubicBezTo>
                <a:cubicBezTo>
                  <a:pt x="1388" y="14656"/>
                  <a:pt x="3113" y="6232"/>
                  <a:pt x="0" y="0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83" name="Google Shape;83;p5"/>
          <p:cNvSpPr/>
          <p:nvPr/>
        </p:nvSpPr>
        <p:spPr>
          <a:xfrm rot="5400000">
            <a:off x="8198450" y="3915325"/>
            <a:ext cx="2405873" cy="2374576"/>
          </a:xfrm>
          <a:custGeom>
            <a:avLst/>
            <a:gdLst/>
            <a:ahLst/>
            <a:cxnLst/>
            <a:rect l="l" t="t" r="r" b="b"/>
            <a:pathLst>
              <a:path w="27751" h="27390" extrusionOk="0">
                <a:moveTo>
                  <a:pt x="27751" y="26316"/>
                </a:moveTo>
                <a:cubicBezTo>
                  <a:pt x="20672" y="29147"/>
                  <a:pt x="10504" y="26049"/>
                  <a:pt x="5741" y="20096"/>
                </a:cubicBezTo>
                <a:cubicBezTo>
                  <a:pt x="1388" y="14656"/>
                  <a:pt x="3113" y="6232"/>
                  <a:pt x="0" y="0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84" name="Google Shape;84;p5"/>
          <p:cNvSpPr/>
          <p:nvPr/>
        </p:nvSpPr>
        <p:spPr>
          <a:xfrm rot="-2499097">
            <a:off x="-630975" y="-879433"/>
            <a:ext cx="3899477" cy="1866001"/>
          </a:xfrm>
          <a:custGeom>
            <a:avLst/>
            <a:gdLst/>
            <a:ahLst/>
            <a:cxnLst/>
            <a:rect l="l" t="t" r="r" b="b"/>
            <a:pathLst>
              <a:path w="155979" h="74640" extrusionOk="0">
                <a:moveTo>
                  <a:pt x="0" y="0"/>
                </a:moveTo>
                <a:cubicBezTo>
                  <a:pt x="7176" y="14351"/>
                  <a:pt x="22543" y="26042"/>
                  <a:pt x="38277" y="29186"/>
                </a:cubicBezTo>
                <a:cubicBezTo>
                  <a:pt x="53937" y="32315"/>
                  <a:pt x="70816" y="30436"/>
                  <a:pt x="85645" y="36363"/>
                </a:cubicBezTo>
                <a:cubicBezTo>
                  <a:pt x="97919" y="41269"/>
                  <a:pt x="104734" y="54750"/>
                  <a:pt x="115310" y="62679"/>
                </a:cubicBezTo>
                <a:cubicBezTo>
                  <a:pt x="126616" y="71155"/>
                  <a:pt x="141849" y="74640"/>
                  <a:pt x="155979" y="74640"/>
                </a:cubicBezTo>
              </a:path>
            </a:pathLst>
          </a:custGeom>
          <a:noFill/>
          <a:ln w="9525" cap="rnd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85" name="Google Shape;85;p5"/>
          <p:cNvSpPr/>
          <p:nvPr/>
        </p:nvSpPr>
        <p:spPr>
          <a:xfrm rot="-598330">
            <a:off x="552518" y="782087"/>
            <a:ext cx="152164" cy="190205"/>
          </a:xfrm>
          <a:custGeom>
            <a:avLst/>
            <a:gdLst/>
            <a:ahLst/>
            <a:cxnLst/>
            <a:rect l="l" t="t" r="r" b="b"/>
            <a:pathLst>
              <a:path w="3421" h="4276" extrusionOk="0">
                <a:moveTo>
                  <a:pt x="1718" y="979"/>
                </a:moveTo>
                <a:cubicBezTo>
                  <a:pt x="2155" y="979"/>
                  <a:pt x="2500" y="1388"/>
                  <a:pt x="2423" y="1864"/>
                </a:cubicBezTo>
                <a:cubicBezTo>
                  <a:pt x="2380" y="2149"/>
                  <a:pt x="2171" y="2380"/>
                  <a:pt x="1908" y="2445"/>
                </a:cubicBezTo>
                <a:cubicBezTo>
                  <a:pt x="1839" y="2466"/>
                  <a:pt x="1772" y="2475"/>
                  <a:pt x="1706" y="2475"/>
                </a:cubicBezTo>
                <a:cubicBezTo>
                  <a:pt x="1275" y="2475"/>
                  <a:pt x="923" y="2066"/>
                  <a:pt x="1009" y="1590"/>
                </a:cubicBezTo>
                <a:cubicBezTo>
                  <a:pt x="1053" y="1305"/>
                  <a:pt x="1261" y="1074"/>
                  <a:pt x="1513" y="1009"/>
                </a:cubicBezTo>
                <a:cubicBezTo>
                  <a:pt x="1583" y="988"/>
                  <a:pt x="1652" y="979"/>
                  <a:pt x="1718" y="979"/>
                </a:cubicBezTo>
                <a:close/>
                <a:moveTo>
                  <a:pt x="1716" y="0"/>
                </a:moveTo>
                <a:cubicBezTo>
                  <a:pt x="1628" y="0"/>
                  <a:pt x="1538" y="7"/>
                  <a:pt x="1447" y="22"/>
                </a:cubicBezTo>
                <a:cubicBezTo>
                  <a:pt x="680" y="143"/>
                  <a:pt x="77" y="823"/>
                  <a:pt x="22" y="1634"/>
                </a:cubicBezTo>
                <a:cubicBezTo>
                  <a:pt x="0" y="2029"/>
                  <a:pt x="99" y="2402"/>
                  <a:pt x="285" y="2697"/>
                </a:cubicBezTo>
                <a:cubicBezTo>
                  <a:pt x="329" y="2774"/>
                  <a:pt x="384" y="2840"/>
                  <a:pt x="439" y="2906"/>
                </a:cubicBezTo>
                <a:lnTo>
                  <a:pt x="1535" y="4144"/>
                </a:lnTo>
                <a:cubicBezTo>
                  <a:pt x="1612" y="4231"/>
                  <a:pt x="1719" y="4275"/>
                  <a:pt x="1828" y="4275"/>
                </a:cubicBezTo>
                <a:cubicBezTo>
                  <a:pt x="1953" y="4275"/>
                  <a:pt x="2078" y="4218"/>
                  <a:pt x="2160" y="4100"/>
                </a:cubicBezTo>
                <a:lnTo>
                  <a:pt x="2840" y="3147"/>
                </a:lnTo>
                <a:cubicBezTo>
                  <a:pt x="2894" y="3048"/>
                  <a:pt x="3016" y="2873"/>
                  <a:pt x="3114" y="2719"/>
                </a:cubicBezTo>
                <a:cubicBezTo>
                  <a:pt x="3311" y="2412"/>
                  <a:pt x="3421" y="2061"/>
                  <a:pt x="3410" y="1700"/>
                </a:cubicBezTo>
                <a:lnTo>
                  <a:pt x="3410" y="1688"/>
                </a:lnTo>
                <a:cubicBezTo>
                  <a:pt x="3370" y="740"/>
                  <a:pt x="2620" y="0"/>
                  <a:pt x="171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 rot="598330" flipH="1">
            <a:off x="8417618" y="4402062"/>
            <a:ext cx="152164" cy="190205"/>
          </a:xfrm>
          <a:custGeom>
            <a:avLst/>
            <a:gdLst/>
            <a:ahLst/>
            <a:cxnLst/>
            <a:rect l="l" t="t" r="r" b="b"/>
            <a:pathLst>
              <a:path w="3421" h="4276" extrusionOk="0">
                <a:moveTo>
                  <a:pt x="1718" y="979"/>
                </a:moveTo>
                <a:cubicBezTo>
                  <a:pt x="2155" y="979"/>
                  <a:pt x="2500" y="1388"/>
                  <a:pt x="2423" y="1864"/>
                </a:cubicBezTo>
                <a:cubicBezTo>
                  <a:pt x="2380" y="2149"/>
                  <a:pt x="2171" y="2380"/>
                  <a:pt x="1908" y="2445"/>
                </a:cubicBezTo>
                <a:cubicBezTo>
                  <a:pt x="1839" y="2466"/>
                  <a:pt x="1772" y="2475"/>
                  <a:pt x="1706" y="2475"/>
                </a:cubicBezTo>
                <a:cubicBezTo>
                  <a:pt x="1275" y="2475"/>
                  <a:pt x="923" y="2066"/>
                  <a:pt x="1009" y="1590"/>
                </a:cubicBezTo>
                <a:cubicBezTo>
                  <a:pt x="1053" y="1305"/>
                  <a:pt x="1261" y="1074"/>
                  <a:pt x="1513" y="1009"/>
                </a:cubicBezTo>
                <a:cubicBezTo>
                  <a:pt x="1583" y="988"/>
                  <a:pt x="1652" y="979"/>
                  <a:pt x="1718" y="979"/>
                </a:cubicBezTo>
                <a:close/>
                <a:moveTo>
                  <a:pt x="1716" y="0"/>
                </a:moveTo>
                <a:cubicBezTo>
                  <a:pt x="1628" y="0"/>
                  <a:pt x="1538" y="7"/>
                  <a:pt x="1447" y="22"/>
                </a:cubicBezTo>
                <a:cubicBezTo>
                  <a:pt x="680" y="143"/>
                  <a:pt x="77" y="823"/>
                  <a:pt x="22" y="1634"/>
                </a:cubicBezTo>
                <a:cubicBezTo>
                  <a:pt x="0" y="2029"/>
                  <a:pt x="99" y="2402"/>
                  <a:pt x="285" y="2697"/>
                </a:cubicBezTo>
                <a:cubicBezTo>
                  <a:pt x="329" y="2774"/>
                  <a:pt x="384" y="2840"/>
                  <a:pt x="439" y="2906"/>
                </a:cubicBezTo>
                <a:lnTo>
                  <a:pt x="1535" y="4144"/>
                </a:lnTo>
                <a:cubicBezTo>
                  <a:pt x="1612" y="4231"/>
                  <a:pt x="1719" y="4275"/>
                  <a:pt x="1828" y="4275"/>
                </a:cubicBezTo>
                <a:cubicBezTo>
                  <a:pt x="1953" y="4275"/>
                  <a:pt x="2078" y="4218"/>
                  <a:pt x="2160" y="4100"/>
                </a:cubicBezTo>
                <a:lnTo>
                  <a:pt x="2840" y="3147"/>
                </a:lnTo>
                <a:cubicBezTo>
                  <a:pt x="2894" y="3048"/>
                  <a:pt x="3016" y="2873"/>
                  <a:pt x="3114" y="2719"/>
                </a:cubicBezTo>
                <a:cubicBezTo>
                  <a:pt x="3311" y="2412"/>
                  <a:pt x="3421" y="2061"/>
                  <a:pt x="3410" y="1700"/>
                </a:cubicBezTo>
                <a:lnTo>
                  <a:pt x="3410" y="1688"/>
                </a:lnTo>
                <a:cubicBezTo>
                  <a:pt x="3370" y="740"/>
                  <a:pt x="2620" y="0"/>
                  <a:pt x="171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214107" y="454246"/>
            <a:ext cx="679193" cy="170205"/>
          </a:xfrm>
          <a:custGeom>
            <a:avLst/>
            <a:gdLst/>
            <a:ahLst/>
            <a:cxnLst/>
            <a:rect l="l" t="t" r="r" b="b"/>
            <a:pathLst>
              <a:path w="6261" h="1569" extrusionOk="0">
                <a:moveTo>
                  <a:pt x="4049" y="1"/>
                </a:moveTo>
                <a:cubicBezTo>
                  <a:pt x="3686" y="1"/>
                  <a:pt x="3325" y="221"/>
                  <a:pt x="3169" y="560"/>
                </a:cubicBezTo>
                <a:cubicBezTo>
                  <a:pt x="2982" y="411"/>
                  <a:pt x="2745" y="333"/>
                  <a:pt x="2505" y="333"/>
                </a:cubicBezTo>
                <a:cubicBezTo>
                  <a:pt x="2392" y="333"/>
                  <a:pt x="2279" y="350"/>
                  <a:pt x="2171" y="385"/>
                </a:cubicBezTo>
                <a:cubicBezTo>
                  <a:pt x="1842" y="494"/>
                  <a:pt x="1579" y="779"/>
                  <a:pt x="1491" y="1120"/>
                </a:cubicBezTo>
                <a:cubicBezTo>
                  <a:pt x="1323" y="943"/>
                  <a:pt x="1084" y="837"/>
                  <a:pt x="843" y="837"/>
                </a:cubicBezTo>
                <a:cubicBezTo>
                  <a:pt x="770" y="837"/>
                  <a:pt x="697" y="847"/>
                  <a:pt x="625" y="867"/>
                </a:cubicBezTo>
                <a:cubicBezTo>
                  <a:pt x="319" y="944"/>
                  <a:pt x="66" y="1196"/>
                  <a:pt x="0" y="1503"/>
                </a:cubicBezTo>
                <a:lnTo>
                  <a:pt x="6239" y="1569"/>
                </a:lnTo>
                <a:cubicBezTo>
                  <a:pt x="6261" y="1273"/>
                  <a:pt x="6096" y="977"/>
                  <a:pt x="5844" y="823"/>
                </a:cubicBezTo>
                <a:cubicBezTo>
                  <a:pt x="5723" y="749"/>
                  <a:pt x="5581" y="714"/>
                  <a:pt x="5438" y="714"/>
                </a:cubicBezTo>
                <a:cubicBezTo>
                  <a:pt x="5285" y="714"/>
                  <a:pt x="5131" y="755"/>
                  <a:pt x="5000" y="835"/>
                </a:cubicBezTo>
                <a:cubicBezTo>
                  <a:pt x="4945" y="418"/>
                  <a:pt x="4594" y="67"/>
                  <a:pt x="4188" y="12"/>
                </a:cubicBezTo>
                <a:cubicBezTo>
                  <a:pt x="4142" y="4"/>
                  <a:pt x="4095" y="1"/>
                  <a:pt x="40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"/>
          <p:cNvSpPr/>
          <p:nvPr/>
        </p:nvSpPr>
        <p:spPr>
          <a:xfrm>
            <a:off x="2350782" y="126846"/>
            <a:ext cx="679193" cy="170205"/>
          </a:xfrm>
          <a:custGeom>
            <a:avLst/>
            <a:gdLst/>
            <a:ahLst/>
            <a:cxnLst/>
            <a:rect l="l" t="t" r="r" b="b"/>
            <a:pathLst>
              <a:path w="6261" h="1569" extrusionOk="0">
                <a:moveTo>
                  <a:pt x="4049" y="1"/>
                </a:moveTo>
                <a:cubicBezTo>
                  <a:pt x="3686" y="1"/>
                  <a:pt x="3325" y="221"/>
                  <a:pt x="3169" y="560"/>
                </a:cubicBezTo>
                <a:cubicBezTo>
                  <a:pt x="2982" y="411"/>
                  <a:pt x="2745" y="333"/>
                  <a:pt x="2505" y="333"/>
                </a:cubicBezTo>
                <a:cubicBezTo>
                  <a:pt x="2392" y="333"/>
                  <a:pt x="2279" y="350"/>
                  <a:pt x="2171" y="385"/>
                </a:cubicBezTo>
                <a:cubicBezTo>
                  <a:pt x="1842" y="494"/>
                  <a:pt x="1579" y="779"/>
                  <a:pt x="1491" y="1120"/>
                </a:cubicBezTo>
                <a:cubicBezTo>
                  <a:pt x="1323" y="943"/>
                  <a:pt x="1084" y="837"/>
                  <a:pt x="843" y="837"/>
                </a:cubicBezTo>
                <a:cubicBezTo>
                  <a:pt x="770" y="837"/>
                  <a:pt x="697" y="847"/>
                  <a:pt x="625" y="867"/>
                </a:cubicBezTo>
                <a:cubicBezTo>
                  <a:pt x="319" y="944"/>
                  <a:pt x="66" y="1196"/>
                  <a:pt x="0" y="1503"/>
                </a:cubicBezTo>
                <a:lnTo>
                  <a:pt x="6239" y="1569"/>
                </a:lnTo>
                <a:cubicBezTo>
                  <a:pt x="6261" y="1273"/>
                  <a:pt x="6096" y="977"/>
                  <a:pt x="5844" y="823"/>
                </a:cubicBezTo>
                <a:cubicBezTo>
                  <a:pt x="5723" y="749"/>
                  <a:pt x="5581" y="714"/>
                  <a:pt x="5438" y="714"/>
                </a:cubicBezTo>
                <a:cubicBezTo>
                  <a:pt x="5285" y="714"/>
                  <a:pt x="5131" y="755"/>
                  <a:pt x="5000" y="835"/>
                </a:cubicBezTo>
                <a:cubicBezTo>
                  <a:pt x="4945" y="418"/>
                  <a:pt x="4594" y="67"/>
                  <a:pt x="4188" y="12"/>
                </a:cubicBezTo>
                <a:cubicBezTo>
                  <a:pt x="4142" y="4"/>
                  <a:pt x="4095" y="1"/>
                  <a:pt x="40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5"/>
          <p:cNvSpPr/>
          <p:nvPr/>
        </p:nvSpPr>
        <p:spPr>
          <a:xfrm>
            <a:off x="8464807" y="3242521"/>
            <a:ext cx="679193" cy="170205"/>
          </a:xfrm>
          <a:custGeom>
            <a:avLst/>
            <a:gdLst/>
            <a:ahLst/>
            <a:cxnLst/>
            <a:rect l="l" t="t" r="r" b="b"/>
            <a:pathLst>
              <a:path w="6261" h="1569" extrusionOk="0">
                <a:moveTo>
                  <a:pt x="4049" y="1"/>
                </a:moveTo>
                <a:cubicBezTo>
                  <a:pt x="3686" y="1"/>
                  <a:pt x="3325" y="221"/>
                  <a:pt x="3169" y="560"/>
                </a:cubicBezTo>
                <a:cubicBezTo>
                  <a:pt x="2982" y="411"/>
                  <a:pt x="2745" y="333"/>
                  <a:pt x="2505" y="333"/>
                </a:cubicBezTo>
                <a:cubicBezTo>
                  <a:pt x="2392" y="333"/>
                  <a:pt x="2279" y="350"/>
                  <a:pt x="2171" y="385"/>
                </a:cubicBezTo>
                <a:cubicBezTo>
                  <a:pt x="1842" y="494"/>
                  <a:pt x="1579" y="779"/>
                  <a:pt x="1491" y="1120"/>
                </a:cubicBezTo>
                <a:cubicBezTo>
                  <a:pt x="1323" y="943"/>
                  <a:pt x="1084" y="837"/>
                  <a:pt x="843" y="837"/>
                </a:cubicBezTo>
                <a:cubicBezTo>
                  <a:pt x="770" y="837"/>
                  <a:pt x="697" y="847"/>
                  <a:pt x="625" y="867"/>
                </a:cubicBezTo>
                <a:cubicBezTo>
                  <a:pt x="319" y="944"/>
                  <a:pt x="66" y="1196"/>
                  <a:pt x="0" y="1503"/>
                </a:cubicBezTo>
                <a:lnTo>
                  <a:pt x="6239" y="1569"/>
                </a:lnTo>
                <a:cubicBezTo>
                  <a:pt x="6261" y="1273"/>
                  <a:pt x="6096" y="977"/>
                  <a:pt x="5844" y="823"/>
                </a:cubicBezTo>
                <a:cubicBezTo>
                  <a:pt x="5723" y="749"/>
                  <a:pt x="5581" y="714"/>
                  <a:pt x="5438" y="714"/>
                </a:cubicBezTo>
                <a:cubicBezTo>
                  <a:pt x="5285" y="714"/>
                  <a:pt x="5131" y="755"/>
                  <a:pt x="5000" y="835"/>
                </a:cubicBezTo>
                <a:cubicBezTo>
                  <a:pt x="4945" y="418"/>
                  <a:pt x="4594" y="67"/>
                  <a:pt x="4188" y="12"/>
                </a:cubicBezTo>
                <a:cubicBezTo>
                  <a:pt x="4142" y="4"/>
                  <a:pt x="4095" y="1"/>
                  <a:pt x="40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/>
          <p:nvPr/>
        </p:nvSpPr>
        <p:spPr>
          <a:xfrm>
            <a:off x="2441007" y="4816196"/>
            <a:ext cx="679193" cy="170205"/>
          </a:xfrm>
          <a:custGeom>
            <a:avLst/>
            <a:gdLst/>
            <a:ahLst/>
            <a:cxnLst/>
            <a:rect l="l" t="t" r="r" b="b"/>
            <a:pathLst>
              <a:path w="6261" h="1569" extrusionOk="0">
                <a:moveTo>
                  <a:pt x="4049" y="1"/>
                </a:moveTo>
                <a:cubicBezTo>
                  <a:pt x="3686" y="1"/>
                  <a:pt x="3325" y="221"/>
                  <a:pt x="3169" y="560"/>
                </a:cubicBezTo>
                <a:cubicBezTo>
                  <a:pt x="2982" y="411"/>
                  <a:pt x="2745" y="333"/>
                  <a:pt x="2505" y="333"/>
                </a:cubicBezTo>
                <a:cubicBezTo>
                  <a:pt x="2392" y="333"/>
                  <a:pt x="2279" y="350"/>
                  <a:pt x="2171" y="385"/>
                </a:cubicBezTo>
                <a:cubicBezTo>
                  <a:pt x="1842" y="494"/>
                  <a:pt x="1579" y="779"/>
                  <a:pt x="1491" y="1120"/>
                </a:cubicBezTo>
                <a:cubicBezTo>
                  <a:pt x="1323" y="943"/>
                  <a:pt x="1084" y="837"/>
                  <a:pt x="843" y="837"/>
                </a:cubicBezTo>
                <a:cubicBezTo>
                  <a:pt x="770" y="837"/>
                  <a:pt x="697" y="847"/>
                  <a:pt x="625" y="867"/>
                </a:cubicBezTo>
                <a:cubicBezTo>
                  <a:pt x="319" y="944"/>
                  <a:pt x="66" y="1196"/>
                  <a:pt x="0" y="1503"/>
                </a:cubicBezTo>
                <a:lnTo>
                  <a:pt x="6239" y="1569"/>
                </a:lnTo>
                <a:cubicBezTo>
                  <a:pt x="6261" y="1273"/>
                  <a:pt x="6096" y="977"/>
                  <a:pt x="5844" y="823"/>
                </a:cubicBezTo>
                <a:cubicBezTo>
                  <a:pt x="5723" y="749"/>
                  <a:pt x="5581" y="714"/>
                  <a:pt x="5438" y="714"/>
                </a:cubicBezTo>
                <a:cubicBezTo>
                  <a:pt x="5285" y="714"/>
                  <a:pt x="5131" y="755"/>
                  <a:pt x="5000" y="835"/>
                </a:cubicBezTo>
                <a:cubicBezTo>
                  <a:pt x="4945" y="418"/>
                  <a:pt x="4594" y="67"/>
                  <a:pt x="4188" y="12"/>
                </a:cubicBezTo>
                <a:cubicBezTo>
                  <a:pt x="4142" y="4"/>
                  <a:pt x="4095" y="1"/>
                  <a:pt x="40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"/>
          <p:cNvSpPr/>
          <p:nvPr/>
        </p:nvSpPr>
        <p:spPr>
          <a:xfrm>
            <a:off x="-364043" y="2429271"/>
            <a:ext cx="679193" cy="170205"/>
          </a:xfrm>
          <a:custGeom>
            <a:avLst/>
            <a:gdLst/>
            <a:ahLst/>
            <a:cxnLst/>
            <a:rect l="l" t="t" r="r" b="b"/>
            <a:pathLst>
              <a:path w="6261" h="1569" extrusionOk="0">
                <a:moveTo>
                  <a:pt x="4049" y="1"/>
                </a:moveTo>
                <a:cubicBezTo>
                  <a:pt x="3686" y="1"/>
                  <a:pt x="3325" y="221"/>
                  <a:pt x="3169" y="560"/>
                </a:cubicBezTo>
                <a:cubicBezTo>
                  <a:pt x="2982" y="411"/>
                  <a:pt x="2745" y="333"/>
                  <a:pt x="2505" y="333"/>
                </a:cubicBezTo>
                <a:cubicBezTo>
                  <a:pt x="2392" y="333"/>
                  <a:pt x="2279" y="350"/>
                  <a:pt x="2171" y="385"/>
                </a:cubicBezTo>
                <a:cubicBezTo>
                  <a:pt x="1842" y="494"/>
                  <a:pt x="1579" y="779"/>
                  <a:pt x="1491" y="1120"/>
                </a:cubicBezTo>
                <a:cubicBezTo>
                  <a:pt x="1323" y="943"/>
                  <a:pt x="1084" y="837"/>
                  <a:pt x="843" y="837"/>
                </a:cubicBezTo>
                <a:cubicBezTo>
                  <a:pt x="770" y="837"/>
                  <a:pt x="697" y="847"/>
                  <a:pt x="625" y="867"/>
                </a:cubicBezTo>
                <a:cubicBezTo>
                  <a:pt x="319" y="944"/>
                  <a:pt x="66" y="1196"/>
                  <a:pt x="0" y="1503"/>
                </a:cubicBezTo>
                <a:lnTo>
                  <a:pt x="6239" y="1569"/>
                </a:lnTo>
                <a:cubicBezTo>
                  <a:pt x="6261" y="1273"/>
                  <a:pt x="6096" y="977"/>
                  <a:pt x="5844" y="823"/>
                </a:cubicBezTo>
                <a:cubicBezTo>
                  <a:pt x="5723" y="749"/>
                  <a:pt x="5581" y="714"/>
                  <a:pt x="5438" y="714"/>
                </a:cubicBezTo>
                <a:cubicBezTo>
                  <a:pt x="5285" y="714"/>
                  <a:pt x="5131" y="755"/>
                  <a:pt x="5000" y="835"/>
                </a:cubicBezTo>
                <a:cubicBezTo>
                  <a:pt x="4945" y="418"/>
                  <a:pt x="4594" y="67"/>
                  <a:pt x="4188" y="12"/>
                </a:cubicBezTo>
                <a:cubicBezTo>
                  <a:pt x="4142" y="4"/>
                  <a:pt x="4095" y="1"/>
                  <a:pt x="40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" name="Google Shape;92;p5"/>
          <p:cNvGrpSpPr/>
          <p:nvPr/>
        </p:nvGrpSpPr>
        <p:grpSpPr>
          <a:xfrm>
            <a:off x="8555949" y="806163"/>
            <a:ext cx="416587" cy="596813"/>
            <a:chOff x="8555949" y="806163"/>
            <a:chExt cx="416587" cy="596813"/>
          </a:xfrm>
        </p:grpSpPr>
        <p:sp>
          <p:nvSpPr>
            <p:cNvPr id="93" name="Google Shape;93;p5"/>
            <p:cNvSpPr/>
            <p:nvPr/>
          </p:nvSpPr>
          <p:spPr>
            <a:xfrm>
              <a:off x="8630075" y="984025"/>
              <a:ext cx="135900" cy="135900"/>
            </a:xfrm>
            <a:prstGeom prst="plus">
              <a:avLst>
                <a:gd name="adj" fmla="val 4390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8862861" y="1309675"/>
              <a:ext cx="93300" cy="933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8879236" y="806163"/>
              <a:ext cx="93300" cy="93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8555949" y="1267400"/>
              <a:ext cx="54900" cy="54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97;p5"/>
          <p:cNvGrpSpPr/>
          <p:nvPr/>
        </p:nvGrpSpPr>
        <p:grpSpPr>
          <a:xfrm rot="5400000">
            <a:off x="137099" y="3885763"/>
            <a:ext cx="568987" cy="596813"/>
            <a:chOff x="8555949" y="806163"/>
            <a:chExt cx="568987" cy="596813"/>
          </a:xfrm>
        </p:grpSpPr>
        <p:sp>
          <p:nvSpPr>
            <p:cNvPr id="98" name="Google Shape;98;p5"/>
            <p:cNvSpPr/>
            <p:nvPr/>
          </p:nvSpPr>
          <p:spPr>
            <a:xfrm>
              <a:off x="8630075" y="984025"/>
              <a:ext cx="135900" cy="135900"/>
            </a:xfrm>
            <a:prstGeom prst="plus">
              <a:avLst>
                <a:gd name="adj" fmla="val 4390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8862861" y="1309675"/>
              <a:ext cx="93300" cy="933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9031636" y="806163"/>
              <a:ext cx="93300" cy="93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555949" y="1267400"/>
              <a:ext cx="54900" cy="54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/>
          <p:nvPr/>
        </p:nvSpPr>
        <p:spPr>
          <a:xfrm rot="1095117">
            <a:off x="5801043" y="-393669"/>
            <a:ext cx="3899522" cy="1866023"/>
          </a:xfrm>
          <a:custGeom>
            <a:avLst/>
            <a:gdLst/>
            <a:ahLst/>
            <a:cxnLst/>
            <a:rect l="l" t="t" r="r" b="b"/>
            <a:pathLst>
              <a:path w="155979" h="74640" extrusionOk="0">
                <a:moveTo>
                  <a:pt x="0" y="0"/>
                </a:moveTo>
                <a:cubicBezTo>
                  <a:pt x="7176" y="14351"/>
                  <a:pt x="22543" y="26042"/>
                  <a:pt x="38277" y="29186"/>
                </a:cubicBezTo>
                <a:cubicBezTo>
                  <a:pt x="53937" y="32315"/>
                  <a:pt x="70816" y="30436"/>
                  <a:pt x="85645" y="36363"/>
                </a:cubicBezTo>
                <a:cubicBezTo>
                  <a:pt x="97919" y="41269"/>
                  <a:pt x="104734" y="54750"/>
                  <a:pt x="115310" y="62679"/>
                </a:cubicBezTo>
                <a:cubicBezTo>
                  <a:pt x="126616" y="71155"/>
                  <a:pt x="141849" y="74640"/>
                  <a:pt x="155979" y="74640"/>
                </a:cubicBezTo>
              </a:path>
            </a:pathLst>
          </a:custGeom>
          <a:noFill/>
          <a:ln w="9525" cap="rnd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105" name="Google Shape;105;p6"/>
          <p:cNvSpPr/>
          <p:nvPr/>
        </p:nvSpPr>
        <p:spPr>
          <a:xfrm rot="10799680">
            <a:off x="-130646" y="4479036"/>
            <a:ext cx="4195445" cy="2007256"/>
          </a:xfrm>
          <a:custGeom>
            <a:avLst/>
            <a:gdLst/>
            <a:ahLst/>
            <a:cxnLst/>
            <a:rect l="l" t="t" r="r" b="b"/>
            <a:pathLst>
              <a:path w="155979" h="74640" extrusionOk="0">
                <a:moveTo>
                  <a:pt x="0" y="0"/>
                </a:moveTo>
                <a:cubicBezTo>
                  <a:pt x="7176" y="14351"/>
                  <a:pt x="22543" y="26042"/>
                  <a:pt x="38277" y="29186"/>
                </a:cubicBezTo>
                <a:cubicBezTo>
                  <a:pt x="53937" y="32315"/>
                  <a:pt x="70816" y="30436"/>
                  <a:pt x="85645" y="36363"/>
                </a:cubicBezTo>
                <a:cubicBezTo>
                  <a:pt x="97919" y="41269"/>
                  <a:pt x="104734" y="54750"/>
                  <a:pt x="115310" y="62679"/>
                </a:cubicBezTo>
                <a:cubicBezTo>
                  <a:pt x="126616" y="71155"/>
                  <a:pt x="141849" y="74640"/>
                  <a:pt x="155979" y="74640"/>
                </a:cubicBezTo>
              </a:path>
            </a:pathLst>
          </a:custGeom>
          <a:noFill/>
          <a:ln w="9525" cap="rnd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106" name="Google Shape;106;p6"/>
          <p:cNvSpPr/>
          <p:nvPr/>
        </p:nvSpPr>
        <p:spPr>
          <a:xfrm>
            <a:off x="-299350" y="-370825"/>
            <a:ext cx="1019350" cy="1339700"/>
          </a:xfrm>
          <a:custGeom>
            <a:avLst/>
            <a:gdLst/>
            <a:ahLst/>
            <a:cxnLst/>
            <a:rect l="l" t="t" r="r" b="b"/>
            <a:pathLst>
              <a:path w="40774" h="53588" extrusionOk="0">
                <a:moveTo>
                  <a:pt x="33493" y="0"/>
                </a:moveTo>
                <a:cubicBezTo>
                  <a:pt x="44905" y="5708"/>
                  <a:pt x="41319" y="28589"/>
                  <a:pt x="33014" y="38277"/>
                </a:cubicBezTo>
                <a:cubicBezTo>
                  <a:pt x="25119" y="47487"/>
                  <a:pt x="12131" y="53588"/>
                  <a:pt x="0" y="53588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107" name="Google Shape;107;p6"/>
          <p:cNvSpPr/>
          <p:nvPr/>
        </p:nvSpPr>
        <p:spPr>
          <a:xfrm rot="10061061">
            <a:off x="8561918" y="4386800"/>
            <a:ext cx="1019363" cy="1339717"/>
          </a:xfrm>
          <a:custGeom>
            <a:avLst/>
            <a:gdLst/>
            <a:ahLst/>
            <a:cxnLst/>
            <a:rect l="l" t="t" r="r" b="b"/>
            <a:pathLst>
              <a:path w="40774" h="53588" extrusionOk="0">
                <a:moveTo>
                  <a:pt x="33493" y="0"/>
                </a:moveTo>
                <a:cubicBezTo>
                  <a:pt x="44905" y="5708"/>
                  <a:pt x="41319" y="28589"/>
                  <a:pt x="33014" y="38277"/>
                </a:cubicBezTo>
                <a:cubicBezTo>
                  <a:pt x="25119" y="47487"/>
                  <a:pt x="12131" y="53588"/>
                  <a:pt x="0" y="53588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lgDash"/>
            <a:round/>
            <a:headEnd type="none" w="med" len="med"/>
            <a:tailEnd type="none" w="med" len="med"/>
          </a:ln>
        </p:spPr>
      </p:sp>
      <p:grpSp>
        <p:nvGrpSpPr>
          <p:cNvPr id="108" name="Google Shape;108;p6"/>
          <p:cNvGrpSpPr/>
          <p:nvPr/>
        </p:nvGrpSpPr>
        <p:grpSpPr>
          <a:xfrm>
            <a:off x="8402289" y="308647"/>
            <a:ext cx="461594" cy="461695"/>
            <a:chOff x="3601725" y="3116375"/>
            <a:chExt cx="253275" cy="253400"/>
          </a:xfrm>
        </p:grpSpPr>
        <p:sp>
          <p:nvSpPr>
            <p:cNvPr id="109" name="Google Shape;109;p6"/>
            <p:cNvSpPr/>
            <p:nvPr/>
          </p:nvSpPr>
          <p:spPr>
            <a:xfrm>
              <a:off x="3601725" y="3116650"/>
              <a:ext cx="251900" cy="252200"/>
            </a:xfrm>
            <a:custGeom>
              <a:avLst/>
              <a:gdLst/>
              <a:ahLst/>
              <a:cxnLst/>
              <a:rect l="l" t="t" r="r" b="b"/>
              <a:pathLst>
                <a:path w="10076" h="10088" extrusionOk="0">
                  <a:moveTo>
                    <a:pt x="5044" y="1"/>
                  </a:moveTo>
                  <a:cubicBezTo>
                    <a:pt x="2259" y="1"/>
                    <a:pt x="0" y="2259"/>
                    <a:pt x="0" y="5044"/>
                  </a:cubicBezTo>
                  <a:cubicBezTo>
                    <a:pt x="0" y="7829"/>
                    <a:pt x="2259" y="10088"/>
                    <a:pt x="5044" y="10088"/>
                  </a:cubicBezTo>
                  <a:cubicBezTo>
                    <a:pt x="7817" y="10088"/>
                    <a:pt x="10076" y="7829"/>
                    <a:pt x="10076" y="5044"/>
                  </a:cubicBezTo>
                  <a:cubicBezTo>
                    <a:pt x="10076" y="2259"/>
                    <a:pt x="7817" y="1"/>
                    <a:pt x="504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>
              <a:off x="3623650" y="3116400"/>
              <a:ext cx="105275" cy="252200"/>
            </a:xfrm>
            <a:custGeom>
              <a:avLst/>
              <a:gdLst/>
              <a:ahLst/>
              <a:cxnLst/>
              <a:rect l="l" t="t" r="r" b="b"/>
              <a:pathLst>
                <a:path w="4211" h="10088" extrusionOk="0">
                  <a:moveTo>
                    <a:pt x="4046" y="0"/>
                  </a:moveTo>
                  <a:cubicBezTo>
                    <a:pt x="3180" y="88"/>
                    <a:pt x="2368" y="406"/>
                    <a:pt x="1721" y="976"/>
                  </a:cubicBezTo>
                  <a:cubicBezTo>
                    <a:pt x="1184" y="1448"/>
                    <a:pt x="768" y="2050"/>
                    <a:pt x="493" y="2708"/>
                  </a:cubicBezTo>
                  <a:cubicBezTo>
                    <a:pt x="77" y="3706"/>
                    <a:pt x="0" y="4813"/>
                    <a:pt x="164" y="5877"/>
                  </a:cubicBezTo>
                  <a:cubicBezTo>
                    <a:pt x="329" y="6886"/>
                    <a:pt x="691" y="7872"/>
                    <a:pt x="1348" y="8662"/>
                  </a:cubicBezTo>
                  <a:cubicBezTo>
                    <a:pt x="1962" y="9407"/>
                    <a:pt x="2839" y="9956"/>
                    <a:pt x="3804" y="10065"/>
                  </a:cubicBezTo>
                  <a:cubicBezTo>
                    <a:pt x="3925" y="10087"/>
                    <a:pt x="4046" y="10087"/>
                    <a:pt x="4167" y="10087"/>
                  </a:cubicBezTo>
                  <a:cubicBezTo>
                    <a:pt x="4210" y="10087"/>
                    <a:pt x="4210" y="10010"/>
                    <a:pt x="4167" y="10010"/>
                  </a:cubicBezTo>
                  <a:cubicBezTo>
                    <a:pt x="3202" y="9999"/>
                    <a:pt x="2291" y="9539"/>
                    <a:pt x="1623" y="8859"/>
                  </a:cubicBezTo>
                  <a:cubicBezTo>
                    <a:pt x="932" y="8136"/>
                    <a:pt x="515" y="7181"/>
                    <a:pt x="307" y="6206"/>
                  </a:cubicBezTo>
                  <a:cubicBezTo>
                    <a:pt x="99" y="5186"/>
                    <a:pt x="110" y="4111"/>
                    <a:pt x="427" y="3114"/>
                  </a:cubicBezTo>
                  <a:cubicBezTo>
                    <a:pt x="658" y="2423"/>
                    <a:pt x="1041" y="1765"/>
                    <a:pt x="1557" y="1239"/>
                  </a:cubicBezTo>
                  <a:cubicBezTo>
                    <a:pt x="2127" y="658"/>
                    <a:pt x="2873" y="274"/>
                    <a:pt x="3673" y="132"/>
                  </a:cubicBezTo>
                  <a:cubicBezTo>
                    <a:pt x="3794" y="110"/>
                    <a:pt x="3925" y="99"/>
                    <a:pt x="4046" y="88"/>
                  </a:cubicBezTo>
                  <a:cubicBezTo>
                    <a:pt x="4101" y="77"/>
                    <a:pt x="4101" y="0"/>
                    <a:pt x="404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6"/>
            <p:cNvSpPr/>
            <p:nvPr/>
          </p:nvSpPr>
          <p:spPr>
            <a:xfrm>
              <a:off x="3665575" y="3116475"/>
              <a:ext cx="64850" cy="253300"/>
            </a:xfrm>
            <a:custGeom>
              <a:avLst/>
              <a:gdLst/>
              <a:ahLst/>
              <a:cxnLst/>
              <a:rect l="l" t="t" r="r" b="b"/>
              <a:pathLst>
                <a:path w="2594" h="10132" extrusionOk="0">
                  <a:moveTo>
                    <a:pt x="2369" y="0"/>
                  </a:moveTo>
                  <a:cubicBezTo>
                    <a:pt x="2362" y="0"/>
                    <a:pt x="2354" y="2"/>
                    <a:pt x="2347" y="8"/>
                  </a:cubicBezTo>
                  <a:cubicBezTo>
                    <a:pt x="1733" y="359"/>
                    <a:pt x="1240" y="940"/>
                    <a:pt x="856" y="1543"/>
                  </a:cubicBezTo>
                  <a:cubicBezTo>
                    <a:pt x="670" y="1839"/>
                    <a:pt x="505" y="2157"/>
                    <a:pt x="385" y="2486"/>
                  </a:cubicBezTo>
                  <a:cubicBezTo>
                    <a:pt x="242" y="2880"/>
                    <a:pt x="165" y="3297"/>
                    <a:pt x="110" y="3703"/>
                  </a:cubicBezTo>
                  <a:cubicBezTo>
                    <a:pt x="0" y="4580"/>
                    <a:pt x="22" y="5479"/>
                    <a:pt x="99" y="6356"/>
                  </a:cubicBezTo>
                  <a:cubicBezTo>
                    <a:pt x="143" y="6784"/>
                    <a:pt x="209" y="7212"/>
                    <a:pt x="307" y="7639"/>
                  </a:cubicBezTo>
                  <a:cubicBezTo>
                    <a:pt x="406" y="8012"/>
                    <a:pt x="527" y="8406"/>
                    <a:pt x="735" y="8747"/>
                  </a:cubicBezTo>
                  <a:cubicBezTo>
                    <a:pt x="1141" y="9415"/>
                    <a:pt x="1810" y="9853"/>
                    <a:pt x="2533" y="10128"/>
                  </a:cubicBezTo>
                  <a:cubicBezTo>
                    <a:pt x="2539" y="10131"/>
                    <a:pt x="2544" y="10132"/>
                    <a:pt x="2548" y="10132"/>
                  </a:cubicBezTo>
                  <a:cubicBezTo>
                    <a:pt x="2582" y="10132"/>
                    <a:pt x="2594" y="10070"/>
                    <a:pt x="2555" y="10051"/>
                  </a:cubicBezTo>
                  <a:cubicBezTo>
                    <a:pt x="1919" y="9810"/>
                    <a:pt x="1305" y="9426"/>
                    <a:pt x="911" y="8867"/>
                  </a:cubicBezTo>
                  <a:cubicBezTo>
                    <a:pt x="691" y="8549"/>
                    <a:pt x="560" y="8198"/>
                    <a:pt x="450" y="7848"/>
                  </a:cubicBezTo>
                  <a:cubicBezTo>
                    <a:pt x="329" y="7441"/>
                    <a:pt x="253" y="7014"/>
                    <a:pt x="209" y="6598"/>
                  </a:cubicBezTo>
                  <a:cubicBezTo>
                    <a:pt x="110" y="5764"/>
                    <a:pt x="88" y="4898"/>
                    <a:pt x="154" y="4054"/>
                  </a:cubicBezTo>
                  <a:cubicBezTo>
                    <a:pt x="187" y="3615"/>
                    <a:pt x="263" y="3187"/>
                    <a:pt x="373" y="2771"/>
                  </a:cubicBezTo>
                  <a:cubicBezTo>
                    <a:pt x="472" y="2442"/>
                    <a:pt x="614" y="2124"/>
                    <a:pt x="779" y="1817"/>
                  </a:cubicBezTo>
                  <a:cubicBezTo>
                    <a:pt x="987" y="1467"/>
                    <a:pt x="1228" y="1126"/>
                    <a:pt x="1503" y="819"/>
                  </a:cubicBezTo>
                  <a:cubicBezTo>
                    <a:pt x="1755" y="534"/>
                    <a:pt x="2051" y="271"/>
                    <a:pt x="2390" y="74"/>
                  </a:cubicBezTo>
                  <a:cubicBezTo>
                    <a:pt x="2427" y="56"/>
                    <a:pt x="2403" y="0"/>
                    <a:pt x="236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6"/>
            <p:cNvSpPr/>
            <p:nvPr/>
          </p:nvSpPr>
          <p:spPr>
            <a:xfrm>
              <a:off x="3721225" y="3116450"/>
              <a:ext cx="8925" cy="252125"/>
            </a:xfrm>
            <a:custGeom>
              <a:avLst/>
              <a:gdLst/>
              <a:ahLst/>
              <a:cxnLst/>
              <a:rect l="l" t="t" r="r" b="b"/>
              <a:pathLst>
                <a:path w="357" h="10085" extrusionOk="0">
                  <a:moveTo>
                    <a:pt x="143" y="1"/>
                  </a:moveTo>
                  <a:cubicBezTo>
                    <a:pt x="121" y="1"/>
                    <a:pt x="99" y="15"/>
                    <a:pt x="99" y="42"/>
                  </a:cubicBezTo>
                  <a:cubicBezTo>
                    <a:pt x="33" y="1336"/>
                    <a:pt x="0" y="2640"/>
                    <a:pt x="0" y="3934"/>
                  </a:cubicBezTo>
                  <a:cubicBezTo>
                    <a:pt x="0" y="5250"/>
                    <a:pt x="33" y="6565"/>
                    <a:pt x="110" y="7881"/>
                  </a:cubicBezTo>
                  <a:cubicBezTo>
                    <a:pt x="154" y="8605"/>
                    <a:pt x="208" y="9328"/>
                    <a:pt x="274" y="10052"/>
                  </a:cubicBezTo>
                  <a:cubicBezTo>
                    <a:pt x="274" y="10074"/>
                    <a:pt x="296" y="10085"/>
                    <a:pt x="317" y="10085"/>
                  </a:cubicBezTo>
                  <a:cubicBezTo>
                    <a:pt x="337" y="10085"/>
                    <a:pt x="357" y="10074"/>
                    <a:pt x="351" y="10052"/>
                  </a:cubicBezTo>
                  <a:cubicBezTo>
                    <a:pt x="230" y="8758"/>
                    <a:pt x="154" y="7464"/>
                    <a:pt x="110" y="6160"/>
                  </a:cubicBezTo>
                  <a:cubicBezTo>
                    <a:pt x="77" y="4844"/>
                    <a:pt x="77" y="3529"/>
                    <a:pt x="99" y="2213"/>
                  </a:cubicBezTo>
                  <a:cubicBezTo>
                    <a:pt x="121" y="1489"/>
                    <a:pt x="143" y="766"/>
                    <a:pt x="186" y="42"/>
                  </a:cubicBezTo>
                  <a:cubicBezTo>
                    <a:pt x="186" y="15"/>
                    <a:pt x="164" y="1"/>
                    <a:pt x="14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6"/>
            <p:cNvSpPr/>
            <p:nvPr/>
          </p:nvSpPr>
          <p:spPr>
            <a:xfrm>
              <a:off x="3724325" y="3116375"/>
              <a:ext cx="72025" cy="253275"/>
            </a:xfrm>
            <a:custGeom>
              <a:avLst/>
              <a:gdLst/>
              <a:ahLst/>
              <a:cxnLst/>
              <a:rect l="l" t="t" r="r" b="b"/>
              <a:pathLst>
                <a:path w="2881" h="10131" extrusionOk="0">
                  <a:moveTo>
                    <a:pt x="63" y="0"/>
                  </a:moveTo>
                  <a:cubicBezTo>
                    <a:pt x="16" y="0"/>
                    <a:pt x="0" y="69"/>
                    <a:pt x="52" y="89"/>
                  </a:cubicBezTo>
                  <a:cubicBezTo>
                    <a:pt x="688" y="352"/>
                    <a:pt x="1246" y="791"/>
                    <a:pt x="1653" y="1350"/>
                  </a:cubicBezTo>
                  <a:cubicBezTo>
                    <a:pt x="2080" y="1931"/>
                    <a:pt x="2354" y="2599"/>
                    <a:pt x="2530" y="3291"/>
                  </a:cubicBezTo>
                  <a:cubicBezTo>
                    <a:pt x="2716" y="4069"/>
                    <a:pt x="2793" y="4902"/>
                    <a:pt x="2716" y="5691"/>
                  </a:cubicBezTo>
                  <a:cubicBezTo>
                    <a:pt x="2650" y="6503"/>
                    <a:pt x="2387" y="7281"/>
                    <a:pt x="1981" y="7994"/>
                  </a:cubicBezTo>
                  <a:cubicBezTo>
                    <a:pt x="1521" y="8794"/>
                    <a:pt x="896" y="9496"/>
                    <a:pt x="161" y="10066"/>
                  </a:cubicBezTo>
                  <a:cubicBezTo>
                    <a:pt x="127" y="10092"/>
                    <a:pt x="160" y="10131"/>
                    <a:pt x="191" y="10131"/>
                  </a:cubicBezTo>
                  <a:cubicBezTo>
                    <a:pt x="200" y="10131"/>
                    <a:pt x="209" y="10128"/>
                    <a:pt x="216" y="10121"/>
                  </a:cubicBezTo>
                  <a:cubicBezTo>
                    <a:pt x="874" y="9606"/>
                    <a:pt x="1455" y="8980"/>
                    <a:pt x="1904" y="8279"/>
                  </a:cubicBezTo>
                  <a:cubicBezTo>
                    <a:pt x="2343" y="7577"/>
                    <a:pt x="2650" y="6788"/>
                    <a:pt x="2771" y="5966"/>
                  </a:cubicBezTo>
                  <a:cubicBezTo>
                    <a:pt x="2881" y="5165"/>
                    <a:pt x="2825" y="4310"/>
                    <a:pt x="2661" y="3520"/>
                  </a:cubicBezTo>
                  <a:cubicBezTo>
                    <a:pt x="2508" y="2797"/>
                    <a:pt x="2255" y="2085"/>
                    <a:pt x="1839" y="1471"/>
                  </a:cubicBezTo>
                  <a:cubicBezTo>
                    <a:pt x="1455" y="900"/>
                    <a:pt x="929" y="418"/>
                    <a:pt x="304" y="111"/>
                  </a:cubicBezTo>
                  <a:cubicBezTo>
                    <a:pt x="227" y="78"/>
                    <a:pt x="150" y="34"/>
                    <a:pt x="74" y="1"/>
                  </a:cubicBezTo>
                  <a:cubicBezTo>
                    <a:pt x="70" y="1"/>
                    <a:pt x="66" y="0"/>
                    <a:pt x="63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724500" y="3116400"/>
              <a:ext cx="107475" cy="253300"/>
            </a:xfrm>
            <a:custGeom>
              <a:avLst/>
              <a:gdLst/>
              <a:ahLst/>
              <a:cxnLst/>
              <a:rect l="l" t="t" r="r" b="b"/>
              <a:pathLst>
                <a:path w="4299" h="10132" extrusionOk="0">
                  <a:moveTo>
                    <a:pt x="55" y="0"/>
                  </a:moveTo>
                  <a:cubicBezTo>
                    <a:pt x="1" y="0"/>
                    <a:pt x="1" y="88"/>
                    <a:pt x="55" y="88"/>
                  </a:cubicBezTo>
                  <a:cubicBezTo>
                    <a:pt x="440" y="88"/>
                    <a:pt x="823" y="186"/>
                    <a:pt x="1174" y="329"/>
                  </a:cubicBezTo>
                  <a:cubicBezTo>
                    <a:pt x="1580" y="483"/>
                    <a:pt x="1974" y="702"/>
                    <a:pt x="2325" y="954"/>
                  </a:cubicBezTo>
                  <a:cubicBezTo>
                    <a:pt x="2665" y="1185"/>
                    <a:pt x="2994" y="1470"/>
                    <a:pt x="3257" y="1787"/>
                  </a:cubicBezTo>
                  <a:cubicBezTo>
                    <a:pt x="3542" y="2138"/>
                    <a:pt x="3739" y="2555"/>
                    <a:pt x="3871" y="2983"/>
                  </a:cubicBezTo>
                  <a:cubicBezTo>
                    <a:pt x="4189" y="3947"/>
                    <a:pt x="4200" y="5010"/>
                    <a:pt x="4024" y="6009"/>
                  </a:cubicBezTo>
                  <a:cubicBezTo>
                    <a:pt x="3860" y="6962"/>
                    <a:pt x="3498" y="7960"/>
                    <a:pt x="2840" y="8684"/>
                  </a:cubicBezTo>
                  <a:cubicBezTo>
                    <a:pt x="2238" y="9352"/>
                    <a:pt x="1382" y="9824"/>
                    <a:pt x="505" y="10010"/>
                  </a:cubicBezTo>
                  <a:cubicBezTo>
                    <a:pt x="396" y="10021"/>
                    <a:pt x="297" y="10043"/>
                    <a:pt x="187" y="10054"/>
                  </a:cubicBezTo>
                  <a:cubicBezTo>
                    <a:pt x="136" y="10054"/>
                    <a:pt x="133" y="10132"/>
                    <a:pt x="178" y="10132"/>
                  </a:cubicBezTo>
                  <a:cubicBezTo>
                    <a:pt x="181" y="10132"/>
                    <a:pt x="184" y="10132"/>
                    <a:pt x="187" y="10131"/>
                  </a:cubicBezTo>
                  <a:cubicBezTo>
                    <a:pt x="1086" y="10043"/>
                    <a:pt x="1985" y="9605"/>
                    <a:pt x="2654" y="8991"/>
                  </a:cubicBezTo>
                  <a:cubicBezTo>
                    <a:pt x="3388" y="8322"/>
                    <a:pt x="3805" y="7357"/>
                    <a:pt x="4024" y="6403"/>
                  </a:cubicBezTo>
                  <a:cubicBezTo>
                    <a:pt x="4255" y="5405"/>
                    <a:pt x="4299" y="4331"/>
                    <a:pt x="4058" y="3322"/>
                  </a:cubicBezTo>
                  <a:cubicBezTo>
                    <a:pt x="3937" y="2851"/>
                    <a:pt x="3761" y="2369"/>
                    <a:pt x="3487" y="1974"/>
                  </a:cubicBezTo>
                  <a:cubicBezTo>
                    <a:pt x="3257" y="1634"/>
                    <a:pt x="2961" y="1338"/>
                    <a:pt x="2643" y="1085"/>
                  </a:cubicBezTo>
                  <a:cubicBezTo>
                    <a:pt x="2292" y="812"/>
                    <a:pt x="1909" y="571"/>
                    <a:pt x="1503" y="373"/>
                  </a:cubicBezTo>
                  <a:cubicBezTo>
                    <a:pt x="1130" y="208"/>
                    <a:pt x="735" y="66"/>
                    <a:pt x="330" y="22"/>
                  </a:cubicBezTo>
                  <a:cubicBezTo>
                    <a:pt x="231" y="11"/>
                    <a:pt x="143" y="0"/>
                    <a:pt x="55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3601975" y="3246875"/>
              <a:ext cx="253025" cy="1925"/>
            </a:xfrm>
            <a:custGeom>
              <a:avLst/>
              <a:gdLst/>
              <a:ahLst/>
              <a:cxnLst/>
              <a:rect l="l" t="t" r="r" b="b"/>
              <a:pathLst>
                <a:path w="10121" h="77" extrusionOk="0">
                  <a:moveTo>
                    <a:pt x="45" y="0"/>
                  </a:moveTo>
                  <a:cubicBezTo>
                    <a:pt x="1" y="0"/>
                    <a:pt x="1" y="77"/>
                    <a:pt x="45" y="77"/>
                  </a:cubicBezTo>
                  <a:lnTo>
                    <a:pt x="10066" y="77"/>
                  </a:lnTo>
                  <a:cubicBezTo>
                    <a:pt x="10121" y="77"/>
                    <a:pt x="10121" y="0"/>
                    <a:pt x="1006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3621175" y="3175750"/>
              <a:ext cx="212450" cy="2175"/>
            </a:xfrm>
            <a:custGeom>
              <a:avLst/>
              <a:gdLst/>
              <a:ahLst/>
              <a:cxnLst/>
              <a:rect l="l" t="t" r="r" b="b"/>
              <a:pathLst>
                <a:path w="8498" h="87" extrusionOk="0">
                  <a:moveTo>
                    <a:pt x="176" y="0"/>
                  </a:moveTo>
                  <a:cubicBezTo>
                    <a:pt x="139" y="0"/>
                    <a:pt x="103" y="2"/>
                    <a:pt x="66" y="5"/>
                  </a:cubicBezTo>
                  <a:lnTo>
                    <a:pt x="55" y="5"/>
                  </a:lnTo>
                  <a:cubicBezTo>
                    <a:pt x="0" y="5"/>
                    <a:pt x="0" y="82"/>
                    <a:pt x="55" y="82"/>
                  </a:cubicBezTo>
                  <a:lnTo>
                    <a:pt x="8103" y="82"/>
                  </a:lnTo>
                  <a:cubicBezTo>
                    <a:pt x="8176" y="82"/>
                    <a:pt x="8249" y="87"/>
                    <a:pt x="8322" y="87"/>
                  </a:cubicBezTo>
                  <a:cubicBezTo>
                    <a:pt x="8359" y="87"/>
                    <a:pt x="8395" y="86"/>
                    <a:pt x="8432" y="82"/>
                  </a:cubicBezTo>
                  <a:lnTo>
                    <a:pt x="8442" y="82"/>
                  </a:lnTo>
                  <a:cubicBezTo>
                    <a:pt x="8498" y="82"/>
                    <a:pt x="8498" y="5"/>
                    <a:pt x="8442" y="5"/>
                  </a:cubicBezTo>
                  <a:lnTo>
                    <a:pt x="395" y="5"/>
                  </a:lnTo>
                  <a:cubicBezTo>
                    <a:pt x="322" y="5"/>
                    <a:pt x="249" y="0"/>
                    <a:pt x="17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3629675" y="3317850"/>
              <a:ext cx="196275" cy="2225"/>
            </a:xfrm>
            <a:custGeom>
              <a:avLst/>
              <a:gdLst/>
              <a:ahLst/>
              <a:cxnLst/>
              <a:rect l="l" t="t" r="r" b="b"/>
              <a:pathLst>
                <a:path w="7851" h="89" extrusionOk="0">
                  <a:moveTo>
                    <a:pt x="44" y="0"/>
                  </a:moveTo>
                  <a:cubicBezTo>
                    <a:pt x="1" y="0"/>
                    <a:pt x="1" y="88"/>
                    <a:pt x="44" y="88"/>
                  </a:cubicBezTo>
                  <a:lnTo>
                    <a:pt x="7795" y="88"/>
                  </a:lnTo>
                  <a:cubicBezTo>
                    <a:pt x="7851" y="88"/>
                    <a:pt x="7851" y="0"/>
                    <a:pt x="7795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" name="Google Shape;118;p6"/>
          <p:cNvSpPr/>
          <p:nvPr/>
        </p:nvSpPr>
        <p:spPr>
          <a:xfrm rot="-598330">
            <a:off x="552518" y="782087"/>
            <a:ext cx="152164" cy="190205"/>
          </a:xfrm>
          <a:custGeom>
            <a:avLst/>
            <a:gdLst/>
            <a:ahLst/>
            <a:cxnLst/>
            <a:rect l="l" t="t" r="r" b="b"/>
            <a:pathLst>
              <a:path w="3421" h="4276" extrusionOk="0">
                <a:moveTo>
                  <a:pt x="1718" y="979"/>
                </a:moveTo>
                <a:cubicBezTo>
                  <a:pt x="2155" y="979"/>
                  <a:pt x="2500" y="1388"/>
                  <a:pt x="2423" y="1864"/>
                </a:cubicBezTo>
                <a:cubicBezTo>
                  <a:pt x="2380" y="2149"/>
                  <a:pt x="2171" y="2380"/>
                  <a:pt x="1908" y="2445"/>
                </a:cubicBezTo>
                <a:cubicBezTo>
                  <a:pt x="1839" y="2466"/>
                  <a:pt x="1772" y="2475"/>
                  <a:pt x="1706" y="2475"/>
                </a:cubicBezTo>
                <a:cubicBezTo>
                  <a:pt x="1275" y="2475"/>
                  <a:pt x="923" y="2066"/>
                  <a:pt x="1009" y="1590"/>
                </a:cubicBezTo>
                <a:cubicBezTo>
                  <a:pt x="1053" y="1305"/>
                  <a:pt x="1261" y="1074"/>
                  <a:pt x="1513" y="1009"/>
                </a:cubicBezTo>
                <a:cubicBezTo>
                  <a:pt x="1583" y="988"/>
                  <a:pt x="1652" y="979"/>
                  <a:pt x="1718" y="979"/>
                </a:cubicBezTo>
                <a:close/>
                <a:moveTo>
                  <a:pt x="1716" y="0"/>
                </a:moveTo>
                <a:cubicBezTo>
                  <a:pt x="1628" y="0"/>
                  <a:pt x="1538" y="7"/>
                  <a:pt x="1447" y="22"/>
                </a:cubicBezTo>
                <a:cubicBezTo>
                  <a:pt x="680" y="143"/>
                  <a:pt x="77" y="823"/>
                  <a:pt x="22" y="1634"/>
                </a:cubicBezTo>
                <a:cubicBezTo>
                  <a:pt x="0" y="2029"/>
                  <a:pt x="99" y="2402"/>
                  <a:pt x="285" y="2697"/>
                </a:cubicBezTo>
                <a:cubicBezTo>
                  <a:pt x="329" y="2774"/>
                  <a:pt x="384" y="2840"/>
                  <a:pt x="439" y="2906"/>
                </a:cubicBezTo>
                <a:lnTo>
                  <a:pt x="1535" y="4144"/>
                </a:lnTo>
                <a:cubicBezTo>
                  <a:pt x="1612" y="4231"/>
                  <a:pt x="1719" y="4275"/>
                  <a:pt x="1828" y="4275"/>
                </a:cubicBezTo>
                <a:cubicBezTo>
                  <a:pt x="1953" y="4275"/>
                  <a:pt x="2078" y="4218"/>
                  <a:pt x="2160" y="4100"/>
                </a:cubicBezTo>
                <a:lnTo>
                  <a:pt x="2840" y="3147"/>
                </a:lnTo>
                <a:cubicBezTo>
                  <a:pt x="2894" y="3048"/>
                  <a:pt x="3016" y="2873"/>
                  <a:pt x="3114" y="2719"/>
                </a:cubicBezTo>
                <a:cubicBezTo>
                  <a:pt x="3311" y="2412"/>
                  <a:pt x="3421" y="2061"/>
                  <a:pt x="3410" y="1700"/>
                </a:cubicBezTo>
                <a:lnTo>
                  <a:pt x="3410" y="1688"/>
                </a:lnTo>
                <a:cubicBezTo>
                  <a:pt x="3370" y="740"/>
                  <a:pt x="2620" y="0"/>
                  <a:pt x="171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"/>
          <p:cNvSpPr/>
          <p:nvPr/>
        </p:nvSpPr>
        <p:spPr>
          <a:xfrm rot="598330" flipH="1">
            <a:off x="8417618" y="4402062"/>
            <a:ext cx="152164" cy="190205"/>
          </a:xfrm>
          <a:custGeom>
            <a:avLst/>
            <a:gdLst/>
            <a:ahLst/>
            <a:cxnLst/>
            <a:rect l="l" t="t" r="r" b="b"/>
            <a:pathLst>
              <a:path w="3421" h="4276" extrusionOk="0">
                <a:moveTo>
                  <a:pt x="1718" y="979"/>
                </a:moveTo>
                <a:cubicBezTo>
                  <a:pt x="2155" y="979"/>
                  <a:pt x="2500" y="1388"/>
                  <a:pt x="2423" y="1864"/>
                </a:cubicBezTo>
                <a:cubicBezTo>
                  <a:pt x="2380" y="2149"/>
                  <a:pt x="2171" y="2380"/>
                  <a:pt x="1908" y="2445"/>
                </a:cubicBezTo>
                <a:cubicBezTo>
                  <a:pt x="1839" y="2466"/>
                  <a:pt x="1772" y="2475"/>
                  <a:pt x="1706" y="2475"/>
                </a:cubicBezTo>
                <a:cubicBezTo>
                  <a:pt x="1275" y="2475"/>
                  <a:pt x="923" y="2066"/>
                  <a:pt x="1009" y="1590"/>
                </a:cubicBezTo>
                <a:cubicBezTo>
                  <a:pt x="1053" y="1305"/>
                  <a:pt x="1261" y="1074"/>
                  <a:pt x="1513" y="1009"/>
                </a:cubicBezTo>
                <a:cubicBezTo>
                  <a:pt x="1583" y="988"/>
                  <a:pt x="1652" y="979"/>
                  <a:pt x="1718" y="979"/>
                </a:cubicBezTo>
                <a:close/>
                <a:moveTo>
                  <a:pt x="1716" y="0"/>
                </a:moveTo>
                <a:cubicBezTo>
                  <a:pt x="1628" y="0"/>
                  <a:pt x="1538" y="7"/>
                  <a:pt x="1447" y="22"/>
                </a:cubicBezTo>
                <a:cubicBezTo>
                  <a:pt x="680" y="143"/>
                  <a:pt x="77" y="823"/>
                  <a:pt x="22" y="1634"/>
                </a:cubicBezTo>
                <a:cubicBezTo>
                  <a:pt x="0" y="2029"/>
                  <a:pt x="99" y="2402"/>
                  <a:pt x="285" y="2697"/>
                </a:cubicBezTo>
                <a:cubicBezTo>
                  <a:pt x="329" y="2774"/>
                  <a:pt x="384" y="2840"/>
                  <a:pt x="439" y="2906"/>
                </a:cubicBezTo>
                <a:lnTo>
                  <a:pt x="1535" y="4144"/>
                </a:lnTo>
                <a:cubicBezTo>
                  <a:pt x="1612" y="4231"/>
                  <a:pt x="1719" y="4275"/>
                  <a:pt x="1828" y="4275"/>
                </a:cubicBezTo>
                <a:cubicBezTo>
                  <a:pt x="1953" y="4275"/>
                  <a:pt x="2078" y="4218"/>
                  <a:pt x="2160" y="4100"/>
                </a:cubicBezTo>
                <a:lnTo>
                  <a:pt x="2840" y="3147"/>
                </a:lnTo>
                <a:cubicBezTo>
                  <a:pt x="2894" y="3048"/>
                  <a:pt x="3016" y="2873"/>
                  <a:pt x="3114" y="2719"/>
                </a:cubicBezTo>
                <a:cubicBezTo>
                  <a:pt x="3311" y="2412"/>
                  <a:pt x="3421" y="2061"/>
                  <a:pt x="3410" y="1700"/>
                </a:cubicBezTo>
                <a:lnTo>
                  <a:pt x="3410" y="1688"/>
                </a:lnTo>
                <a:cubicBezTo>
                  <a:pt x="3370" y="740"/>
                  <a:pt x="2620" y="0"/>
                  <a:pt x="171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6"/>
          <p:cNvSpPr/>
          <p:nvPr/>
        </p:nvSpPr>
        <p:spPr>
          <a:xfrm>
            <a:off x="8732007" y="1161733"/>
            <a:ext cx="679193" cy="170205"/>
          </a:xfrm>
          <a:custGeom>
            <a:avLst/>
            <a:gdLst/>
            <a:ahLst/>
            <a:cxnLst/>
            <a:rect l="l" t="t" r="r" b="b"/>
            <a:pathLst>
              <a:path w="6261" h="1569" extrusionOk="0">
                <a:moveTo>
                  <a:pt x="4049" y="1"/>
                </a:moveTo>
                <a:cubicBezTo>
                  <a:pt x="3686" y="1"/>
                  <a:pt x="3325" y="221"/>
                  <a:pt x="3169" y="560"/>
                </a:cubicBezTo>
                <a:cubicBezTo>
                  <a:pt x="2982" y="411"/>
                  <a:pt x="2745" y="333"/>
                  <a:pt x="2505" y="333"/>
                </a:cubicBezTo>
                <a:cubicBezTo>
                  <a:pt x="2392" y="333"/>
                  <a:pt x="2279" y="350"/>
                  <a:pt x="2171" y="385"/>
                </a:cubicBezTo>
                <a:cubicBezTo>
                  <a:pt x="1842" y="494"/>
                  <a:pt x="1579" y="779"/>
                  <a:pt x="1491" y="1120"/>
                </a:cubicBezTo>
                <a:cubicBezTo>
                  <a:pt x="1323" y="943"/>
                  <a:pt x="1084" y="837"/>
                  <a:pt x="843" y="837"/>
                </a:cubicBezTo>
                <a:cubicBezTo>
                  <a:pt x="770" y="837"/>
                  <a:pt x="697" y="847"/>
                  <a:pt x="625" y="867"/>
                </a:cubicBezTo>
                <a:cubicBezTo>
                  <a:pt x="319" y="944"/>
                  <a:pt x="66" y="1196"/>
                  <a:pt x="0" y="1503"/>
                </a:cubicBezTo>
                <a:lnTo>
                  <a:pt x="6239" y="1569"/>
                </a:lnTo>
                <a:cubicBezTo>
                  <a:pt x="6261" y="1273"/>
                  <a:pt x="6096" y="977"/>
                  <a:pt x="5844" y="823"/>
                </a:cubicBezTo>
                <a:cubicBezTo>
                  <a:pt x="5723" y="749"/>
                  <a:pt x="5581" y="714"/>
                  <a:pt x="5438" y="714"/>
                </a:cubicBezTo>
                <a:cubicBezTo>
                  <a:pt x="5285" y="714"/>
                  <a:pt x="5131" y="755"/>
                  <a:pt x="5000" y="835"/>
                </a:cubicBezTo>
                <a:cubicBezTo>
                  <a:pt x="4945" y="418"/>
                  <a:pt x="4594" y="67"/>
                  <a:pt x="4188" y="12"/>
                </a:cubicBezTo>
                <a:cubicBezTo>
                  <a:pt x="4142" y="4"/>
                  <a:pt x="4095" y="1"/>
                  <a:pt x="40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6"/>
          <p:cNvSpPr/>
          <p:nvPr/>
        </p:nvSpPr>
        <p:spPr>
          <a:xfrm>
            <a:off x="-247631" y="2320058"/>
            <a:ext cx="679193" cy="170205"/>
          </a:xfrm>
          <a:custGeom>
            <a:avLst/>
            <a:gdLst/>
            <a:ahLst/>
            <a:cxnLst/>
            <a:rect l="l" t="t" r="r" b="b"/>
            <a:pathLst>
              <a:path w="6261" h="1569" extrusionOk="0">
                <a:moveTo>
                  <a:pt x="4049" y="1"/>
                </a:moveTo>
                <a:cubicBezTo>
                  <a:pt x="3686" y="1"/>
                  <a:pt x="3325" y="221"/>
                  <a:pt x="3169" y="560"/>
                </a:cubicBezTo>
                <a:cubicBezTo>
                  <a:pt x="2982" y="411"/>
                  <a:pt x="2745" y="333"/>
                  <a:pt x="2505" y="333"/>
                </a:cubicBezTo>
                <a:cubicBezTo>
                  <a:pt x="2392" y="333"/>
                  <a:pt x="2279" y="350"/>
                  <a:pt x="2171" y="385"/>
                </a:cubicBezTo>
                <a:cubicBezTo>
                  <a:pt x="1842" y="494"/>
                  <a:pt x="1579" y="779"/>
                  <a:pt x="1491" y="1120"/>
                </a:cubicBezTo>
                <a:cubicBezTo>
                  <a:pt x="1323" y="943"/>
                  <a:pt x="1084" y="837"/>
                  <a:pt x="843" y="837"/>
                </a:cubicBezTo>
                <a:cubicBezTo>
                  <a:pt x="770" y="837"/>
                  <a:pt x="697" y="847"/>
                  <a:pt x="625" y="867"/>
                </a:cubicBezTo>
                <a:cubicBezTo>
                  <a:pt x="319" y="944"/>
                  <a:pt x="66" y="1196"/>
                  <a:pt x="0" y="1503"/>
                </a:cubicBezTo>
                <a:lnTo>
                  <a:pt x="6239" y="1569"/>
                </a:lnTo>
                <a:cubicBezTo>
                  <a:pt x="6261" y="1273"/>
                  <a:pt x="6096" y="977"/>
                  <a:pt x="5844" y="823"/>
                </a:cubicBezTo>
                <a:cubicBezTo>
                  <a:pt x="5723" y="749"/>
                  <a:pt x="5581" y="714"/>
                  <a:pt x="5438" y="714"/>
                </a:cubicBezTo>
                <a:cubicBezTo>
                  <a:pt x="5285" y="714"/>
                  <a:pt x="5131" y="755"/>
                  <a:pt x="5000" y="835"/>
                </a:cubicBezTo>
                <a:cubicBezTo>
                  <a:pt x="4945" y="418"/>
                  <a:pt x="4594" y="67"/>
                  <a:pt x="4188" y="12"/>
                </a:cubicBezTo>
                <a:cubicBezTo>
                  <a:pt x="4142" y="4"/>
                  <a:pt x="4095" y="1"/>
                  <a:pt x="40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4508100" cy="13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0"/>
          <p:cNvSpPr/>
          <p:nvPr/>
        </p:nvSpPr>
        <p:spPr>
          <a:xfrm rot="7142562">
            <a:off x="7138769" y="3772354"/>
            <a:ext cx="4195381" cy="2007273"/>
          </a:xfrm>
          <a:custGeom>
            <a:avLst/>
            <a:gdLst/>
            <a:ahLst/>
            <a:cxnLst/>
            <a:rect l="l" t="t" r="r" b="b"/>
            <a:pathLst>
              <a:path w="155979" h="74640" extrusionOk="0">
                <a:moveTo>
                  <a:pt x="0" y="0"/>
                </a:moveTo>
                <a:cubicBezTo>
                  <a:pt x="7176" y="14351"/>
                  <a:pt x="22543" y="26042"/>
                  <a:pt x="38277" y="29186"/>
                </a:cubicBezTo>
                <a:cubicBezTo>
                  <a:pt x="53937" y="32315"/>
                  <a:pt x="70816" y="30436"/>
                  <a:pt x="85645" y="36363"/>
                </a:cubicBezTo>
                <a:cubicBezTo>
                  <a:pt x="97919" y="41269"/>
                  <a:pt x="104734" y="54750"/>
                  <a:pt x="115310" y="62679"/>
                </a:cubicBezTo>
                <a:cubicBezTo>
                  <a:pt x="126616" y="71155"/>
                  <a:pt x="141849" y="74640"/>
                  <a:pt x="155979" y="74640"/>
                </a:cubicBezTo>
              </a:path>
            </a:pathLst>
          </a:custGeom>
          <a:noFill/>
          <a:ln w="9525" cap="rnd" cmpd="sng">
            <a:solidFill>
              <a:schemeClr val="l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156" name="Google Shape;156;p10"/>
          <p:cNvSpPr/>
          <p:nvPr/>
        </p:nvSpPr>
        <p:spPr>
          <a:xfrm>
            <a:off x="6085975" y="-164900"/>
            <a:ext cx="3899475" cy="1866000"/>
          </a:xfrm>
          <a:custGeom>
            <a:avLst/>
            <a:gdLst/>
            <a:ahLst/>
            <a:cxnLst/>
            <a:rect l="l" t="t" r="r" b="b"/>
            <a:pathLst>
              <a:path w="155979" h="74640" extrusionOk="0">
                <a:moveTo>
                  <a:pt x="0" y="0"/>
                </a:moveTo>
                <a:cubicBezTo>
                  <a:pt x="7176" y="14351"/>
                  <a:pt x="22543" y="26042"/>
                  <a:pt x="38277" y="29186"/>
                </a:cubicBezTo>
                <a:cubicBezTo>
                  <a:pt x="53937" y="32315"/>
                  <a:pt x="70816" y="30436"/>
                  <a:pt x="85645" y="36363"/>
                </a:cubicBezTo>
                <a:cubicBezTo>
                  <a:pt x="97919" y="41269"/>
                  <a:pt x="104734" y="54750"/>
                  <a:pt x="115310" y="62679"/>
                </a:cubicBezTo>
                <a:cubicBezTo>
                  <a:pt x="126616" y="71155"/>
                  <a:pt x="141849" y="74640"/>
                  <a:pt x="155979" y="74640"/>
                </a:cubicBezTo>
              </a:path>
            </a:pathLst>
          </a:custGeom>
          <a:noFill/>
          <a:ln w="9525" cap="rnd" cmpd="sng">
            <a:solidFill>
              <a:schemeClr val="l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157" name="Google Shape;157;p10"/>
          <p:cNvSpPr/>
          <p:nvPr/>
        </p:nvSpPr>
        <p:spPr>
          <a:xfrm>
            <a:off x="-442575" y="944975"/>
            <a:ext cx="620025" cy="1124375"/>
          </a:xfrm>
          <a:custGeom>
            <a:avLst/>
            <a:gdLst/>
            <a:ahLst/>
            <a:cxnLst/>
            <a:rect l="l" t="t" r="r" b="b"/>
            <a:pathLst>
              <a:path w="24801" h="44975" extrusionOk="0">
                <a:moveTo>
                  <a:pt x="0" y="0"/>
                </a:moveTo>
                <a:cubicBezTo>
                  <a:pt x="9939" y="2840"/>
                  <a:pt x="22701" y="8942"/>
                  <a:pt x="24402" y="19138"/>
                </a:cubicBezTo>
                <a:cubicBezTo>
                  <a:pt x="25999" y="28707"/>
                  <a:pt x="19683" y="40640"/>
                  <a:pt x="11004" y="44975"/>
                </a:cubicBezTo>
              </a:path>
            </a:pathLst>
          </a:custGeom>
          <a:noFill/>
          <a:ln w="9525" cap="flat" cmpd="sng">
            <a:solidFill>
              <a:schemeClr val="l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158" name="Google Shape;158;p10"/>
          <p:cNvSpPr/>
          <p:nvPr/>
        </p:nvSpPr>
        <p:spPr>
          <a:xfrm rot="10799680">
            <a:off x="-130646" y="4479036"/>
            <a:ext cx="4195445" cy="2007256"/>
          </a:xfrm>
          <a:custGeom>
            <a:avLst/>
            <a:gdLst/>
            <a:ahLst/>
            <a:cxnLst/>
            <a:rect l="l" t="t" r="r" b="b"/>
            <a:pathLst>
              <a:path w="155979" h="74640" extrusionOk="0">
                <a:moveTo>
                  <a:pt x="0" y="0"/>
                </a:moveTo>
                <a:cubicBezTo>
                  <a:pt x="7176" y="14351"/>
                  <a:pt x="22543" y="26042"/>
                  <a:pt x="38277" y="29186"/>
                </a:cubicBezTo>
                <a:cubicBezTo>
                  <a:pt x="53937" y="32315"/>
                  <a:pt x="70816" y="30436"/>
                  <a:pt x="85645" y="36363"/>
                </a:cubicBezTo>
                <a:cubicBezTo>
                  <a:pt x="97919" y="41269"/>
                  <a:pt x="104734" y="54750"/>
                  <a:pt x="115310" y="62679"/>
                </a:cubicBezTo>
                <a:cubicBezTo>
                  <a:pt x="126616" y="71155"/>
                  <a:pt x="141849" y="74640"/>
                  <a:pt x="155979" y="74640"/>
                </a:cubicBezTo>
              </a:path>
            </a:pathLst>
          </a:custGeom>
          <a:noFill/>
          <a:ln w="9525" cap="rnd" cmpd="sng">
            <a:solidFill>
              <a:schemeClr val="l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159" name="Google Shape;159;p10"/>
          <p:cNvSpPr/>
          <p:nvPr/>
        </p:nvSpPr>
        <p:spPr>
          <a:xfrm>
            <a:off x="-260968" y="2486646"/>
            <a:ext cx="679193" cy="170205"/>
          </a:xfrm>
          <a:custGeom>
            <a:avLst/>
            <a:gdLst/>
            <a:ahLst/>
            <a:cxnLst/>
            <a:rect l="l" t="t" r="r" b="b"/>
            <a:pathLst>
              <a:path w="6261" h="1569" extrusionOk="0">
                <a:moveTo>
                  <a:pt x="4049" y="1"/>
                </a:moveTo>
                <a:cubicBezTo>
                  <a:pt x="3686" y="1"/>
                  <a:pt x="3325" y="221"/>
                  <a:pt x="3169" y="560"/>
                </a:cubicBezTo>
                <a:cubicBezTo>
                  <a:pt x="2982" y="411"/>
                  <a:pt x="2745" y="333"/>
                  <a:pt x="2505" y="333"/>
                </a:cubicBezTo>
                <a:cubicBezTo>
                  <a:pt x="2392" y="333"/>
                  <a:pt x="2279" y="350"/>
                  <a:pt x="2171" y="385"/>
                </a:cubicBezTo>
                <a:cubicBezTo>
                  <a:pt x="1842" y="494"/>
                  <a:pt x="1579" y="779"/>
                  <a:pt x="1491" y="1120"/>
                </a:cubicBezTo>
                <a:cubicBezTo>
                  <a:pt x="1323" y="943"/>
                  <a:pt x="1084" y="837"/>
                  <a:pt x="843" y="837"/>
                </a:cubicBezTo>
                <a:cubicBezTo>
                  <a:pt x="770" y="837"/>
                  <a:pt x="697" y="847"/>
                  <a:pt x="625" y="867"/>
                </a:cubicBezTo>
                <a:cubicBezTo>
                  <a:pt x="319" y="944"/>
                  <a:pt x="66" y="1196"/>
                  <a:pt x="0" y="1503"/>
                </a:cubicBezTo>
                <a:lnTo>
                  <a:pt x="6239" y="1569"/>
                </a:lnTo>
                <a:cubicBezTo>
                  <a:pt x="6261" y="1273"/>
                  <a:pt x="6096" y="977"/>
                  <a:pt x="5844" y="823"/>
                </a:cubicBezTo>
                <a:cubicBezTo>
                  <a:pt x="5723" y="749"/>
                  <a:pt x="5581" y="714"/>
                  <a:pt x="5438" y="714"/>
                </a:cubicBezTo>
                <a:cubicBezTo>
                  <a:pt x="5285" y="714"/>
                  <a:pt x="5131" y="755"/>
                  <a:pt x="5000" y="835"/>
                </a:cubicBezTo>
                <a:cubicBezTo>
                  <a:pt x="4945" y="418"/>
                  <a:pt x="4594" y="67"/>
                  <a:pt x="4188" y="12"/>
                </a:cubicBezTo>
                <a:cubicBezTo>
                  <a:pt x="4142" y="4"/>
                  <a:pt x="4095" y="1"/>
                  <a:pt x="40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0"/>
          <p:cNvSpPr/>
          <p:nvPr/>
        </p:nvSpPr>
        <p:spPr>
          <a:xfrm>
            <a:off x="5558657" y="156371"/>
            <a:ext cx="679193" cy="170205"/>
          </a:xfrm>
          <a:custGeom>
            <a:avLst/>
            <a:gdLst/>
            <a:ahLst/>
            <a:cxnLst/>
            <a:rect l="l" t="t" r="r" b="b"/>
            <a:pathLst>
              <a:path w="6261" h="1569" extrusionOk="0">
                <a:moveTo>
                  <a:pt x="4049" y="1"/>
                </a:moveTo>
                <a:cubicBezTo>
                  <a:pt x="3686" y="1"/>
                  <a:pt x="3325" y="221"/>
                  <a:pt x="3169" y="560"/>
                </a:cubicBezTo>
                <a:cubicBezTo>
                  <a:pt x="2982" y="411"/>
                  <a:pt x="2745" y="333"/>
                  <a:pt x="2505" y="333"/>
                </a:cubicBezTo>
                <a:cubicBezTo>
                  <a:pt x="2392" y="333"/>
                  <a:pt x="2279" y="350"/>
                  <a:pt x="2171" y="385"/>
                </a:cubicBezTo>
                <a:cubicBezTo>
                  <a:pt x="1842" y="494"/>
                  <a:pt x="1579" y="779"/>
                  <a:pt x="1491" y="1120"/>
                </a:cubicBezTo>
                <a:cubicBezTo>
                  <a:pt x="1323" y="943"/>
                  <a:pt x="1084" y="837"/>
                  <a:pt x="843" y="837"/>
                </a:cubicBezTo>
                <a:cubicBezTo>
                  <a:pt x="770" y="837"/>
                  <a:pt x="697" y="847"/>
                  <a:pt x="625" y="867"/>
                </a:cubicBezTo>
                <a:cubicBezTo>
                  <a:pt x="319" y="944"/>
                  <a:pt x="66" y="1196"/>
                  <a:pt x="0" y="1503"/>
                </a:cubicBezTo>
                <a:lnTo>
                  <a:pt x="6239" y="1569"/>
                </a:lnTo>
                <a:cubicBezTo>
                  <a:pt x="6261" y="1273"/>
                  <a:pt x="6096" y="977"/>
                  <a:pt x="5844" y="823"/>
                </a:cubicBezTo>
                <a:cubicBezTo>
                  <a:pt x="5723" y="749"/>
                  <a:pt x="5581" y="714"/>
                  <a:pt x="5438" y="714"/>
                </a:cubicBezTo>
                <a:cubicBezTo>
                  <a:pt x="5285" y="714"/>
                  <a:pt x="5131" y="755"/>
                  <a:pt x="5000" y="835"/>
                </a:cubicBezTo>
                <a:cubicBezTo>
                  <a:pt x="4945" y="418"/>
                  <a:pt x="4594" y="67"/>
                  <a:pt x="4188" y="12"/>
                </a:cubicBezTo>
                <a:cubicBezTo>
                  <a:pt x="4142" y="4"/>
                  <a:pt x="4095" y="1"/>
                  <a:pt x="40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0"/>
          <p:cNvSpPr/>
          <p:nvPr/>
        </p:nvSpPr>
        <p:spPr>
          <a:xfrm>
            <a:off x="8091182" y="4381096"/>
            <a:ext cx="679193" cy="170205"/>
          </a:xfrm>
          <a:custGeom>
            <a:avLst/>
            <a:gdLst/>
            <a:ahLst/>
            <a:cxnLst/>
            <a:rect l="l" t="t" r="r" b="b"/>
            <a:pathLst>
              <a:path w="6261" h="1569" extrusionOk="0">
                <a:moveTo>
                  <a:pt x="4049" y="1"/>
                </a:moveTo>
                <a:cubicBezTo>
                  <a:pt x="3686" y="1"/>
                  <a:pt x="3325" y="221"/>
                  <a:pt x="3169" y="560"/>
                </a:cubicBezTo>
                <a:cubicBezTo>
                  <a:pt x="2982" y="411"/>
                  <a:pt x="2745" y="333"/>
                  <a:pt x="2505" y="333"/>
                </a:cubicBezTo>
                <a:cubicBezTo>
                  <a:pt x="2392" y="333"/>
                  <a:pt x="2279" y="350"/>
                  <a:pt x="2171" y="385"/>
                </a:cubicBezTo>
                <a:cubicBezTo>
                  <a:pt x="1842" y="494"/>
                  <a:pt x="1579" y="779"/>
                  <a:pt x="1491" y="1120"/>
                </a:cubicBezTo>
                <a:cubicBezTo>
                  <a:pt x="1323" y="943"/>
                  <a:pt x="1084" y="837"/>
                  <a:pt x="843" y="837"/>
                </a:cubicBezTo>
                <a:cubicBezTo>
                  <a:pt x="770" y="837"/>
                  <a:pt x="697" y="847"/>
                  <a:pt x="625" y="867"/>
                </a:cubicBezTo>
                <a:cubicBezTo>
                  <a:pt x="319" y="944"/>
                  <a:pt x="66" y="1196"/>
                  <a:pt x="0" y="1503"/>
                </a:cubicBezTo>
                <a:lnTo>
                  <a:pt x="6239" y="1569"/>
                </a:lnTo>
                <a:cubicBezTo>
                  <a:pt x="6261" y="1273"/>
                  <a:pt x="6096" y="977"/>
                  <a:pt x="5844" y="823"/>
                </a:cubicBezTo>
                <a:cubicBezTo>
                  <a:pt x="5723" y="749"/>
                  <a:pt x="5581" y="714"/>
                  <a:pt x="5438" y="714"/>
                </a:cubicBezTo>
                <a:cubicBezTo>
                  <a:pt x="5285" y="714"/>
                  <a:pt x="5131" y="755"/>
                  <a:pt x="5000" y="835"/>
                </a:cubicBezTo>
                <a:cubicBezTo>
                  <a:pt x="4945" y="418"/>
                  <a:pt x="4594" y="67"/>
                  <a:pt x="4188" y="12"/>
                </a:cubicBezTo>
                <a:cubicBezTo>
                  <a:pt x="4142" y="4"/>
                  <a:pt x="4095" y="1"/>
                  <a:pt x="40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0"/>
          <p:cNvSpPr/>
          <p:nvPr/>
        </p:nvSpPr>
        <p:spPr>
          <a:xfrm rot="1800001">
            <a:off x="8313087" y="4719436"/>
            <a:ext cx="235365" cy="294212"/>
          </a:xfrm>
          <a:custGeom>
            <a:avLst/>
            <a:gdLst/>
            <a:ahLst/>
            <a:cxnLst/>
            <a:rect l="l" t="t" r="r" b="b"/>
            <a:pathLst>
              <a:path w="3421" h="4276" extrusionOk="0">
                <a:moveTo>
                  <a:pt x="1718" y="979"/>
                </a:moveTo>
                <a:cubicBezTo>
                  <a:pt x="2155" y="979"/>
                  <a:pt x="2500" y="1388"/>
                  <a:pt x="2423" y="1864"/>
                </a:cubicBezTo>
                <a:cubicBezTo>
                  <a:pt x="2380" y="2149"/>
                  <a:pt x="2171" y="2380"/>
                  <a:pt x="1908" y="2445"/>
                </a:cubicBezTo>
                <a:cubicBezTo>
                  <a:pt x="1839" y="2466"/>
                  <a:pt x="1772" y="2475"/>
                  <a:pt x="1706" y="2475"/>
                </a:cubicBezTo>
                <a:cubicBezTo>
                  <a:pt x="1275" y="2475"/>
                  <a:pt x="923" y="2066"/>
                  <a:pt x="1009" y="1590"/>
                </a:cubicBezTo>
                <a:cubicBezTo>
                  <a:pt x="1053" y="1305"/>
                  <a:pt x="1261" y="1074"/>
                  <a:pt x="1513" y="1009"/>
                </a:cubicBezTo>
                <a:cubicBezTo>
                  <a:pt x="1583" y="988"/>
                  <a:pt x="1652" y="979"/>
                  <a:pt x="1718" y="979"/>
                </a:cubicBezTo>
                <a:close/>
                <a:moveTo>
                  <a:pt x="1716" y="0"/>
                </a:moveTo>
                <a:cubicBezTo>
                  <a:pt x="1628" y="0"/>
                  <a:pt x="1538" y="7"/>
                  <a:pt x="1447" y="22"/>
                </a:cubicBezTo>
                <a:cubicBezTo>
                  <a:pt x="680" y="143"/>
                  <a:pt x="77" y="823"/>
                  <a:pt x="22" y="1634"/>
                </a:cubicBezTo>
                <a:cubicBezTo>
                  <a:pt x="0" y="2029"/>
                  <a:pt x="99" y="2402"/>
                  <a:pt x="285" y="2697"/>
                </a:cubicBezTo>
                <a:cubicBezTo>
                  <a:pt x="329" y="2774"/>
                  <a:pt x="384" y="2840"/>
                  <a:pt x="439" y="2906"/>
                </a:cubicBezTo>
                <a:lnTo>
                  <a:pt x="1535" y="4144"/>
                </a:lnTo>
                <a:cubicBezTo>
                  <a:pt x="1612" y="4231"/>
                  <a:pt x="1719" y="4275"/>
                  <a:pt x="1828" y="4275"/>
                </a:cubicBezTo>
                <a:cubicBezTo>
                  <a:pt x="1953" y="4275"/>
                  <a:pt x="2078" y="4218"/>
                  <a:pt x="2160" y="4100"/>
                </a:cubicBezTo>
                <a:lnTo>
                  <a:pt x="2840" y="3147"/>
                </a:lnTo>
                <a:cubicBezTo>
                  <a:pt x="2894" y="3048"/>
                  <a:pt x="3016" y="2873"/>
                  <a:pt x="3114" y="2719"/>
                </a:cubicBezTo>
                <a:cubicBezTo>
                  <a:pt x="3311" y="2412"/>
                  <a:pt x="3421" y="2061"/>
                  <a:pt x="3410" y="1700"/>
                </a:cubicBezTo>
                <a:lnTo>
                  <a:pt x="3410" y="1688"/>
                </a:lnTo>
                <a:cubicBezTo>
                  <a:pt x="3370" y="740"/>
                  <a:pt x="2620" y="0"/>
                  <a:pt x="171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0"/>
          <p:cNvSpPr/>
          <p:nvPr/>
        </p:nvSpPr>
        <p:spPr>
          <a:xfrm rot="-598306">
            <a:off x="343434" y="600943"/>
            <a:ext cx="248431" cy="310521"/>
          </a:xfrm>
          <a:custGeom>
            <a:avLst/>
            <a:gdLst/>
            <a:ahLst/>
            <a:cxnLst/>
            <a:rect l="l" t="t" r="r" b="b"/>
            <a:pathLst>
              <a:path w="3421" h="4276" extrusionOk="0">
                <a:moveTo>
                  <a:pt x="1718" y="979"/>
                </a:moveTo>
                <a:cubicBezTo>
                  <a:pt x="2155" y="979"/>
                  <a:pt x="2500" y="1388"/>
                  <a:pt x="2423" y="1864"/>
                </a:cubicBezTo>
                <a:cubicBezTo>
                  <a:pt x="2380" y="2149"/>
                  <a:pt x="2171" y="2380"/>
                  <a:pt x="1908" y="2445"/>
                </a:cubicBezTo>
                <a:cubicBezTo>
                  <a:pt x="1839" y="2466"/>
                  <a:pt x="1772" y="2475"/>
                  <a:pt x="1706" y="2475"/>
                </a:cubicBezTo>
                <a:cubicBezTo>
                  <a:pt x="1275" y="2475"/>
                  <a:pt x="923" y="2066"/>
                  <a:pt x="1009" y="1590"/>
                </a:cubicBezTo>
                <a:cubicBezTo>
                  <a:pt x="1053" y="1305"/>
                  <a:pt x="1261" y="1074"/>
                  <a:pt x="1513" y="1009"/>
                </a:cubicBezTo>
                <a:cubicBezTo>
                  <a:pt x="1583" y="988"/>
                  <a:pt x="1652" y="979"/>
                  <a:pt x="1718" y="979"/>
                </a:cubicBezTo>
                <a:close/>
                <a:moveTo>
                  <a:pt x="1716" y="0"/>
                </a:moveTo>
                <a:cubicBezTo>
                  <a:pt x="1628" y="0"/>
                  <a:pt x="1538" y="7"/>
                  <a:pt x="1447" y="22"/>
                </a:cubicBezTo>
                <a:cubicBezTo>
                  <a:pt x="680" y="143"/>
                  <a:pt x="77" y="823"/>
                  <a:pt x="22" y="1634"/>
                </a:cubicBezTo>
                <a:cubicBezTo>
                  <a:pt x="0" y="2029"/>
                  <a:pt x="99" y="2402"/>
                  <a:pt x="285" y="2697"/>
                </a:cubicBezTo>
                <a:cubicBezTo>
                  <a:pt x="329" y="2774"/>
                  <a:pt x="384" y="2840"/>
                  <a:pt x="439" y="2906"/>
                </a:cubicBezTo>
                <a:lnTo>
                  <a:pt x="1535" y="4144"/>
                </a:lnTo>
                <a:cubicBezTo>
                  <a:pt x="1612" y="4231"/>
                  <a:pt x="1719" y="4275"/>
                  <a:pt x="1828" y="4275"/>
                </a:cubicBezTo>
                <a:cubicBezTo>
                  <a:pt x="1953" y="4275"/>
                  <a:pt x="2078" y="4218"/>
                  <a:pt x="2160" y="4100"/>
                </a:cubicBezTo>
                <a:lnTo>
                  <a:pt x="2840" y="3147"/>
                </a:lnTo>
                <a:cubicBezTo>
                  <a:pt x="2894" y="3048"/>
                  <a:pt x="3016" y="2873"/>
                  <a:pt x="3114" y="2719"/>
                </a:cubicBezTo>
                <a:cubicBezTo>
                  <a:pt x="3311" y="2412"/>
                  <a:pt x="3421" y="2061"/>
                  <a:pt x="3410" y="1700"/>
                </a:cubicBezTo>
                <a:lnTo>
                  <a:pt x="3410" y="1688"/>
                </a:lnTo>
                <a:cubicBezTo>
                  <a:pt x="3370" y="740"/>
                  <a:pt x="2620" y="0"/>
                  <a:pt x="171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2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11"/>
          <p:cNvGrpSpPr/>
          <p:nvPr/>
        </p:nvGrpSpPr>
        <p:grpSpPr>
          <a:xfrm>
            <a:off x="2701389" y="736487"/>
            <a:ext cx="3741328" cy="3742870"/>
            <a:chOff x="3601725" y="3116375"/>
            <a:chExt cx="253275" cy="253400"/>
          </a:xfrm>
        </p:grpSpPr>
        <p:sp>
          <p:nvSpPr>
            <p:cNvPr id="166" name="Google Shape;166;p11"/>
            <p:cNvSpPr/>
            <p:nvPr/>
          </p:nvSpPr>
          <p:spPr>
            <a:xfrm>
              <a:off x="3601725" y="3116650"/>
              <a:ext cx="251900" cy="252200"/>
            </a:xfrm>
            <a:custGeom>
              <a:avLst/>
              <a:gdLst/>
              <a:ahLst/>
              <a:cxnLst/>
              <a:rect l="l" t="t" r="r" b="b"/>
              <a:pathLst>
                <a:path w="10076" h="10088" extrusionOk="0">
                  <a:moveTo>
                    <a:pt x="5044" y="1"/>
                  </a:moveTo>
                  <a:cubicBezTo>
                    <a:pt x="2259" y="1"/>
                    <a:pt x="0" y="2259"/>
                    <a:pt x="0" y="5044"/>
                  </a:cubicBezTo>
                  <a:cubicBezTo>
                    <a:pt x="0" y="7829"/>
                    <a:pt x="2259" y="10088"/>
                    <a:pt x="5044" y="10088"/>
                  </a:cubicBezTo>
                  <a:cubicBezTo>
                    <a:pt x="7817" y="10088"/>
                    <a:pt x="10076" y="7829"/>
                    <a:pt x="10076" y="5044"/>
                  </a:cubicBezTo>
                  <a:cubicBezTo>
                    <a:pt x="10076" y="2259"/>
                    <a:pt x="7817" y="1"/>
                    <a:pt x="5044" y="1"/>
                  </a:cubicBezTo>
                  <a:close/>
                </a:path>
              </a:pathLst>
            </a:custGeom>
            <a:solidFill>
              <a:srgbClr val="221F4A">
                <a:alpha val="4650"/>
              </a:srgbClr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1"/>
            <p:cNvSpPr/>
            <p:nvPr/>
          </p:nvSpPr>
          <p:spPr>
            <a:xfrm>
              <a:off x="3623650" y="3116400"/>
              <a:ext cx="105275" cy="252200"/>
            </a:xfrm>
            <a:custGeom>
              <a:avLst/>
              <a:gdLst/>
              <a:ahLst/>
              <a:cxnLst/>
              <a:rect l="l" t="t" r="r" b="b"/>
              <a:pathLst>
                <a:path w="4211" h="10088" extrusionOk="0">
                  <a:moveTo>
                    <a:pt x="4046" y="0"/>
                  </a:moveTo>
                  <a:cubicBezTo>
                    <a:pt x="3180" y="88"/>
                    <a:pt x="2368" y="406"/>
                    <a:pt x="1721" y="976"/>
                  </a:cubicBezTo>
                  <a:cubicBezTo>
                    <a:pt x="1184" y="1448"/>
                    <a:pt x="768" y="2050"/>
                    <a:pt x="493" y="2708"/>
                  </a:cubicBezTo>
                  <a:cubicBezTo>
                    <a:pt x="77" y="3706"/>
                    <a:pt x="0" y="4813"/>
                    <a:pt x="164" y="5877"/>
                  </a:cubicBezTo>
                  <a:cubicBezTo>
                    <a:pt x="329" y="6886"/>
                    <a:pt x="691" y="7872"/>
                    <a:pt x="1348" y="8662"/>
                  </a:cubicBezTo>
                  <a:cubicBezTo>
                    <a:pt x="1962" y="9407"/>
                    <a:pt x="2839" y="9956"/>
                    <a:pt x="3804" y="10065"/>
                  </a:cubicBezTo>
                  <a:cubicBezTo>
                    <a:pt x="3925" y="10087"/>
                    <a:pt x="4046" y="10087"/>
                    <a:pt x="4167" y="10087"/>
                  </a:cubicBezTo>
                  <a:cubicBezTo>
                    <a:pt x="4210" y="10087"/>
                    <a:pt x="4210" y="10010"/>
                    <a:pt x="4167" y="10010"/>
                  </a:cubicBezTo>
                  <a:cubicBezTo>
                    <a:pt x="3202" y="9999"/>
                    <a:pt x="2291" y="9539"/>
                    <a:pt x="1623" y="8859"/>
                  </a:cubicBezTo>
                  <a:cubicBezTo>
                    <a:pt x="932" y="8136"/>
                    <a:pt x="515" y="7181"/>
                    <a:pt x="307" y="6206"/>
                  </a:cubicBezTo>
                  <a:cubicBezTo>
                    <a:pt x="99" y="5186"/>
                    <a:pt x="110" y="4111"/>
                    <a:pt x="427" y="3114"/>
                  </a:cubicBezTo>
                  <a:cubicBezTo>
                    <a:pt x="658" y="2423"/>
                    <a:pt x="1041" y="1765"/>
                    <a:pt x="1557" y="1239"/>
                  </a:cubicBezTo>
                  <a:cubicBezTo>
                    <a:pt x="2127" y="658"/>
                    <a:pt x="2873" y="274"/>
                    <a:pt x="3673" y="132"/>
                  </a:cubicBezTo>
                  <a:cubicBezTo>
                    <a:pt x="3794" y="110"/>
                    <a:pt x="3925" y="99"/>
                    <a:pt x="4046" y="88"/>
                  </a:cubicBezTo>
                  <a:cubicBezTo>
                    <a:pt x="4101" y="77"/>
                    <a:pt x="4101" y="0"/>
                    <a:pt x="404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1"/>
            <p:cNvSpPr/>
            <p:nvPr/>
          </p:nvSpPr>
          <p:spPr>
            <a:xfrm>
              <a:off x="3665575" y="3116475"/>
              <a:ext cx="64850" cy="253300"/>
            </a:xfrm>
            <a:custGeom>
              <a:avLst/>
              <a:gdLst/>
              <a:ahLst/>
              <a:cxnLst/>
              <a:rect l="l" t="t" r="r" b="b"/>
              <a:pathLst>
                <a:path w="2594" h="10132" extrusionOk="0">
                  <a:moveTo>
                    <a:pt x="2369" y="0"/>
                  </a:moveTo>
                  <a:cubicBezTo>
                    <a:pt x="2362" y="0"/>
                    <a:pt x="2354" y="2"/>
                    <a:pt x="2347" y="8"/>
                  </a:cubicBezTo>
                  <a:cubicBezTo>
                    <a:pt x="1733" y="359"/>
                    <a:pt x="1240" y="940"/>
                    <a:pt x="856" y="1543"/>
                  </a:cubicBezTo>
                  <a:cubicBezTo>
                    <a:pt x="670" y="1839"/>
                    <a:pt x="505" y="2157"/>
                    <a:pt x="385" y="2486"/>
                  </a:cubicBezTo>
                  <a:cubicBezTo>
                    <a:pt x="242" y="2880"/>
                    <a:pt x="165" y="3297"/>
                    <a:pt x="110" y="3703"/>
                  </a:cubicBezTo>
                  <a:cubicBezTo>
                    <a:pt x="0" y="4580"/>
                    <a:pt x="22" y="5479"/>
                    <a:pt x="99" y="6356"/>
                  </a:cubicBezTo>
                  <a:cubicBezTo>
                    <a:pt x="143" y="6784"/>
                    <a:pt x="209" y="7212"/>
                    <a:pt x="307" y="7639"/>
                  </a:cubicBezTo>
                  <a:cubicBezTo>
                    <a:pt x="406" y="8012"/>
                    <a:pt x="527" y="8406"/>
                    <a:pt x="735" y="8747"/>
                  </a:cubicBezTo>
                  <a:cubicBezTo>
                    <a:pt x="1141" y="9415"/>
                    <a:pt x="1810" y="9853"/>
                    <a:pt x="2533" y="10128"/>
                  </a:cubicBezTo>
                  <a:cubicBezTo>
                    <a:pt x="2539" y="10131"/>
                    <a:pt x="2544" y="10132"/>
                    <a:pt x="2548" y="10132"/>
                  </a:cubicBezTo>
                  <a:cubicBezTo>
                    <a:pt x="2582" y="10132"/>
                    <a:pt x="2594" y="10070"/>
                    <a:pt x="2555" y="10051"/>
                  </a:cubicBezTo>
                  <a:cubicBezTo>
                    <a:pt x="1919" y="9810"/>
                    <a:pt x="1305" y="9426"/>
                    <a:pt x="911" y="8867"/>
                  </a:cubicBezTo>
                  <a:cubicBezTo>
                    <a:pt x="691" y="8549"/>
                    <a:pt x="560" y="8198"/>
                    <a:pt x="450" y="7848"/>
                  </a:cubicBezTo>
                  <a:cubicBezTo>
                    <a:pt x="329" y="7441"/>
                    <a:pt x="253" y="7014"/>
                    <a:pt x="209" y="6598"/>
                  </a:cubicBezTo>
                  <a:cubicBezTo>
                    <a:pt x="110" y="5764"/>
                    <a:pt x="88" y="4898"/>
                    <a:pt x="154" y="4054"/>
                  </a:cubicBezTo>
                  <a:cubicBezTo>
                    <a:pt x="187" y="3615"/>
                    <a:pt x="263" y="3187"/>
                    <a:pt x="373" y="2771"/>
                  </a:cubicBezTo>
                  <a:cubicBezTo>
                    <a:pt x="472" y="2442"/>
                    <a:pt x="614" y="2124"/>
                    <a:pt x="779" y="1817"/>
                  </a:cubicBezTo>
                  <a:cubicBezTo>
                    <a:pt x="987" y="1467"/>
                    <a:pt x="1228" y="1126"/>
                    <a:pt x="1503" y="819"/>
                  </a:cubicBezTo>
                  <a:cubicBezTo>
                    <a:pt x="1755" y="534"/>
                    <a:pt x="2051" y="271"/>
                    <a:pt x="2390" y="74"/>
                  </a:cubicBezTo>
                  <a:cubicBezTo>
                    <a:pt x="2427" y="56"/>
                    <a:pt x="2403" y="0"/>
                    <a:pt x="236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1"/>
            <p:cNvSpPr/>
            <p:nvPr/>
          </p:nvSpPr>
          <p:spPr>
            <a:xfrm>
              <a:off x="3721225" y="3116450"/>
              <a:ext cx="8925" cy="252125"/>
            </a:xfrm>
            <a:custGeom>
              <a:avLst/>
              <a:gdLst/>
              <a:ahLst/>
              <a:cxnLst/>
              <a:rect l="l" t="t" r="r" b="b"/>
              <a:pathLst>
                <a:path w="357" h="10085" extrusionOk="0">
                  <a:moveTo>
                    <a:pt x="143" y="1"/>
                  </a:moveTo>
                  <a:cubicBezTo>
                    <a:pt x="121" y="1"/>
                    <a:pt x="99" y="15"/>
                    <a:pt x="99" y="42"/>
                  </a:cubicBezTo>
                  <a:cubicBezTo>
                    <a:pt x="33" y="1336"/>
                    <a:pt x="0" y="2640"/>
                    <a:pt x="0" y="3934"/>
                  </a:cubicBezTo>
                  <a:cubicBezTo>
                    <a:pt x="0" y="5250"/>
                    <a:pt x="33" y="6565"/>
                    <a:pt x="110" y="7881"/>
                  </a:cubicBezTo>
                  <a:cubicBezTo>
                    <a:pt x="154" y="8605"/>
                    <a:pt x="208" y="9328"/>
                    <a:pt x="274" y="10052"/>
                  </a:cubicBezTo>
                  <a:cubicBezTo>
                    <a:pt x="274" y="10074"/>
                    <a:pt x="296" y="10085"/>
                    <a:pt x="317" y="10085"/>
                  </a:cubicBezTo>
                  <a:cubicBezTo>
                    <a:pt x="337" y="10085"/>
                    <a:pt x="357" y="10074"/>
                    <a:pt x="351" y="10052"/>
                  </a:cubicBezTo>
                  <a:cubicBezTo>
                    <a:pt x="230" y="8758"/>
                    <a:pt x="154" y="7464"/>
                    <a:pt x="110" y="6160"/>
                  </a:cubicBezTo>
                  <a:cubicBezTo>
                    <a:pt x="77" y="4844"/>
                    <a:pt x="77" y="3529"/>
                    <a:pt x="99" y="2213"/>
                  </a:cubicBezTo>
                  <a:cubicBezTo>
                    <a:pt x="121" y="1489"/>
                    <a:pt x="143" y="766"/>
                    <a:pt x="186" y="42"/>
                  </a:cubicBezTo>
                  <a:cubicBezTo>
                    <a:pt x="186" y="15"/>
                    <a:pt x="164" y="1"/>
                    <a:pt x="14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1"/>
            <p:cNvSpPr/>
            <p:nvPr/>
          </p:nvSpPr>
          <p:spPr>
            <a:xfrm>
              <a:off x="3724325" y="3116375"/>
              <a:ext cx="72025" cy="253275"/>
            </a:xfrm>
            <a:custGeom>
              <a:avLst/>
              <a:gdLst/>
              <a:ahLst/>
              <a:cxnLst/>
              <a:rect l="l" t="t" r="r" b="b"/>
              <a:pathLst>
                <a:path w="2881" h="10131" extrusionOk="0">
                  <a:moveTo>
                    <a:pt x="63" y="0"/>
                  </a:moveTo>
                  <a:cubicBezTo>
                    <a:pt x="16" y="0"/>
                    <a:pt x="0" y="69"/>
                    <a:pt x="52" y="89"/>
                  </a:cubicBezTo>
                  <a:cubicBezTo>
                    <a:pt x="688" y="352"/>
                    <a:pt x="1246" y="791"/>
                    <a:pt x="1653" y="1350"/>
                  </a:cubicBezTo>
                  <a:cubicBezTo>
                    <a:pt x="2080" y="1931"/>
                    <a:pt x="2354" y="2599"/>
                    <a:pt x="2530" y="3291"/>
                  </a:cubicBezTo>
                  <a:cubicBezTo>
                    <a:pt x="2716" y="4069"/>
                    <a:pt x="2793" y="4902"/>
                    <a:pt x="2716" y="5691"/>
                  </a:cubicBezTo>
                  <a:cubicBezTo>
                    <a:pt x="2650" y="6503"/>
                    <a:pt x="2387" y="7281"/>
                    <a:pt x="1981" y="7994"/>
                  </a:cubicBezTo>
                  <a:cubicBezTo>
                    <a:pt x="1521" y="8794"/>
                    <a:pt x="896" y="9496"/>
                    <a:pt x="161" y="10066"/>
                  </a:cubicBezTo>
                  <a:cubicBezTo>
                    <a:pt x="127" y="10092"/>
                    <a:pt x="160" y="10131"/>
                    <a:pt x="191" y="10131"/>
                  </a:cubicBezTo>
                  <a:cubicBezTo>
                    <a:pt x="200" y="10131"/>
                    <a:pt x="209" y="10128"/>
                    <a:pt x="216" y="10121"/>
                  </a:cubicBezTo>
                  <a:cubicBezTo>
                    <a:pt x="874" y="9606"/>
                    <a:pt x="1455" y="8980"/>
                    <a:pt x="1904" y="8279"/>
                  </a:cubicBezTo>
                  <a:cubicBezTo>
                    <a:pt x="2343" y="7577"/>
                    <a:pt x="2650" y="6788"/>
                    <a:pt x="2771" y="5966"/>
                  </a:cubicBezTo>
                  <a:cubicBezTo>
                    <a:pt x="2881" y="5165"/>
                    <a:pt x="2825" y="4310"/>
                    <a:pt x="2661" y="3520"/>
                  </a:cubicBezTo>
                  <a:cubicBezTo>
                    <a:pt x="2508" y="2797"/>
                    <a:pt x="2255" y="2085"/>
                    <a:pt x="1839" y="1471"/>
                  </a:cubicBezTo>
                  <a:cubicBezTo>
                    <a:pt x="1455" y="900"/>
                    <a:pt x="929" y="418"/>
                    <a:pt x="304" y="111"/>
                  </a:cubicBezTo>
                  <a:cubicBezTo>
                    <a:pt x="227" y="78"/>
                    <a:pt x="150" y="34"/>
                    <a:pt x="74" y="1"/>
                  </a:cubicBezTo>
                  <a:cubicBezTo>
                    <a:pt x="70" y="1"/>
                    <a:pt x="66" y="0"/>
                    <a:pt x="63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1"/>
            <p:cNvSpPr/>
            <p:nvPr/>
          </p:nvSpPr>
          <p:spPr>
            <a:xfrm>
              <a:off x="3724500" y="3116400"/>
              <a:ext cx="107475" cy="253300"/>
            </a:xfrm>
            <a:custGeom>
              <a:avLst/>
              <a:gdLst/>
              <a:ahLst/>
              <a:cxnLst/>
              <a:rect l="l" t="t" r="r" b="b"/>
              <a:pathLst>
                <a:path w="4299" h="10132" extrusionOk="0">
                  <a:moveTo>
                    <a:pt x="55" y="0"/>
                  </a:moveTo>
                  <a:cubicBezTo>
                    <a:pt x="1" y="0"/>
                    <a:pt x="1" y="88"/>
                    <a:pt x="55" y="88"/>
                  </a:cubicBezTo>
                  <a:cubicBezTo>
                    <a:pt x="440" y="88"/>
                    <a:pt x="823" y="186"/>
                    <a:pt x="1174" y="329"/>
                  </a:cubicBezTo>
                  <a:cubicBezTo>
                    <a:pt x="1580" y="483"/>
                    <a:pt x="1974" y="702"/>
                    <a:pt x="2325" y="954"/>
                  </a:cubicBezTo>
                  <a:cubicBezTo>
                    <a:pt x="2665" y="1185"/>
                    <a:pt x="2994" y="1470"/>
                    <a:pt x="3257" y="1787"/>
                  </a:cubicBezTo>
                  <a:cubicBezTo>
                    <a:pt x="3542" y="2138"/>
                    <a:pt x="3739" y="2555"/>
                    <a:pt x="3871" y="2983"/>
                  </a:cubicBezTo>
                  <a:cubicBezTo>
                    <a:pt x="4189" y="3947"/>
                    <a:pt x="4200" y="5010"/>
                    <a:pt x="4024" y="6009"/>
                  </a:cubicBezTo>
                  <a:cubicBezTo>
                    <a:pt x="3860" y="6962"/>
                    <a:pt x="3498" y="7960"/>
                    <a:pt x="2840" y="8684"/>
                  </a:cubicBezTo>
                  <a:cubicBezTo>
                    <a:pt x="2238" y="9352"/>
                    <a:pt x="1382" y="9824"/>
                    <a:pt x="505" y="10010"/>
                  </a:cubicBezTo>
                  <a:cubicBezTo>
                    <a:pt x="396" y="10021"/>
                    <a:pt x="297" y="10043"/>
                    <a:pt x="187" y="10054"/>
                  </a:cubicBezTo>
                  <a:cubicBezTo>
                    <a:pt x="136" y="10054"/>
                    <a:pt x="133" y="10132"/>
                    <a:pt x="178" y="10132"/>
                  </a:cubicBezTo>
                  <a:cubicBezTo>
                    <a:pt x="181" y="10132"/>
                    <a:pt x="184" y="10132"/>
                    <a:pt x="187" y="10131"/>
                  </a:cubicBezTo>
                  <a:cubicBezTo>
                    <a:pt x="1086" y="10043"/>
                    <a:pt x="1985" y="9605"/>
                    <a:pt x="2654" y="8991"/>
                  </a:cubicBezTo>
                  <a:cubicBezTo>
                    <a:pt x="3388" y="8322"/>
                    <a:pt x="3805" y="7357"/>
                    <a:pt x="4024" y="6403"/>
                  </a:cubicBezTo>
                  <a:cubicBezTo>
                    <a:pt x="4255" y="5405"/>
                    <a:pt x="4299" y="4331"/>
                    <a:pt x="4058" y="3322"/>
                  </a:cubicBezTo>
                  <a:cubicBezTo>
                    <a:pt x="3937" y="2851"/>
                    <a:pt x="3761" y="2369"/>
                    <a:pt x="3487" y="1974"/>
                  </a:cubicBezTo>
                  <a:cubicBezTo>
                    <a:pt x="3257" y="1634"/>
                    <a:pt x="2961" y="1338"/>
                    <a:pt x="2643" y="1085"/>
                  </a:cubicBezTo>
                  <a:cubicBezTo>
                    <a:pt x="2292" y="812"/>
                    <a:pt x="1909" y="571"/>
                    <a:pt x="1503" y="373"/>
                  </a:cubicBezTo>
                  <a:cubicBezTo>
                    <a:pt x="1130" y="208"/>
                    <a:pt x="735" y="66"/>
                    <a:pt x="330" y="22"/>
                  </a:cubicBezTo>
                  <a:cubicBezTo>
                    <a:pt x="231" y="11"/>
                    <a:pt x="143" y="0"/>
                    <a:pt x="55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1"/>
            <p:cNvSpPr/>
            <p:nvPr/>
          </p:nvSpPr>
          <p:spPr>
            <a:xfrm>
              <a:off x="3601975" y="3246875"/>
              <a:ext cx="253025" cy="1925"/>
            </a:xfrm>
            <a:custGeom>
              <a:avLst/>
              <a:gdLst/>
              <a:ahLst/>
              <a:cxnLst/>
              <a:rect l="l" t="t" r="r" b="b"/>
              <a:pathLst>
                <a:path w="10121" h="77" extrusionOk="0">
                  <a:moveTo>
                    <a:pt x="45" y="0"/>
                  </a:moveTo>
                  <a:cubicBezTo>
                    <a:pt x="1" y="0"/>
                    <a:pt x="1" y="77"/>
                    <a:pt x="45" y="77"/>
                  </a:cubicBezTo>
                  <a:lnTo>
                    <a:pt x="10066" y="77"/>
                  </a:lnTo>
                  <a:cubicBezTo>
                    <a:pt x="10121" y="77"/>
                    <a:pt x="10121" y="0"/>
                    <a:pt x="1006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3621175" y="3175750"/>
              <a:ext cx="212450" cy="2175"/>
            </a:xfrm>
            <a:custGeom>
              <a:avLst/>
              <a:gdLst/>
              <a:ahLst/>
              <a:cxnLst/>
              <a:rect l="l" t="t" r="r" b="b"/>
              <a:pathLst>
                <a:path w="8498" h="87" extrusionOk="0">
                  <a:moveTo>
                    <a:pt x="176" y="0"/>
                  </a:moveTo>
                  <a:cubicBezTo>
                    <a:pt x="139" y="0"/>
                    <a:pt x="103" y="2"/>
                    <a:pt x="66" y="5"/>
                  </a:cubicBezTo>
                  <a:lnTo>
                    <a:pt x="55" y="5"/>
                  </a:lnTo>
                  <a:cubicBezTo>
                    <a:pt x="0" y="5"/>
                    <a:pt x="0" y="82"/>
                    <a:pt x="55" y="82"/>
                  </a:cubicBezTo>
                  <a:lnTo>
                    <a:pt x="8103" y="82"/>
                  </a:lnTo>
                  <a:cubicBezTo>
                    <a:pt x="8176" y="82"/>
                    <a:pt x="8249" y="87"/>
                    <a:pt x="8322" y="87"/>
                  </a:cubicBezTo>
                  <a:cubicBezTo>
                    <a:pt x="8359" y="87"/>
                    <a:pt x="8395" y="86"/>
                    <a:pt x="8432" y="82"/>
                  </a:cubicBezTo>
                  <a:lnTo>
                    <a:pt x="8442" y="82"/>
                  </a:lnTo>
                  <a:cubicBezTo>
                    <a:pt x="8498" y="82"/>
                    <a:pt x="8498" y="5"/>
                    <a:pt x="8442" y="5"/>
                  </a:cubicBezTo>
                  <a:lnTo>
                    <a:pt x="395" y="5"/>
                  </a:lnTo>
                  <a:cubicBezTo>
                    <a:pt x="322" y="5"/>
                    <a:pt x="249" y="0"/>
                    <a:pt x="17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3629675" y="3317850"/>
              <a:ext cx="196275" cy="2225"/>
            </a:xfrm>
            <a:custGeom>
              <a:avLst/>
              <a:gdLst/>
              <a:ahLst/>
              <a:cxnLst/>
              <a:rect l="l" t="t" r="r" b="b"/>
              <a:pathLst>
                <a:path w="7851" h="89" extrusionOk="0">
                  <a:moveTo>
                    <a:pt x="44" y="0"/>
                  </a:moveTo>
                  <a:cubicBezTo>
                    <a:pt x="1" y="0"/>
                    <a:pt x="1" y="88"/>
                    <a:pt x="44" y="88"/>
                  </a:cubicBezTo>
                  <a:lnTo>
                    <a:pt x="7795" y="88"/>
                  </a:lnTo>
                  <a:cubicBezTo>
                    <a:pt x="7851" y="88"/>
                    <a:pt x="7851" y="0"/>
                    <a:pt x="7795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" name="Google Shape;175;p11"/>
          <p:cNvSpPr/>
          <p:nvPr/>
        </p:nvSpPr>
        <p:spPr>
          <a:xfrm rot="7802080">
            <a:off x="5238753" y="3308846"/>
            <a:ext cx="4195605" cy="2007300"/>
          </a:xfrm>
          <a:custGeom>
            <a:avLst/>
            <a:gdLst/>
            <a:ahLst/>
            <a:cxnLst/>
            <a:rect l="l" t="t" r="r" b="b"/>
            <a:pathLst>
              <a:path w="155979" h="74640" extrusionOk="0">
                <a:moveTo>
                  <a:pt x="0" y="0"/>
                </a:moveTo>
                <a:cubicBezTo>
                  <a:pt x="7176" y="14351"/>
                  <a:pt x="22543" y="26042"/>
                  <a:pt x="38277" y="29186"/>
                </a:cubicBezTo>
                <a:cubicBezTo>
                  <a:pt x="53937" y="32315"/>
                  <a:pt x="70816" y="30436"/>
                  <a:pt x="85645" y="36363"/>
                </a:cubicBezTo>
                <a:cubicBezTo>
                  <a:pt x="97919" y="41269"/>
                  <a:pt x="104734" y="54750"/>
                  <a:pt x="115310" y="62679"/>
                </a:cubicBezTo>
                <a:cubicBezTo>
                  <a:pt x="126616" y="71155"/>
                  <a:pt x="141849" y="74640"/>
                  <a:pt x="155979" y="74640"/>
                </a:cubicBezTo>
              </a:path>
            </a:pathLst>
          </a:custGeom>
          <a:noFill/>
          <a:ln w="9525" cap="rnd" cmpd="sng">
            <a:solidFill>
              <a:schemeClr val="l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176" name="Google Shape;176;p11"/>
          <p:cNvSpPr/>
          <p:nvPr/>
        </p:nvSpPr>
        <p:spPr>
          <a:xfrm>
            <a:off x="6595800" y="-501775"/>
            <a:ext cx="3899475" cy="1866000"/>
          </a:xfrm>
          <a:custGeom>
            <a:avLst/>
            <a:gdLst/>
            <a:ahLst/>
            <a:cxnLst/>
            <a:rect l="l" t="t" r="r" b="b"/>
            <a:pathLst>
              <a:path w="155979" h="74640" extrusionOk="0">
                <a:moveTo>
                  <a:pt x="0" y="0"/>
                </a:moveTo>
                <a:cubicBezTo>
                  <a:pt x="7176" y="14351"/>
                  <a:pt x="22543" y="26042"/>
                  <a:pt x="38277" y="29186"/>
                </a:cubicBezTo>
                <a:cubicBezTo>
                  <a:pt x="53937" y="32315"/>
                  <a:pt x="70816" y="30436"/>
                  <a:pt x="85645" y="36363"/>
                </a:cubicBezTo>
                <a:cubicBezTo>
                  <a:pt x="97919" y="41269"/>
                  <a:pt x="104734" y="54750"/>
                  <a:pt x="115310" y="62679"/>
                </a:cubicBezTo>
                <a:cubicBezTo>
                  <a:pt x="126616" y="71155"/>
                  <a:pt x="141849" y="74640"/>
                  <a:pt x="155979" y="74640"/>
                </a:cubicBezTo>
              </a:path>
            </a:pathLst>
          </a:custGeom>
          <a:noFill/>
          <a:ln w="9525" cap="rnd" cmpd="sng">
            <a:solidFill>
              <a:schemeClr val="l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177" name="Google Shape;177;p11"/>
          <p:cNvSpPr/>
          <p:nvPr/>
        </p:nvSpPr>
        <p:spPr>
          <a:xfrm>
            <a:off x="-442575" y="320525"/>
            <a:ext cx="964387" cy="1748853"/>
          </a:xfrm>
          <a:custGeom>
            <a:avLst/>
            <a:gdLst/>
            <a:ahLst/>
            <a:cxnLst/>
            <a:rect l="l" t="t" r="r" b="b"/>
            <a:pathLst>
              <a:path w="24801" h="44975" extrusionOk="0">
                <a:moveTo>
                  <a:pt x="0" y="0"/>
                </a:moveTo>
                <a:cubicBezTo>
                  <a:pt x="9939" y="2840"/>
                  <a:pt x="22701" y="8942"/>
                  <a:pt x="24402" y="19138"/>
                </a:cubicBezTo>
                <a:cubicBezTo>
                  <a:pt x="25999" y="28707"/>
                  <a:pt x="19683" y="40640"/>
                  <a:pt x="11004" y="44975"/>
                </a:cubicBezTo>
              </a:path>
            </a:pathLst>
          </a:custGeom>
          <a:noFill/>
          <a:ln w="9525" cap="flat" cmpd="sng">
            <a:solidFill>
              <a:schemeClr val="l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178" name="Google Shape;178;p11"/>
          <p:cNvSpPr/>
          <p:nvPr/>
        </p:nvSpPr>
        <p:spPr>
          <a:xfrm rot="-2700000">
            <a:off x="2523063" y="-602314"/>
            <a:ext cx="1119389" cy="1104828"/>
          </a:xfrm>
          <a:custGeom>
            <a:avLst/>
            <a:gdLst/>
            <a:ahLst/>
            <a:cxnLst/>
            <a:rect l="l" t="t" r="r" b="b"/>
            <a:pathLst>
              <a:path w="27751" h="27390" extrusionOk="0">
                <a:moveTo>
                  <a:pt x="27751" y="26316"/>
                </a:moveTo>
                <a:cubicBezTo>
                  <a:pt x="20672" y="29147"/>
                  <a:pt x="10504" y="26049"/>
                  <a:pt x="5741" y="20096"/>
                </a:cubicBezTo>
                <a:cubicBezTo>
                  <a:pt x="1388" y="14656"/>
                  <a:pt x="3113" y="6232"/>
                  <a:pt x="0" y="0"/>
                </a:cubicBezTo>
              </a:path>
            </a:pathLst>
          </a:custGeom>
          <a:noFill/>
          <a:ln w="9525" cap="flat" cmpd="sng">
            <a:solidFill>
              <a:schemeClr val="lt1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179" name="Google Shape;179;p11"/>
          <p:cNvSpPr/>
          <p:nvPr/>
        </p:nvSpPr>
        <p:spPr>
          <a:xfrm rot="10799680">
            <a:off x="-130646" y="4479036"/>
            <a:ext cx="4195445" cy="2007256"/>
          </a:xfrm>
          <a:custGeom>
            <a:avLst/>
            <a:gdLst/>
            <a:ahLst/>
            <a:cxnLst/>
            <a:rect l="l" t="t" r="r" b="b"/>
            <a:pathLst>
              <a:path w="155979" h="74640" extrusionOk="0">
                <a:moveTo>
                  <a:pt x="0" y="0"/>
                </a:moveTo>
                <a:cubicBezTo>
                  <a:pt x="7176" y="14351"/>
                  <a:pt x="22543" y="26042"/>
                  <a:pt x="38277" y="29186"/>
                </a:cubicBezTo>
                <a:cubicBezTo>
                  <a:pt x="53937" y="32315"/>
                  <a:pt x="70816" y="30436"/>
                  <a:pt x="85645" y="36363"/>
                </a:cubicBezTo>
                <a:cubicBezTo>
                  <a:pt x="97919" y="41269"/>
                  <a:pt x="104734" y="54750"/>
                  <a:pt x="115310" y="62679"/>
                </a:cubicBezTo>
                <a:cubicBezTo>
                  <a:pt x="126616" y="71155"/>
                  <a:pt x="141849" y="74640"/>
                  <a:pt x="155979" y="74640"/>
                </a:cubicBezTo>
              </a:path>
            </a:pathLst>
          </a:custGeom>
          <a:noFill/>
          <a:ln w="9525" cap="rnd" cmpd="sng">
            <a:solidFill>
              <a:schemeClr val="lt1"/>
            </a:solidFill>
            <a:prstDash val="lgDash"/>
            <a:round/>
            <a:headEnd type="none" w="med" len="med"/>
            <a:tailEnd type="none" w="med" len="med"/>
          </a:ln>
        </p:spPr>
      </p:sp>
      <p:grpSp>
        <p:nvGrpSpPr>
          <p:cNvPr id="180" name="Google Shape;180;p11"/>
          <p:cNvGrpSpPr/>
          <p:nvPr/>
        </p:nvGrpSpPr>
        <p:grpSpPr>
          <a:xfrm>
            <a:off x="8144346" y="4025965"/>
            <a:ext cx="572857" cy="573064"/>
            <a:chOff x="3601725" y="3116375"/>
            <a:chExt cx="253275" cy="253400"/>
          </a:xfrm>
        </p:grpSpPr>
        <p:sp>
          <p:nvSpPr>
            <p:cNvPr id="181" name="Google Shape;181;p11"/>
            <p:cNvSpPr/>
            <p:nvPr/>
          </p:nvSpPr>
          <p:spPr>
            <a:xfrm>
              <a:off x="3601725" y="3116650"/>
              <a:ext cx="251900" cy="252200"/>
            </a:xfrm>
            <a:custGeom>
              <a:avLst/>
              <a:gdLst/>
              <a:ahLst/>
              <a:cxnLst/>
              <a:rect l="l" t="t" r="r" b="b"/>
              <a:pathLst>
                <a:path w="10076" h="10088" extrusionOk="0">
                  <a:moveTo>
                    <a:pt x="5044" y="1"/>
                  </a:moveTo>
                  <a:cubicBezTo>
                    <a:pt x="2259" y="1"/>
                    <a:pt x="0" y="2259"/>
                    <a:pt x="0" y="5044"/>
                  </a:cubicBezTo>
                  <a:cubicBezTo>
                    <a:pt x="0" y="7829"/>
                    <a:pt x="2259" y="10088"/>
                    <a:pt x="5044" y="10088"/>
                  </a:cubicBezTo>
                  <a:cubicBezTo>
                    <a:pt x="7817" y="10088"/>
                    <a:pt x="10076" y="7829"/>
                    <a:pt x="10076" y="5044"/>
                  </a:cubicBezTo>
                  <a:cubicBezTo>
                    <a:pt x="10076" y="2259"/>
                    <a:pt x="7817" y="1"/>
                    <a:pt x="504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3623650" y="3116400"/>
              <a:ext cx="105275" cy="252200"/>
            </a:xfrm>
            <a:custGeom>
              <a:avLst/>
              <a:gdLst/>
              <a:ahLst/>
              <a:cxnLst/>
              <a:rect l="l" t="t" r="r" b="b"/>
              <a:pathLst>
                <a:path w="4211" h="10088" extrusionOk="0">
                  <a:moveTo>
                    <a:pt x="4046" y="0"/>
                  </a:moveTo>
                  <a:cubicBezTo>
                    <a:pt x="3180" y="88"/>
                    <a:pt x="2368" y="406"/>
                    <a:pt x="1721" y="976"/>
                  </a:cubicBezTo>
                  <a:cubicBezTo>
                    <a:pt x="1184" y="1448"/>
                    <a:pt x="768" y="2050"/>
                    <a:pt x="493" y="2708"/>
                  </a:cubicBezTo>
                  <a:cubicBezTo>
                    <a:pt x="77" y="3706"/>
                    <a:pt x="0" y="4813"/>
                    <a:pt x="164" y="5877"/>
                  </a:cubicBezTo>
                  <a:cubicBezTo>
                    <a:pt x="329" y="6886"/>
                    <a:pt x="691" y="7872"/>
                    <a:pt x="1348" y="8662"/>
                  </a:cubicBezTo>
                  <a:cubicBezTo>
                    <a:pt x="1962" y="9407"/>
                    <a:pt x="2839" y="9956"/>
                    <a:pt x="3804" y="10065"/>
                  </a:cubicBezTo>
                  <a:cubicBezTo>
                    <a:pt x="3925" y="10087"/>
                    <a:pt x="4046" y="10087"/>
                    <a:pt x="4167" y="10087"/>
                  </a:cubicBezTo>
                  <a:cubicBezTo>
                    <a:pt x="4210" y="10087"/>
                    <a:pt x="4210" y="10010"/>
                    <a:pt x="4167" y="10010"/>
                  </a:cubicBezTo>
                  <a:cubicBezTo>
                    <a:pt x="3202" y="9999"/>
                    <a:pt x="2291" y="9539"/>
                    <a:pt x="1623" y="8859"/>
                  </a:cubicBezTo>
                  <a:cubicBezTo>
                    <a:pt x="932" y="8136"/>
                    <a:pt x="515" y="7181"/>
                    <a:pt x="307" y="6206"/>
                  </a:cubicBezTo>
                  <a:cubicBezTo>
                    <a:pt x="99" y="5186"/>
                    <a:pt x="110" y="4111"/>
                    <a:pt x="427" y="3114"/>
                  </a:cubicBezTo>
                  <a:cubicBezTo>
                    <a:pt x="658" y="2423"/>
                    <a:pt x="1041" y="1765"/>
                    <a:pt x="1557" y="1239"/>
                  </a:cubicBezTo>
                  <a:cubicBezTo>
                    <a:pt x="2127" y="658"/>
                    <a:pt x="2873" y="274"/>
                    <a:pt x="3673" y="132"/>
                  </a:cubicBezTo>
                  <a:cubicBezTo>
                    <a:pt x="3794" y="110"/>
                    <a:pt x="3925" y="99"/>
                    <a:pt x="4046" y="88"/>
                  </a:cubicBezTo>
                  <a:cubicBezTo>
                    <a:pt x="4101" y="77"/>
                    <a:pt x="4101" y="0"/>
                    <a:pt x="404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3665575" y="3116475"/>
              <a:ext cx="64850" cy="253300"/>
            </a:xfrm>
            <a:custGeom>
              <a:avLst/>
              <a:gdLst/>
              <a:ahLst/>
              <a:cxnLst/>
              <a:rect l="l" t="t" r="r" b="b"/>
              <a:pathLst>
                <a:path w="2594" h="10132" extrusionOk="0">
                  <a:moveTo>
                    <a:pt x="2369" y="0"/>
                  </a:moveTo>
                  <a:cubicBezTo>
                    <a:pt x="2362" y="0"/>
                    <a:pt x="2354" y="2"/>
                    <a:pt x="2347" y="8"/>
                  </a:cubicBezTo>
                  <a:cubicBezTo>
                    <a:pt x="1733" y="359"/>
                    <a:pt x="1240" y="940"/>
                    <a:pt x="856" y="1543"/>
                  </a:cubicBezTo>
                  <a:cubicBezTo>
                    <a:pt x="670" y="1839"/>
                    <a:pt x="505" y="2157"/>
                    <a:pt x="385" y="2486"/>
                  </a:cubicBezTo>
                  <a:cubicBezTo>
                    <a:pt x="242" y="2880"/>
                    <a:pt x="165" y="3297"/>
                    <a:pt x="110" y="3703"/>
                  </a:cubicBezTo>
                  <a:cubicBezTo>
                    <a:pt x="0" y="4580"/>
                    <a:pt x="22" y="5479"/>
                    <a:pt x="99" y="6356"/>
                  </a:cubicBezTo>
                  <a:cubicBezTo>
                    <a:pt x="143" y="6784"/>
                    <a:pt x="209" y="7212"/>
                    <a:pt x="307" y="7639"/>
                  </a:cubicBezTo>
                  <a:cubicBezTo>
                    <a:pt x="406" y="8012"/>
                    <a:pt x="527" y="8406"/>
                    <a:pt x="735" y="8747"/>
                  </a:cubicBezTo>
                  <a:cubicBezTo>
                    <a:pt x="1141" y="9415"/>
                    <a:pt x="1810" y="9853"/>
                    <a:pt x="2533" y="10128"/>
                  </a:cubicBezTo>
                  <a:cubicBezTo>
                    <a:pt x="2539" y="10131"/>
                    <a:pt x="2544" y="10132"/>
                    <a:pt x="2548" y="10132"/>
                  </a:cubicBezTo>
                  <a:cubicBezTo>
                    <a:pt x="2582" y="10132"/>
                    <a:pt x="2594" y="10070"/>
                    <a:pt x="2555" y="10051"/>
                  </a:cubicBezTo>
                  <a:cubicBezTo>
                    <a:pt x="1919" y="9810"/>
                    <a:pt x="1305" y="9426"/>
                    <a:pt x="911" y="8867"/>
                  </a:cubicBezTo>
                  <a:cubicBezTo>
                    <a:pt x="691" y="8549"/>
                    <a:pt x="560" y="8198"/>
                    <a:pt x="450" y="7848"/>
                  </a:cubicBezTo>
                  <a:cubicBezTo>
                    <a:pt x="329" y="7441"/>
                    <a:pt x="253" y="7014"/>
                    <a:pt x="209" y="6598"/>
                  </a:cubicBezTo>
                  <a:cubicBezTo>
                    <a:pt x="110" y="5764"/>
                    <a:pt x="88" y="4898"/>
                    <a:pt x="154" y="4054"/>
                  </a:cubicBezTo>
                  <a:cubicBezTo>
                    <a:pt x="187" y="3615"/>
                    <a:pt x="263" y="3187"/>
                    <a:pt x="373" y="2771"/>
                  </a:cubicBezTo>
                  <a:cubicBezTo>
                    <a:pt x="472" y="2442"/>
                    <a:pt x="614" y="2124"/>
                    <a:pt x="779" y="1817"/>
                  </a:cubicBezTo>
                  <a:cubicBezTo>
                    <a:pt x="987" y="1467"/>
                    <a:pt x="1228" y="1126"/>
                    <a:pt x="1503" y="819"/>
                  </a:cubicBezTo>
                  <a:cubicBezTo>
                    <a:pt x="1755" y="534"/>
                    <a:pt x="2051" y="271"/>
                    <a:pt x="2390" y="74"/>
                  </a:cubicBezTo>
                  <a:cubicBezTo>
                    <a:pt x="2427" y="56"/>
                    <a:pt x="2403" y="0"/>
                    <a:pt x="236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3721225" y="3116450"/>
              <a:ext cx="8925" cy="252125"/>
            </a:xfrm>
            <a:custGeom>
              <a:avLst/>
              <a:gdLst/>
              <a:ahLst/>
              <a:cxnLst/>
              <a:rect l="l" t="t" r="r" b="b"/>
              <a:pathLst>
                <a:path w="357" h="10085" extrusionOk="0">
                  <a:moveTo>
                    <a:pt x="143" y="1"/>
                  </a:moveTo>
                  <a:cubicBezTo>
                    <a:pt x="121" y="1"/>
                    <a:pt x="99" y="15"/>
                    <a:pt x="99" y="42"/>
                  </a:cubicBezTo>
                  <a:cubicBezTo>
                    <a:pt x="33" y="1336"/>
                    <a:pt x="0" y="2640"/>
                    <a:pt x="0" y="3934"/>
                  </a:cubicBezTo>
                  <a:cubicBezTo>
                    <a:pt x="0" y="5250"/>
                    <a:pt x="33" y="6565"/>
                    <a:pt x="110" y="7881"/>
                  </a:cubicBezTo>
                  <a:cubicBezTo>
                    <a:pt x="154" y="8605"/>
                    <a:pt x="208" y="9328"/>
                    <a:pt x="274" y="10052"/>
                  </a:cubicBezTo>
                  <a:cubicBezTo>
                    <a:pt x="274" y="10074"/>
                    <a:pt x="296" y="10085"/>
                    <a:pt x="317" y="10085"/>
                  </a:cubicBezTo>
                  <a:cubicBezTo>
                    <a:pt x="337" y="10085"/>
                    <a:pt x="357" y="10074"/>
                    <a:pt x="351" y="10052"/>
                  </a:cubicBezTo>
                  <a:cubicBezTo>
                    <a:pt x="230" y="8758"/>
                    <a:pt x="154" y="7464"/>
                    <a:pt x="110" y="6160"/>
                  </a:cubicBezTo>
                  <a:cubicBezTo>
                    <a:pt x="77" y="4844"/>
                    <a:pt x="77" y="3529"/>
                    <a:pt x="99" y="2213"/>
                  </a:cubicBezTo>
                  <a:cubicBezTo>
                    <a:pt x="121" y="1489"/>
                    <a:pt x="143" y="766"/>
                    <a:pt x="186" y="42"/>
                  </a:cubicBezTo>
                  <a:cubicBezTo>
                    <a:pt x="186" y="15"/>
                    <a:pt x="164" y="1"/>
                    <a:pt x="14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3724325" y="3116375"/>
              <a:ext cx="72025" cy="253275"/>
            </a:xfrm>
            <a:custGeom>
              <a:avLst/>
              <a:gdLst/>
              <a:ahLst/>
              <a:cxnLst/>
              <a:rect l="l" t="t" r="r" b="b"/>
              <a:pathLst>
                <a:path w="2881" h="10131" extrusionOk="0">
                  <a:moveTo>
                    <a:pt x="63" y="0"/>
                  </a:moveTo>
                  <a:cubicBezTo>
                    <a:pt x="16" y="0"/>
                    <a:pt x="0" y="69"/>
                    <a:pt x="52" y="89"/>
                  </a:cubicBezTo>
                  <a:cubicBezTo>
                    <a:pt x="688" y="352"/>
                    <a:pt x="1246" y="791"/>
                    <a:pt x="1653" y="1350"/>
                  </a:cubicBezTo>
                  <a:cubicBezTo>
                    <a:pt x="2080" y="1931"/>
                    <a:pt x="2354" y="2599"/>
                    <a:pt x="2530" y="3291"/>
                  </a:cubicBezTo>
                  <a:cubicBezTo>
                    <a:pt x="2716" y="4069"/>
                    <a:pt x="2793" y="4902"/>
                    <a:pt x="2716" y="5691"/>
                  </a:cubicBezTo>
                  <a:cubicBezTo>
                    <a:pt x="2650" y="6503"/>
                    <a:pt x="2387" y="7281"/>
                    <a:pt x="1981" y="7994"/>
                  </a:cubicBezTo>
                  <a:cubicBezTo>
                    <a:pt x="1521" y="8794"/>
                    <a:pt x="896" y="9496"/>
                    <a:pt x="161" y="10066"/>
                  </a:cubicBezTo>
                  <a:cubicBezTo>
                    <a:pt x="127" y="10092"/>
                    <a:pt x="160" y="10131"/>
                    <a:pt x="191" y="10131"/>
                  </a:cubicBezTo>
                  <a:cubicBezTo>
                    <a:pt x="200" y="10131"/>
                    <a:pt x="209" y="10128"/>
                    <a:pt x="216" y="10121"/>
                  </a:cubicBezTo>
                  <a:cubicBezTo>
                    <a:pt x="874" y="9606"/>
                    <a:pt x="1455" y="8980"/>
                    <a:pt x="1904" y="8279"/>
                  </a:cubicBezTo>
                  <a:cubicBezTo>
                    <a:pt x="2343" y="7577"/>
                    <a:pt x="2650" y="6788"/>
                    <a:pt x="2771" y="5966"/>
                  </a:cubicBezTo>
                  <a:cubicBezTo>
                    <a:pt x="2881" y="5165"/>
                    <a:pt x="2825" y="4310"/>
                    <a:pt x="2661" y="3520"/>
                  </a:cubicBezTo>
                  <a:cubicBezTo>
                    <a:pt x="2508" y="2797"/>
                    <a:pt x="2255" y="2085"/>
                    <a:pt x="1839" y="1471"/>
                  </a:cubicBezTo>
                  <a:cubicBezTo>
                    <a:pt x="1455" y="900"/>
                    <a:pt x="929" y="418"/>
                    <a:pt x="304" y="111"/>
                  </a:cubicBezTo>
                  <a:cubicBezTo>
                    <a:pt x="227" y="78"/>
                    <a:pt x="150" y="34"/>
                    <a:pt x="74" y="1"/>
                  </a:cubicBezTo>
                  <a:cubicBezTo>
                    <a:pt x="70" y="1"/>
                    <a:pt x="66" y="0"/>
                    <a:pt x="63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3724500" y="3116400"/>
              <a:ext cx="107475" cy="253300"/>
            </a:xfrm>
            <a:custGeom>
              <a:avLst/>
              <a:gdLst/>
              <a:ahLst/>
              <a:cxnLst/>
              <a:rect l="l" t="t" r="r" b="b"/>
              <a:pathLst>
                <a:path w="4299" h="10132" extrusionOk="0">
                  <a:moveTo>
                    <a:pt x="55" y="0"/>
                  </a:moveTo>
                  <a:cubicBezTo>
                    <a:pt x="1" y="0"/>
                    <a:pt x="1" y="88"/>
                    <a:pt x="55" y="88"/>
                  </a:cubicBezTo>
                  <a:cubicBezTo>
                    <a:pt x="440" y="88"/>
                    <a:pt x="823" y="186"/>
                    <a:pt x="1174" y="329"/>
                  </a:cubicBezTo>
                  <a:cubicBezTo>
                    <a:pt x="1580" y="483"/>
                    <a:pt x="1974" y="702"/>
                    <a:pt x="2325" y="954"/>
                  </a:cubicBezTo>
                  <a:cubicBezTo>
                    <a:pt x="2665" y="1185"/>
                    <a:pt x="2994" y="1470"/>
                    <a:pt x="3257" y="1787"/>
                  </a:cubicBezTo>
                  <a:cubicBezTo>
                    <a:pt x="3542" y="2138"/>
                    <a:pt x="3739" y="2555"/>
                    <a:pt x="3871" y="2983"/>
                  </a:cubicBezTo>
                  <a:cubicBezTo>
                    <a:pt x="4189" y="3947"/>
                    <a:pt x="4200" y="5010"/>
                    <a:pt x="4024" y="6009"/>
                  </a:cubicBezTo>
                  <a:cubicBezTo>
                    <a:pt x="3860" y="6962"/>
                    <a:pt x="3498" y="7960"/>
                    <a:pt x="2840" y="8684"/>
                  </a:cubicBezTo>
                  <a:cubicBezTo>
                    <a:pt x="2238" y="9352"/>
                    <a:pt x="1382" y="9824"/>
                    <a:pt x="505" y="10010"/>
                  </a:cubicBezTo>
                  <a:cubicBezTo>
                    <a:pt x="396" y="10021"/>
                    <a:pt x="297" y="10043"/>
                    <a:pt x="187" y="10054"/>
                  </a:cubicBezTo>
                  <a:cubicBezTo>
                    <a:pt x="136" y="10054"/>
                    <a:pt x="133" y="10132"/>
                    <a:pt x="178" y="10132"/>
                  </a:cubicBezTo>
                  <a:cubicBezTo>
                    <a:pt x="181" y="10132"/>
                    <a:pt x="184" y="10132"/>
                    <a:pt x="187" y="10131"/>
                  </a:cubicBezTo>
                  <a:cubicBezTo>
                    <a:pt x="1086" y="10043"/>
                    <a:pt x="1985" y="9605"/>
                    <a:pt x="2654" y="8991"/>
                  </a:cubicBezTo>
                  <a:cubicBezTo>
                    <a:pt x="3388" y="8322"/>
                    <a:pt x="3805" y="7357"/>
                    <a:pt x="4024" y="6403"/>
                  </a:cubicBezTo>
                  <a:cubicBezTo>
                    <a:pt x="4255" y="5405"/>
                    <a:pt x="4299" y="4331"/>
                    <a:pt x="4058" y="3322"/>
                  </a:cubicBezTo>
                  <a:cubicBezTo>
                    <a:pt x="3937" y="2851"/>
                    <a:pt x="3761" y="2369"/>
                    <a:pt x="3487" y="1974"/>
                  </a:cubicBezTo>
                  <a:cubicBezTo>
                    <a:pt x="3257" y="1634"/>
                    <a:pt x="2961" y="1338"/>
                    <a:pt x="2643" y="1085"/>
                  </a:cubicBezTo>
                  <a:cubicBezTo>
                    <a:pt x="2292" y="812"/>
                    <a:pt x="1909" y="571"/>
                    <a:pt x="1503" y="373"/>
                  </a:cubicBezTo>
                  <a:cubicBezTo>
                    <a:pt x="1130" y="208"/>
                    <a:pt x="735" y="66"/>
                    <a:pt x="330" y="22"/>
                  </a:cubicBezTo>
                  <a:cubicBezTo>
                    <a:pt x="231" y="11"/>
                    <a:pt x="143" y="0"/>
                    <a:pt x="55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3601975" y="3246875"/>
              <a:ext cx="253025" cy="1925"/>
            </a:xfrm>
            <a:custGeom>
              <a:avLst/>
              <a:gdLst/>
              <a:ahLst/>
              <a:cxnLst/>
              <a:rect l="l" t="t" r="r" b="b"/>
              <a:pathLst>
                <a:path w="10121" h="77" extrusionOk="0">
                  <a:moveTo>
                    <a:pt x="45" y="0"/>
                  </a:moveTo>
                  <a:cubicBezTo>
                    <a:pt x="1" y="0"/>
                    <a:pt x="1" y="77"/>
                    <a:pt x="45" y="77"/>
                  </a:cubicBezTo>
                  <a:lnTo>
                    <a:pt x="10066" y="77"/>
                  </a:lnTo>
                  <a:cubicBezTo>
                    <a:pt x="10121" y="77"/>
                    <a:pt x="10121" y="0"/>
                    <a:pt x="1006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3621175" y="3175750"/>
              <a:ext cx="212450" cy="2175"/>
            </a:xfrm>
            <a:custGeom>
              <a:avLst/>
              <a:gdLst/>
              <a:ahLst/>
              <a:cxnLst/>
              <a:rect l="l" t="t" r="r" b="b"/>
              <a:pathLst>
                <a:path w="8498" h="87" extrusionOk="0">
                  <a:moveTo>
                    <a:pt x="176" y="0"/>
                  </a:moveTo>
                  <a:cubicBezTo>
                    <a:pt x="139" y="0"/>
                    <a:pt x="103" y="2"/>
                    <a:pt x="66" y="5"/>
                  </a:cubicBezTo>
                  <a:lnTo>
                    <a:pt x="55" y="5"/>
                  </a:lnTo>
                  <a:cubicBezTo>
                    <a:pt x="0" y="5"/>
                    <a:pt x="0" y="82"/>
                    <a:pt x="55" y="82"/>
                  </a:cubicBezTo>
                  <a:lnTo>
                    <a:pt x="8103" y="82"/>
                  </a:lnTo>
                  <a:cubicBezTo>
                    <a:pt x="8176" y="82"/>
                    <a:pt x="8249" y="87"/>
                    <a:pt x="8322" y="87"/>
                  </a:cubicBezTo>
                  <a:cubicBezTo>
                    <a:pt x="8359" y="87"/>
                    <a:pt x="8395" y="86"/>
                    <a:pt x="8432" y="82"/>
                  </a:cubicBezTo>
                  <a:lnTo>
                    <a:pt x="8442" y="82"/>
                  </a:lnTo>
                  <a:cubicBezTo>
                    <a:pt x="8498" y="82"/>
                    <a:pt x="8498" y="5"/>
                    <a:pt x="8442" y="5"/>
                  </a:cubicBezTo>
                  <a:lnTo>
                    <a:pt x="395" y="5"/>
                  </a:lnTo>
                  <a:cubicBezTo>
                    <a:pt x="322" y="5"/>
                    <a:pt x="249" y="0"/>
                    <a:pt x="17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3629675" y="3317850"/>
              <a:ext cx="196275" cy="2225"/>
            </a:xfrm>
            <a:custGeom>
              <a:avLst/>
              <a:gdLst/>
              <a:ahLst/>
              <a:cxnLst/>
              <a:rect l="l" t="t" r="r" b="b"/>
              <a:pathLst>
                <a:path w="7851" h="89" extrusionOk="0">
                  <a:moveTo>
                    <a:pt x="44" y="0"/>
                  </a:moveTo>
                  <a:cubicBezTo>
                    <a:pt x="1" y="0"/>
                    <a:pt x="1" y="88"/>
                    <a:pt x="44" y="88"/>
                  </a:cubicBezTo>
                  <a:lnTo>
                    <a:pt x="7795" y="88"/>
                  </a:lnTo>
                  <a:cubicBezTo>
                    <a:pt x="7851" y="88"/>
                    <a:pt x="7851" y="0"/>
                    <a:pt x="7795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11"/>
          <p:cNvSpPr/>
          <p:nvPr/>
        </p:nvSpPr>
        <p:spPr>
          <a:xfrm>
            <a:off x="1039702" y="1056449"/>
            <a:ext cx="588829" cy="147316"/>
          </a:xfrm>
          <a:custGeom>
            <a:avLst/>
            <a:gdLst/>
            <a:ahLst/>
            <a:cxnLst/>
            <a:rect l="l" t="t" r="r" b="b"/>
            <a:pathLst>
              <a:path w="5428" h="1358" extrusionOk="0">
                <a:moveTo>
                  <a:pt x="3524" y="0"/>
                </a:moveTo>
                <a:cubicBezTo>
                  <a:pt x="3201" y="0"/>
                  <a:pt x="2890" y="197"/>
                  <a:pt x="2752" y="481"/>
                </a:cubicBezTo>
                <a:cubicBezTo>
                  <a:pt x="2587" y="352"/>
                  <a:pt x="2379" y="286"/>
                  <a:pt x="2173" y="286"/>
                </a:cubicBezTo>
                <a:cubicBezTo>
                  <a:pt x="2079" y="286"/>
                  <a:pt x="1986" y="300"/>
                  <a:pt x="1897" y="327"/>
                </a:cubicBezTo>
                <a:cubicBezTo>
                  <a:pt x="1601" y="426"/>
                  <a:pt x="1371" y="678"/>
                  <a:pt x="1294" y="963"/>
                </a:cubicBezTo>
                <a:cubicBezTo>
                  <a:pt x="1149" y="810"/>
                  <a:pt x="937" y="722"/>
                  <a:pt x="726" y="722"/>
                </a:cubicBezTo>
                <a:cubicBezTo>
                  <a:pt x="666" y="722"/>
                  <a:pt x="607" y="729"/>
                  <a:pt x="548" y="744"/>
                </a:cubicBezTo>
                <a:cubicBezTo>
                  <a:pt x="285" y="820"/>
                  <a:pt x="66" y="1040"/>
                  <a:pt x="0" y="1303"/>
                </a:cubicBezTo>
                <a:lnTo>
                  <a:pt x="5416" y="1358"/>
                </a:lnTo>
                <a:cubicBezTo>
                  <a:pt x="5428" y="1105"/>
                  <a:pt x="5296" y="842"/>
                  <a:pt x="5077" y="711"/>
                </a:cubicBezTo>
                <a:cubicBezTo>
                  <a:pt x="4972" y="648"/>
                  <a:pt x="4849" y="617"/>
                  <a:pt x="4726" y="617"/>
                </a:cubicBezTo>
                <a:cubicBezTo>
                  <a:pt x="4592" y="617"/>
                  <a:pt x="4456" y="653"/>
                  <a:pt x="4342" y="722"/>
                </a:cubicBezTo>
                <a:cubicBezTo>
                  <a:pt x="4287" y="360"/>
                  <a:pt x="3991" y="64"/>
                  <a:pt x="3640" y="9"/>
                </a:cubicBezTo>
                <a:cubicBezTo>
                  <a:pt x="3601" y="3"/>
                  <a:pt x="3563" y="0"/>
                  <a:pt x="35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1"/>
          <p:cNvSpPr/>
          <p:nvPr/>
        </p:nvSpPr>
        <p:spPr>
          <a:xfrm>
            <a:off x="8865552" y="2636886"/>
            <a:ext cx="588829" cy="147316"/>
          </a:xfrm>
          <a:custGeom>
            <a:avLst/>
            <a:gdLst/>
            <a:ahLst/>
            <a:cxnLst/>
            <a:rect l="l" t="t" r="r" b="b"/>
            <a:pathLst>
              <a:path w="5428" h="1358" extrusionOk="0">
                <a:moveTo>
                  <a:pt x="3524" y="0"/>
                </a:moveTo>
                <a:cubicBezTo>
                  <a:pt x="3201" y="0"/>
                  <a:pt x="2890" y="197"/>
                  <a:pt x="2752" y="481"/>
                </a:cubicBezTo>
                <a:cubicBezTo>
                  <a:pt x="2587" y="352"/>
                  <a:pt x="2379" y="286"/>
                  <a:pt x="2173" y="286"/>
                </a:cubicBezTo>
                <a:cubicBezTo>
                  <a:pt x="2079" y="286"/>
                  <a:pt x="1986" y="300"/>
                  <a:pt x="1897" y="327"/>
                </a:cubicBezTo>
                <a:cubicBezTo>
                  <a:pt x="1601" y="426"/>
                  <a:pt x="1371" y="678"/>
                  <a:pt x="1294" y="963"/>
                </a:cubicBezTo>
                <a:cubicBezTo>
                  <a:pt x="1149" y="810"/>
                  <a:pt x="937" y="722"/>
                  <a:pt x="726" y="722"/>
                </a:cubicBezTo>
                <a:cubicBezTo>
                  <a:pt x="666" y="722"/>
                  <a:pt x="607" y="729"/>
                  <a:pt x="548" y="744"/>
                </a:cubicBezTo>
                <a:cubicBezTo>
                  <a:pt x="285" y="820"/>
                  <a:pt x="66" y="1040"/>
                  <a:pt x="0" y="1303"/>
                </a:cubicBezTo>
                <a:lnTo>
                  <a:pt x="5416" y="1358"/>
                </a:lnTo>
                <a:cubicBezTo>
                  <a:pt x="5428" y="1105"/>
                  <a:pt x="5296" y="842"/>
                  <a:pt x="5077" y="711"/>
                </a:cubicBezTo>
                <a:cubicBezTo>
                  <a:pt x="4972" y="648"/>
                  <a:pt x="4849" y="617"/>
                  <a:pt x="4726" y="617"/>
                </a:cubicBezTo>
                <a:cubicBezTo>
                  <a:pt x="4592" y="617"/>
                  <a:pt x="4456" y="653"/>
                  <a:pt x="4342" y="722"/>
                </a:cubicBezTo>
                <a:cubicBezTo>
                  <a:pt x="4287" y="360"/>
                  <a:pt x="3991" y="64"/>
                  <a:pt x="3640" y="9"/>
                </a:cubicBezTo>
                <a:cubicBezTo>
                  <a:pt x="3601" y="3"/>
                  <a:pt x="3563" y="0"/>
                  <a:pt x="35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1"/>
          <p:cNvSpPr/>
          <p:nvPr/>
        </p:nvSpPr>
        <p:spPr>
          <a:xfrm>
            <a:off x="6442732" y="320521"/>
            <a:ext cx="679193" cy="170205"/>
          </a:xfrm>
          <a:custGeom>
            <a:avLst/>
            <a:gdLst/>
            <a:ahLst/>
            <a:cxnLst/>
            <a:rect l="l" t="t" r="r" b="b"/>
            <a:pathLst>
              <a:path w="6261" h="1569" extrusionOk="0">
                <a:moveTo>
                  <a:pt x="4049" y="1"/>
                </a:moveTo>
                <a:cubicBezTo>
                  <a:pt x="3686" y="1"/>
                  <a:pt x="3325" y="221"/>
                  <a:pt x="3169" y="560"/>
                </a:cubicBezTo>
                <a:cubicBezTo>
                  <a:pt x="2982" y="411"/>
                  <a:pt x="2745" y="333"/>
                  <a:pt x="2505" y="333"/>
                </a:cubicBezTo>
                <a:cubicBezTo>
                  <a:pt x="2392" y="333"/>
                  <a:pt x="2279" y="350"/>
                  <a:pt x="2171" y="385"/>
                </a:cubicBezTo>
                <a:cubicBezTo>
                  <a:pt x="1842" y="494"/>
                  <a:pt x="1579" y="779"/>
                  <a:pt x="1491" y="1120"/>
                </a:cubicBezTo>
                <a:cubicBezTo>
                  <a:pt x="1323" y="943"/>
                  <a:pt x="1084" y="837"/>
                  <a:pt x="843" y="837"/>
                </a:cubicBezTo>
                <a:cubicBezTo>
                  <a:pt x="770" y="837"/>
                  <a:pt x="697" y="847"/>
                  <a:pt x="625" y="867"/>
                </a:cubicBezTo>
                <a:cubicBezTo>
                  <a:pt x="319" y="944"/>
                  <a:pt x="66" y="1196"/>
                  <a:pt x="0" y="1503"/>
                </a:cubicBezTo>
                <a:lnTo>
                  <a:pt x="6239" y="1569"/>
                </a:lnTo>
                <a:cubicBezTo>
                  <a:pt x="6261" y="1273"/>
                  <a:pt x="6096" y="977"/>
                  <a:pt x="5844" y="823"/>
                </a:cubicBezTo>
                <a:cubicBezTo>
                  <a:pt x="5723" y="749"/>
                  <a:pt x="5581" y="714"/>
                  <a:pt x="5438" y="714"/>
                </a:cubicBezTo>
                <a:cubicBezTo>
                  <a:pt x="5285" y="714"/>
                  <a:pt x="5131" y="755"/>
                  <a:pt x="5000" y="835"/>
                </a:cubicBezTo>
                <a:cubicBezTo>
                  <a:pt x="4945" y="418"/>
                  <a:pt x="4594" y="67"/>
                  <a:pt x="4188" y="12"/>
                </a:cubicBezTo>
                <a:cubicBezTo>
                  <a:pt x="4142" y="4"/>
                  <a:pt x="4095" y="1"/>
                  <a:pt x="40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1"/>
          <p:cNvSpPr/>
          <p:nvPr/>
        </p:nvSpPr>
        <p:spPr>
          <a:xfrm>
            <a:off x="7369552" y="4478861"/>
            <a:ext cx="588829" cy="147316"/>
          </a:xfrm>
          <a:custGeom>
            <a:avLst/>
            <a:gdLst/>
            <a:ahLst/>
            <a:cxnLst/>
            <a:rect l="l" t="t" r="r" b="b"/>
            <a:pathLst>
              <a:path w="5428" h="1358" extrusionOk="0">
                <a:moveTo>
                  <a:pt x="3524" y="0"/>
                </a:moveTo>
                <a:cubicBezTo>
                  <a:pt x="3201" y="0"/>
                  <a:pt x="2890" y="197"/>
                  <a:pt x="2752" y="481"/>
                </a:cubicBezTo>
                <a:cubicBezTo>
                  <a:pt x="2587" y="352"/>
                  <a:pt x="2379" y="286"/>
                  <a:pt x="2173" y="286"/>
                </a:cubicBezTo>
                <a:cubicBezTo>
                  <a:pt x="2079" y="286"/>
                  <a:pt x="1986" y="300"/>
                  <a:pt x="1897" y="327"/>
                </a:cubicBezTo>
                <a:cubicBezTo>
                  <a:pt x="1601" y="426"/>
                  <a:pt x="1371" y="678"/>
                  <a:pt x="1294" y="963"/>
                </a:cubicBezTo>
                <a:cubicBezTo>
                  <a:pt x="1149" y="810"/>
                  <a:pt x="937" y="722"/>
                  <a:pt x="726" y="722"/>
                </a:cubicBezTo>
                <a:cubicBezTo>
                  <a:pt x="666" y="722"/>
                  <a:pt x="607" y="729"/>
                  <a:pt x="548" y="744"/>
                </a:cubicBezTo>
                <a:cubicBezTo>
                  <a:pt x="285" y="820"/>
                  <a:pt x="66" y="1040"/>
                  <a:pt x="0" y="1303"/>
                </a:cubicBezTo>
                <a:lnTo>
                  <a:pt x="5416" y="1358"/>
                </a:lnTo>
                <a:cubicBezTo>
                  <a:pt x="5428" y="1105"/>
                  <a:pt x="5296" y="842"/>
                  <a:pt x="5077" y="711"/>
                </a:cubicBezTo>
                <a:cubicBezTo>
                  <a:pt x="4972" y="648"/>
                  <a:pt x="4849" y="617"/>
                  <a:pt x="4726" y="617"/>
                </a:cubicBezTo>
                <a:cubicBezTo>
                  <a:pt x="4592" y="617"/>
                  <a:pt x="4456" y="653"/>
                  <a:pt x="4342" y="722"/>
                </a:cubicBezTo>
                <a:cubicBezTo>
                  <a:pt x="4287" y="360"/>
                  <a:pt x="3991" y="64"/>
                  <a:pt x="3640" y="9"/>
                </a:cubicBezTo>
                <a:cubicBezTo>
                  <a:pt x="3601" y="3"/>
                  <a:pt x="3563" y="0"/>
                  <a:pt x="35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1"/>
          <p:cNvSpPr/>
          <p:nvPr/>
        </p:nvSpPr>
        <p:spPr>
          <a:xfrm>
            <a:off x="-175498" y="3254536"/>
            <a:ext cx="588829" cy="147316"/>
          </a:xfrm>
          <a:custGeom>
            <a:avLst/>
            <a:gdLst/>
            <a:ahLst/>
            <a:cxnLst/>
            <a:rect l="l" t="t" r="r" b="b"/>
            <a:pathLst>
              <a:path w="5428" h="1358" extrusionOk="0">
                <a:moveTo>
                  <a:pt x="3524" y="0"/>
                </a:moveTo>
                <a:cubicBezTo>
                  <a:pt x="3201" y="0"/>
                  <a:pt x="2890" y="197"/>
                  <a:pt x="2752" y="481"/>
                </a:cubicBezTo>
                <a:cubicBezTo>
                  <a:pt x="2587" y="352"/>
                  <a:pt x="2379" y="286"/>
                  <a:pt x="2173" y="286"/>
                </a:cubicBezTo>
                <a:cubicBezTo>
                  <a:pt x="2079" y="286"/>
                  <a:pt x="1986" y="300"/>
                  <a:pt x="1897" y="327"/>
                </a:cubicBezTo>
                <a:cubicBezTo>
                  <a:pt x="1601" y="426"/>
                  <a:pt x="1371" y="678"/>
                  <a:pt x="1294" y="963"/>
                </a:cubicBezTo>
                <a:cubicBezTo>
                  <a:pt x="1149" y="810"/>
                  <a:pt x="937" y="722"/>
                  <a:pt x="726" y="722"/>
                </a:cubicBezTo>
                <a:cubicBezTo>
                  <a:pt x="666" y="722"/>
                  <a:pt x="607" y="729"/>
                  <a:pt x="548" y="744"/>
                </a:cubicBezTo>
                <a:cubicBezTo>
                  <a:pt x="285" y="820"/>
                  <a:pt x="66" y="1040"/>
                  <a:pt x="0" y="1303"/>
                </a:cubicBezTo>
                <a:lnTo>
                  <a:pt x="5416" y="1358"/>
                </a:lnTo>
                <a:cubicBezTo>
                  <a:pt x="5428" y="1105"/>
                  <a:pt x="5296" y="842"/>
                  <a:pt x="5077" y="711"/>
                </a:cubicBezTo>
                <a:cubicBezTo>
                  <a:pt x="4972" y="648"/>
                  <a:pt x="4849" y="617"/>
                  <a:pt x="4726" y="617"/>
                </a:cubicBezTo>
                <a:cubicBezTo>
                  <a:pt x="4592" y="617"/>
                  <a:pt x="4456" y="653"/>
                  <a:pt x="4342" y="722"/>
                </a:cubicBezTo>
                <a:cubicBezTo>
                  <a:pt x="4287" y="360"/>
                  <a:pt x="3991" y="64"/>
                  <a:pt x="3640" y="9"/>
                </a:cubicBezTo>
                <a:cubicBezTo>
                  <a:pt x="3601" y="3"/>
                  <a:pt x="3563" y="0"/>
                  <a:pt x="352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5" name="Google Shape;195;p11"/>
          <p:cNvGrpSpPr/>
          <p:nvPr/>
        </p:nvGrpSpPr>
        <p:grpSpPr>
          <a:xfrm rot="5400000">
            <a:off x="870474" y="-54062"/>
            <a:ext cx="416587" cy="977813"/>
            <a:chOff x="8555949" y="425163"/>
            <a:chExt cx="416587" cy="977813"/>
          </a:xfrm>
        </p:grpSpPr>
        <p:sp>
          <p:nvSpPr>
            <p:cNvPr id="196" name="Google Shape;196;p11"/>
            <p:cNvSpPr/>
            <p:nvPr/>
          </p:nvSpPr>
          <p:spPr>
            <a:xfrm>
              <a:off x="8630075" y="984025"/>
              <a:ext cx="135900" cy="135900"/>
            </a:xfrm>
            <a:prstGeom prst="plus">
              <a:avLst>
                <a:gd name="adj" fmla="val 43902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8862861" y="1309675"/>
              <a:ext cx="93300" cy="933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8879236" y="425163"/>
              <a:ext cx="93300" cy="93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8555949" y="1267400"/>
              <a:ext cx="54900" cy="54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" name="Google Shape;200;p11"/>
          <p:cNvGrpSpPr/>
          <p:nvPr/>
        </p:nvGrpSpPr>
        <p:grpSpPr>
          <a:xfrm rot="5400000">
            <a:off x="8418693" y="3907744"/>
            <a:ext cx="1238412" cy="385925"/>
            <a:chOff x="8251149" y="734000"/>
            <a:chExt cx="1238412" cy="385925"/>
          </a:xfrm>
        </p:grpSpPr>
        <p:sp>
          <p:nvSpPr>
            <p:cNvPr id="201" name="Google Shape;201;p11"/>
            <p:cNvSpPr/>
            <p:nvPr/>
          </p:nvSpPr>
          <p:spPr>
            <a:xfrm>
              <a:off x="8630075" y="984025"/>
              <a:ext cx="135900" cy="135900"/>
            </a:xfrm>
            <a:prstGeom prst="plus">
              <a:avLst>
                <a:gd name="adj" fmla="val 43902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9396261" y="928675"/>
              <a:ext cx="93300" cy="933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9031636" y="806163"/>
              <a:ext cx="93300" cy="93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8251149" y="734000"/>
              <a:ext cx="54900" cy="54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Google Shape;205;p11"/>
          <p:cNvSpPr txBox="1">
            <a:spLocks noGrp="1"/>
          </p:cNvSpPr>
          <p:nvPr>
            <p:ph type="title" hasCustomPrompt="1"/>
          </p:nvPr>
        </p:nvSpPr>
        <p:spPr>
          <a:xfrm>
            <a:off x="998550" y="1492198"/>
            <a:ext cx="7146900" cy="16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1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06" name="Google Shape;206;p11"/>
          <p:cNvSpPr txBox="1">
            <a:spLocks noGrp="1"/>
          </p:cNvSpPr>
          <p:nvPr>
            <p:ph type="subTitle" idx="1"/>
          </p:nvPr>
        </p:nvSpPr>
        <p:spPr>
          <a:xfrm>
            <a:off x="2411400" y="3154200"/>
            <a:ext cx="4321200" cy="4971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kbak One"/>
              <a:buNone/>
              <a:defRPr sz="35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kbak One"/>
              <a:buNone/>
              <a:defRPr sz="35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kbak One"/>
              <a:buNone/>
              <a:defRPr sz="35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kbak One"/>
              <a:buNone/>
              <a:defRPr sz="35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kbak One"/>
              <a:buNone/>
              <a:defRPr sz="35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kbak One"/>
              <a:buNone/>
              <a:defRPr sz="35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kbak One"/>
              <a:buNone/>
              <a:defRPr sz="35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kbak One"/>
              <a:buNone/>
              <a:defRPr sz="35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kbak One"/>
              <a:buNone/>
              <a:defRPr sz="35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Gujarati"/>
              <a:buChar char="●"/>
              <a:defRPr sz="1200">
                <a:solidFill>
                  <a:schemeClr val="dk1"/>
                </a:solidFill>
                <a:latin typeface="Anek Gujarati"/>
                <a:ea typeface="Anek Gujarati"/>
                <a:cs typeface="Anek Gujarati"/>
                <a:sym typeface="Anek Gujarati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Gujarati"/>
              <a:buChar char="○"/>
              <a:defRPr sz="1200">
                <a:solidFill>
                  <a:schemeClr val="dk1"/>
                </a:solidFill>
                <a:latin typeface="Anek Gujarati"/>
                <a:ea typeface="Anek Gujarati"/>
                <a:cs typeface="Anek Gujarati"/>
                <a:sym typeface="Anek Gujarati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Gujarati"/>
              <a:buChar char="■"/>
              <a:defRPr sz="1200">
                <a:solidFill>
                  <a:schemeClr val="dk1"/>
                </a:solidFill>
                <a:latin typeface="Anek Gujarati"/>
                <a:ea typeface="Anek Gujarati"/>
                <a:cs typeface="Anek Gujarati"/>
                <a:sym typeface="Anek Gujarati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Gujarati"/>
              <a:buChar char="●"/>
              <a:defRPr sz="1200">
                <a:solidFill>
                  <a:schemeClr val="dk1"/>
                </a:solidFill>
                <a:latin typeface="Anek Gujarati"/>
                <a:ea typeface="Anek Gujarati"/>
                <a:cs typeface="Anek Gujarati"/>
                <a:sym typeface="Anek Gujarati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Gujarati"/>
              <a:buChar char="○"/>
              <a:defRPr sz="1200">
                <a:solidFill>
                  <a:schemeClr val="dk1"/>
                </a:solidFill>
                <a:latin typeface="Anek Gujarati"/>
                <a:ea typeface="Anek Gujarati"/>
                <a:cs typeface="Anek Gujarati"/>
                <a:sym typeface="Anek Gujarati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Gujarati"/>
              <a:buChar char="■"/>
              <a:defRPr sz="1200">
                <a:solidFill>
                  <a:schemeClr val="dk1"/>
                </a:solidFill>
                <a:latin typeface="Anek Gujarati"/>
                <a:ea typeface="Anek Gujarati"/>
                <a:cs typeface="Anek Gujarati"/>
                <a:sym typeface="Anek Gujarati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Gujarati"/>
              <a:buChar char="●"/>
              <a:defRPr sz="1200">
                <a:solidFill>
                  <a:schemeClr val="dk1"/>
                </a:solidFill>
                <a:latin typeface="Anek Gujarati"/>
                <a:ea typeface="Anek Gujarati"/>
                <a:cs typeface="Anek Gujarati"/>
                <a:sym typeface="Anek Gujarati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Gujarati"/>
              <a:buChar char="○"/>
              <a:defRPr sz="1200">
                <a:solidFill>
                  <a:schemeClr val="dk1"/>
                </a:solidFill>
                <a:latin typeface="Anek Gujarati"/>
                <a:ea typeface="Anek Gujarati"/>
                <a:cs typeface="Anek Gujarati"/>
                <a:sym typeface="Anek Gujarati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nek Gujarati"/>
              <a:buChar char="■"/>
              <a:defRPr sz="1200">
                <a:solidFill>
                  <a:schemeClr val="dk1"/>
                </a:solidFill>
                <a:latin typeface="Anek Gujarati"/>
                <a:ea typeface="Anek Gujarati"/>
                <a:cs typeface="Anek Gujarati"/>
                <a:sym typeface="Anek Gujarat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6" r:id="rId17"/>
    <p:sldLayoutId id="2147483667" r:id="rId18"/>
    <p:sldLayoutId id="2147483669" r:id="rId19"/>
    <p:sldLayoutId id="2147483670" r:id="rId20"/>
    <p:sldLayoutId id="2147483672" r:id="rId21"/>
    <p:sldLayoutId id="2147483673" r:id="rId22"/>
    <p:sldLayoutId id="2147483674" r:id="rId23"/>
    <p:sldLayoutId id="2147483675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3"/>
          <p:cNvSpPr txBox="1">
            <a:spLocks noGrp="1"/>
          </p:cNvSpPr>
          <p:nvPr>
            <p:ph type="ctrTitle"/>
          </p:nvPr>
        </p:nvSpPr>
        <p:spPr>
          <a:xfrm>
            <a:off x="713225" y="1481850"/>
            <a:ext cx="5816100" cy="198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Industrialization </a:t>
            </a:r>
            <a:endParaRPr sz="3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of a Data Science use-case using Open Source technologies</a:t>
            </a:r>
            <a:endParaRPr sz="3900"/>
          </a:p>
        </p:txBody>
      </p:sp>
      <p:sp>
        <p:nvSpPr>
          <p:cNvPr id="593" name="Google Shape;593;p33"/>
          <p:cNvSpPr/>
          <p:nvPr/>
        </p:nvSpPr>
        <p:spPr>
          <a:xfrm>
            <a:off x="789425" y="3643263"/>
            <a:ext cx="646200" cy="2871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rPr>
              <a:t>CRP</a:t>
            </a:r>
            <a:endParaRPr>
              <a:solidFill>
                <a:schemeClr val="accent2"/>
              </a:solidFill>
              <a:latin typeface="Bakbak One"/>
              <a:ea typeface="Bakbak One"/>
              <a:cs typeface="Bakbak One"/>
              <a:sym typeface="Bakbak One"/>
            </a:endParaRPr>
          </a:p>
        </p:txBody>
      </p:sp>
      <p:sp>
        <p:nvSpPr>
          <p:cNvPr id="594" name="Google Shape;594;p33"/>
          <p:cNvSpPr txBox="1"/>
          <p:nvPr/>
        </p:nvSpPr>
        <p:spPr>
          <a:xfrm>
            <a:off x="63950" y="4732950"/>
            <a:ext cx="495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nek Gujarati"/>
                <a:ea typeface="Anek Gujarati"/>
                <a:cs typeface="Anek Gujarati"/>
                <a:sym typeface="Anek Gujarati"/>
              </a:rPr>
              <a:t>Jyotishka DAS, Shamir MOHAMED, Xinran YAO, Jiayi WU, Priyam DASGUPTA</a:t>
            </a:r>
            <a:endParaRPr>
              <a:solidFill>
                <a:srgbClr val="666666"/>
              </a:solidFill>
              <a:latin typeface="Bakbak One"/>
              <a:ea typeface="Bakbak One"/>
              <a:cs typeface="Bakbak One"/>
              <a:sym typeface="Bakbak One"/>
            </a:endParaRPr>
          </a:p>
        </p:txBody>
      </p:sp>
      <p:grpSp>
        <p:nvGrpSpPr>
          <p:cNvPr id="595" name="Google Shape;595;p33"/>
          <p:cNvGrpSpPr/>
          <p:nvPr/>
        </p:nvGrpSpPr>
        <p:grpSpPr>
          <a:xfrm>
            <a:off x="6529190" y="975949"/>
            <a:ext cx="2030371" cy="3191621"/>
            <a:chOff x="1121150" y="2471775"/>
            <a:chExt cx="1861189" cy="2925677"/>
          </a:xfrm>
        </p:grpSpPr>
        <p:sp>
          <p:nvSpPr>
            <p:cNvPr id="596" name="Google Shape;596;p33"/>
            <p:cNvSpPr/>
            <p:nvPr/>
          </p:nvSpPr>
          <p:spPr>
            <a:xfrm>
              <a:off x="1321663" y="3451942"/>
              <a:ext cx="25865" cy="26387"/>
            </a:xfrm>
            <a:custGeom>
              <a:avLst/>
              <a:gdLst/>
              <a:ahLst/>
              <a:cxnLst/>
              <a:rect l="l" t="t" r="r" b="b"/>
              <a:pathLst>
                <a:path w="396" h="404" extrusionOk="0">
                  <a:moveTo>
                    <a:pt x="114" y="0"/>
                  </a:moveTo>
                  <a:cubicBezTo>
                    <a:pt x="93" y="0"/>
                    <a:pt x="72" y="6"/>
                    <a:pt x="55" y="19"/>
                  </a:cubicBezTo>
                  <a:cubicBezTo>
                    <a:pt x="11" y="52"/>
                    <a:pt x="1" y="118"/>
                    <a:pt x="44" y="162"/>
                  </a:cubicBezTo>
                  <a:lnTo>
                    <a:pt x="198" y="370"/>
                  </a:lnTo>
                  <a:cubicBezTo>
                    <a:pt x="220" y="392"/>
                    <a:pt x="252" y="403"/>
                    <a:pt x="274" y="403"/>
                  </a:cubicBezTo>
                  <a:cubicBezTo>
                    <a:pt x="296" y="403"/>
                    <a:pt x="330" y="403"/>
                    <a:pt x="340" y="381"/>
                  </a:cubicBezTo>
                  <a:cubicBezTo>
                    <a:pt x="384" y="348"/>
                    <a:pt x="395" y="282"/>
                    <a:pt x="362" y="238"/>
                  </a:cubicBezTo>
                  <a:lnTo>
                    <a:pt x="198" y="41"/>
                  </a:lnTo>
                  <a:cubicBezTo>
                    <a:pt x="178" y="14"/>
                    <a:pt x="146" y="0"/>
                    <a:pt x="114" y="0"/>
                  </a:cubicBezTo>
                  <a:close/>
                </a:path>
              </a:pathLst>
            </a:custGeom>
            <a:solidFill>
              <a:srgbClr val="B7B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1121150" y="2565958"/>
              <a:ext cx="600180" cy="845764"/>
            </a:xfrm>
            <a:custGeom>
              <a:avLst/>
              <a:gdLst/>
              <a:ahLst/>
              <a:cxnLst/>
              <a:rect l="l" t="t" r="r" b="b"/>
              <a:pathLst>
                <a:path w="9189" h="12949" extrusionOk="0">
                  <a:moveTo>
                    <a:pt x="7532" y="0"/>
                  </a:moveTo>
                  <a:cubicBezTo>
                    <a:pt x="7357" y="0"/>
                    <a:pt x="7171" y="0"/>
                    <a:pt x="6996" y="11"/>
                  </a:cubicBezTo>
                  <a:cubicBezTo>
                    <a:pt x="6940" y="11"/>
                    <a:pt x="6897" y="66"/>
                    <a:pt x="6908" y="121"/>
                  </a:cubicBezTo>
                  <a:cubicBezTo>
                    <a:pt x="6908" y="176"/>
                    <a:pt x="6952" y="220"/>
                    <a:pt x="7006" y="220"/>
                  </a:cubicBezTo>
                  <a:cubicBezTo>
                    <a:pt x="7182" y="208"/>
                    <a:pt x="7357" y="208"/>
                    <a:pt x="7522" y="208"/>
                  </a:cubicBezTo>
                  <a:cubicBezTo>
                    <a:pt x="7576" y="208"/>
                    <a:pt x="7632" y="164"/>
                    <a:pt x="7632" y="110"/>
                  </a:cubicBezTo>
                  <a:cubicBezTo>
                    <a:pt x="7632" y="44"/>
                    <a:pt x="7588" y="0"/>
                    <a:pt x="7532" y="0"/>
                  </a:cubicBezTo>
                  <a:close/>
                  <a:moveTo>
                    <a:pt x="8574" y="88"/>
                  </a:moveTo>
                  <a:cubicBezTo>
                    <a:pt x="8519" y="88"/>
                    <a:pt x="8465" y="121"/>
                    <a:pt x="8465" y="176"/>
                  </a:cubicBezTo>
                  <a:cubicBezTo>
                    <a:pt x="8453" y="230"/>
                    <a:pt x="8487" y="285"/>
                    <a:pt x="8541" y="296"/>
                  </a:cubicBezTo>
                  <a:cubicBezTo>
                    <a:pt x="8717" y="318"/>
                    <a:pt x="8881" y="351"/>
                    <a:pt x="9045" y="395"/>
                  </a:cubicBezTo>
                  <a:lnTo>
                    <a:pt x="9067" y="395"/>
                  </a:lnTo>
                  <a:cubicBezTo>
                    <a:pt x="9123" y="395"/>
                    <a:pt x="9166" y="362"/>
                    <a:pt x="9177" y="318"/>
                  </a:cubicBezTo>
                  <a:cubicBezTo>
                    <a:pt x="9188" y="263"/>
                    <a:pt x="9155" y="208"/>
                    <a:pt x="9101" y="198"/>
                  </a:cubicBezTo>
                  <a:cubicBezTo>
                    <a:pt x="8925" y="154"/>
                    <a:pt x="8750" y="121"/>
                    <a:pt x="8574" y="88"/>
                  </a:cubicBezTo>
                  <a:close/>
                  <a:moveTo>
                    <a:pt x="5971" y="130"/>
                  </a:moveTo>
                  <a:cubicBezTo>
                    <a:pt x="5966" y="130"/>
                    <a:pt x="5960" y="131"/>
                    <a:pt x="5954" y="132"/>
                  </a:cubicBezTo>
                  <a:cubicBezTo>
                    <a:pt x="5778" y="164"/>
                    <a:pt x="5614" y="208"/>
                    <a:pt x="5439" y="252"/>
                  </a:cubicBezTo>
                  <a:cubicBezTo>
                    <a:pt x="5384" y="263"/>
                    <a:pt x="5351" y="329"/>
                    <a:pt x="5373" y="384"/>
                  </a:cubicBezTo>
                  <a:cubicBezTo>
                    <a:pt x="5384" y="427"/>
                    <a:pt x="5417" y="461"/>
                    <a:pt x="5471" y="461"/>
                  </a:cubicBezTo>
                  <a:cubicBezTo>
                    <a:pt x="5471" y="461"/>
                    <a:pt x="5483" y="461"/>
                    <a:pt x="5493" y="449"/>
                  </a:cubicBezTo>
                  <a:cubicBezTo>
                    <a:pt x="5658" y="406"/>
                    <a:pt x="5822" y="373"/>
                    <a:pt x="5998" y="340"/>
                  </a:cubicBezTo>
                  <a:cubicBezTo>
                    <a:pt x="6053" y="329"/>
                    <a:pt x="6085" y="274"/>
                    <a:pt x="6075" y="220"/>
                  </a:cubicBezTo>
                  <a:cubicBezTo>
                    <a:pt x="6065" y="170"/>
                    <a:pt x="6020" y="130"/>
                    <a:pt x="5971" y="130"/>
                  </a:cubicBezTo>
                  <a:close/>
                  <a:moveTo>
                    <a:pt x="4478" y="585"/>
                  </a:moveTo>
                  <a:cubicBezTo>
                    <a:pt x="4466" y="585"/>
                    <a:pt x="4453" y="588"/>
                    <a:pt x="4441" y="592"/>
                  </a:cubicBezTo>
                  <a:cubicBezTo>
                    <a:pt x="4287" y="669"/>
                    <a:pt x="4123" y="746"/>
                    <a:pt x="3970" y="822"/>
                  </a:cubicBezTo>
                  <a:cubicBezTo>
                    <a:pt x="3914" y="844"/>
                    <a:pt x="3892" y="910"/>
                    <a:pt x="3926" y="954"/>
                  </a:cubicBezTo>
                  <a:cubicBezTo>
                    <a:pt x="3936" y="998"/>
                    <a:pt x="3980" y="1020"/>
                    <a:pt x="4014" y="1020"/>
                  </a:cubicBezTo>
                  <a:cubicBezTo>
                    <a:pt x="4035" y="1020"/>
                    <a:pt x="4046" y="1009"/>
                    <a:pt x="4057" y="998"/>
                  </a:cubicBezTo>
                  <a:cubicBezTo>
                    <a:pt x="4211" y="921"/>
                    <a:pt x="4364" y="856"/>
                    <a:pt x="4528" y="790"/>
                  </a:cubicBezTo>
                  <a:cubicBezTo>
                    <a:pt x="4572" y="768"/>
                    <a:pt x="4606" y="702"/>
                    <a:pt x="4584" y="647"/>
                  </a:cubicBezTo>
                  <a:cubicBezTo>
                    <a:pt x="4567" y="613"/>
                    <a:pt x="4523" y="585"/>
                    <a:pt x="4478" y="585"/>
                  </a:cubicBezTo>
                  <a:close/>
                  <a:moveTo>
                    <a:pt x="3129" y="1351"/>
                  </a:moveTo>
                  <a:cubicBezTo>
                    <a:pt x="3109" y="1351"/>
                    <a:pt x="3088" y="1358"/>
                    <a:pt x="3071" y="1370"/>
                  </a:cubicBezTo>
                  <a:cubicBezTo>
                    <a:pt x="2928" y="1480"/>
                    <a:pt x="2786" y="1590"/>
                    <a:pt x="2654" y="1699"/>
                  </a:cubicBezTo>
                  <a:cubicBezTo>
                    <a:pt x="2610" y="1733"/>
                    <a:pt x="2610" y="1798"/>
                    <a:pt x="2643" y="1842"/>
                  </a:cubicBezTo>
                  <a:cubicBezTo>
                    <a:pt x="2665" y="1864"/>
                    <a:pt x="2686" y="1875"/>
                    <a:pt x="2720" y="1875"/>
                  </a:cubicBezTo>
                  <a:cubicBezTo>
                    <a:pt x="2742" y="1875"/>
                    <a:pt x="2764" y="1875"/>
                    <a:pt x="2786" y="1853"/>
                  </a:cubicBezTo>
                  <a:cubicBezTo>
                    <a:pt x="2917" y="1743"/>
                    <a:pt x="3049" y="1634"/>
                    <a:pt x="3191" y="1535"/>
                  </a:cubicBezTo>
                  <a:cubicBezTo>
                    <a:pt x="3235" y="1502"/>
                    <a:pt x="3246" y="1448"/>
                    <a:pt x="3213" y="1392"/>
                  </a:cubicBezTo>
                  <a:cubicBezTo>
                    <a:pt x="3193" y="1366"/>
                    <a:pt x="3161" y="1351"/>
                    <a:pt x="3129" y="1351"/>
                  </a:cubicBezTo>
                  <a:close/>
                  <a:moveTo>
                    <a:pt x="1978" y="2400"/>
                  </a:moveTo>
                  <a:cubicBezTo>
                    <a:pt x="1951" y="2400"/>
                    <a:pt x="1921" y="2411"/>
                    <a:pt x="1897" y="2434"/>
                  </a:cubicBezTo>
                  <a:cubicBezTo>
                    <a:pt x="1787" y="2566"/>
                    <a:pt x="1667" y="2697"/>
                    <a:pt x="1558" y="2840"/>
                  </a:cubicBezTo>
                  <a:cubicBezTo>
                    <a:pt x="1524" y="2883"/>
                    <a:pt x="1536" y="2949"/>
                    <a:pt x="1580" y="2983"/>
                  </a:cubicBezTo>
                  <a:cubicBezTo>
                    <a:pt x="1601" y="3004"/>
                    <a:pt x="1623" y="3004"/>
                    <a:pt x="1645" y="3004"/>
                  </a:cubicBezTo>
                  <a:cubicBezTo>
                    <a:pt x="1678" y="3004"/>
                    <a:pt x="1700" y="2993"/>
                    <a:pt x="1722" y="2971"/>
                  </a:cubicBezTo>
                  <a:cubicBezTo>
                    <a:pt x="1831" y="2829"/>
                    <a:pt x="1941" y="2697"/>
                    <a:pt x="2051" y="2566"/>
                  </a:cubicBezTo>
                  <a:cubicBezTo>
                    <a:pt x="2094" y="2533"/>
                    <a:pt x="2084" y="2467"/>
                    <a:pt x="2040" y="2423"/>
                  </a:cubicBezTo>
                  <a:cubicBezTo>
                    <a:pt x="2025" y="2408"/>
                    <a:pt x="2002" y="2400"/>
                    <a:pt x="1978" y="2400"/>
                  </a:cubicBezTo>
                  <a:close/>
                  <a:moveTo>
                    <a:pt x="1065" y="3668"/>
                  </a:moveTo>
                  <a:cubicBezTo>
                    <a:pt x="1030" y="3668"/>
                    <a:pt x="998" y="3688"/>
                    <a:pt x="976" y="3717"/>
                  </a:cubicBezTo>
                  <a:cubicBezTo>
                    <a:pt x="888" y="3870"/>
                    <a:pt x="812" y="4024"/>
                    <a:pt x="735" y="4189"/>
                  </a:cubicBezTo>
                  <a:cubicBezTo>
                    <a:pt x="713" y="4232"/>
                    <a:pt x="735" y="4298"/>
                    <a:pt x="779" y="4320"/>
                  </a:cubicBezTo>
                  <a:cubicBezTo>
                    <a:pt x="790" y="4331"/>
                    <a:pt x="812" y="4331"/>
                    <a:pt x="823" y="4331"/>
                  </a:cubicBezTo>
                  <a:cubicBezTo>
                    <a:pt x="866" y="4331"/>
                    <a:pt x="900" y="4309"/>
                    <a:pt x="922" y="4276"/>
                  </a:cubicBezTo>
                  <a:cubicBezTo>
                    <a:pt x="988" y="4123"/>
                    <a:pt x="1075" y="3969"/>
                    <a:pt x="1152" y="3816"/>
                  </a:cubicBezTo>
                  <a:cubicBezTo>
                    <a:pt x="1185" y="3772"/>
                    <a:pt x="1163" y="3706"/>
                    <a:pt x="1119" y="3684"/>
                  </a:cubicBezTo>
                  <a:cubicBezTo>
                    <a:pt x="1101" y="3673"/>
                    <a:pt x="1082" y="3668"/>
                    <a:pt x="1065" y="3668"/>
                  </a:cubicBezTo>
                  <a:close/>
                  <a:moveTo>
                    <a:pt x="437" y="5091"/>
                  </a:moveTo>
                  <a:cubicBezTo>
                    <a:pt x="395" y="5091"/>
                    <a:pt x="357" y="5121"/>
                    <a:pt x="340" y="5164"/>
                  </a:cubicBezTo>
                  <a:cubicBezTo>
                    <a:pt x="286" y="5329"/>
                    <a:pt x="242" y="5504"/>
                    <a:pt x="198" y="5668"/>
                  </a:cubicBezTo>
                  <a:cubicBezTo>
                    <a:pt x="187" y="5723"/>
                    <a:pt x="220" y="5778"/>
                    <a:pt x="274" y="5789"/>
                  </a:cubicBezTo>
                  <a:cubicBezTo>
                    <a:pt x="286" y="5800"/>
                    <a:pt x="286" y="5800"/>
                    <a:pt x="296" y="5800"/>
                  </a:cubicBezTo>
                  <a:cubicBezTo>
                    <a:pt x="340" y="5800"/>
                    <a:pt x="384" y="5767"/>
                    <a:pt x="395" y="5712"/>
                  </a:cubicBezTo>
                  <a:cubicBezTo>
                    <a:pt x="439" y="5548"/>
                    <a:pt x="483" y="5383"/>
                    <a:pt x="538" y="5219"/>
                  </a:cubicBezTo>
                  <a:cubicBezTo>
                    <a:pt x="559" y="5175"/>
                    <a:pt x="527" y="5109"/>
                    <a:pt x="472" y="5098"/>
                  </a:cubicBezTo>
                  <a:cubicBezTo>
                    <a:pt x="460" y="5093"/>
                    <a:pt x="449" y="5091"/>
                    <a:pt x="437" y="5091"/>
                  </a:cubicBezTo>
                  <a:close/>
                  <a:moveTo>
                    <a:pt x="132" y="6611"/>
                  </a:moveTo>
                  <a:cubicBezTo>
                    <a:pt x="77" y="6611"/>
                    <a:pt x="33" y="6655"/>
                    <a:pt x="23" y="6710"/>
                  </a:cubicBezTo>
                  <a:cubicBezTo>
                    <a:pt x="23" y="6787"/>
                    <a:pt x="11" y="6864"/>
                    <a:pt x="11" y="6951"/>
                  </a:cubicBezTo>
                  <a:cubicBezTo>
                    <a:pt x="1" y="7039"/>
                    <a:pt x="1" y="7137"/>
                    <a:pt x="1" y="7236"/>
                  </a:cubicBezTo>
                  <a:cubicBezTo>
                    <a:pt x="1" y="7291"/>
                    <a:pt x="45" y="7335"/>
                    <a:pt x="99" y="7335"/>
                  </a:cubicBezTo>
                  <a:cubicBezTo>
                    <a:pt x="154" y="7335"/>
                    <a:pt x="198" y="7291"/>
                    <a:pt x="198" y="7236"/>
                  </a:cubicBezTo>
                  <a:cubicBezTo>
                    <a:pt x="209" y="7149"/>
                    <a:pt x="209" y="7050"/>
                    <a:pt x="209" y="6962"/>
                  </a:cubicBezTo>
                  <a:cubicBezTo>
                    <a:pt x="220" y="6886"/>
                    <a:pt x="220" y="6808"/>
                    <a:pt x="231" y="6732"/>
                  </a:cubicBezTo>
                  <a:cubicBezTo>
                    <a:pt x="231" y="6666"/>
                    <a:pt x="198" y="6622"/>
                    <a:pt x="132" y="6611"/>
                  </a:cubicBezTo>
                  <a:close/>
                  <a:moveTo>
                    <a:pt x="181" y="8166"/>
                  </a:moveTo>
                  <a:cubicBezTo>
                    <a:pt x="176" y="8166"/>
                    <a:pt x="170" y="8167"/>
                    <a:pt x="165" y="8168"/>
                  </a:cubicBezTo>
                  <a:cubicBezTo>
                    <a:pt x="110" y="8179"/>
                    <a:pt x="77" y="8234"/>
                    <a:pt x="88" y="8289"/>
                  </a:cubicBezTo>
                  <a:cubicBezTo>
                    <a:pt x="110" y="8464"/>
                    <a:pt x="154" y="8628"/>
                    <a:pt x="198" y="8804"/>
                  </a:cubicBezTo>
                  <a:cubicBezTo>
                    <a:pt x="209" y="8848"/>
                    <a:pt x="252" y="8881"/>
                    <a:pt x="296" y="8881"/>
                  </a:cubicBezTo>
                  <a:lnTo>
                    <a:pt x="318" y="8881"/>
                  </a:lnTo>
                  <a:cubicBezTo>
                    <a:pt x="374" y="8870"/>
                    <a:pt x="406" y="8804"/>
                    <a:pt x="395" y="8749"/>
                  </a:cubicBezTo>
                  <a:cubicBezTo>
                    <a:pt x="352" y="8585"/>
                    <a:pt x="318" y="8421"/>
                    <a:pt x="286" y="8256"/>
                  </a:cubicBezTo>
                  <a:cubicBezTo>
                    <a:pt x="276" y="8207"/>
                    <a:pt x="231" y="8166"/>
                    <a:pt x="181" y="8166"/>
                  </a:cubicBezTo>
                  <a:close/>
                  <a:moveTo>
                    <a:pt x="635" y="9662"/>
                  </a:moveTo>
                  <a:cubicBezTo>
                    <a:pt x="621" y="9662"/>
                    <a:pt x="607" y="9665"/>
                    <a:pt x="593" y="9670"/>
                  </a:cubicBezTo>
                  <a:cubicBezTo>
                    <a:pt x="538" y="9692"/>
                    <a:pt x="516" y="9747"/>
                    <a:pt x="538" y="9802"/>
                  </a:cubicBezTo>
                  <a:cubicBezTo>
                    <a:pt x="603" y="9955"/>
                    <a:pt x="681" y="10120"/>
                    <a:pt x="757" y="10284"/>
                  </a:cubicBezTo>
                  <a:cubicBezTo>
                    <a:pt x="779" y="10317"/>
                    <a:pt x="812" y="10339"/>
                    <a:pt x="845" y="10339"/>
                  </a:cubicBezTo>
                  <a:cubicBezTo>
                    <a:pt x="866" y="10339"/>
                    <a:pt x="878" y="10339"/>
                    <a:pt x="888" y="10328"/>
                  </a:cubicBezTo>
                  <a:cubicBezTo>
                    <a:pt x="944" y="10306"/>
                    <a:pt x="966" y="10241"/>
                    <a:pt x="944" y="10185"/>
                  </a:cubicBezTo>
                  <a:cubicBezTo>
                    <a:pt x="866" y="10032"/>
                    <a:pt x="790" y="9878"/>
                    <a:pt x="724" y="9725"/>
                  </a:cubicBezTo>
                  <a:cubicBezTo>
                    <a:pt x="708" y="9684"/>
                    <a:pt x="674" y="9662"/>
                    <a:pt x="635" y="9662"/>
                  </a:cubicBezTo>
                  <a:close/>
                  <a:moveTo>
                    <a:pt x="1351" y="11041"/>
                  </a:moveTo>
                  <a:cubicBezTo>
                    <a:pt x="1335" y="11041"/>
                    <a:pt x="1319" y="11045"/>
                    <a:pt x="1305" y="11052"/>
                  </a:cubicBezTo>
                  <a:cubicBezTo>
                    <a:pt x="1251" y="11084"/>
                    <a:pt x="1239" y="11150"/>
                    <a:pt x="1273" y="11194"/>
                  </a:cubicBezTo>
                  <a:cubicBezTo>
                    <a:pt x="1360" y="11337"/>
                    <a:pt x="1448" y="11490"/>
                    <a:pt x="1546" y="11644"/>
                  </a:cubicBezTo>
                  <a:cubicBezTo>
                    <a:pt x="1568" y="11666"/>
                    <a:pt x="1601" y="11688"/>
                    <a:pt x="1634" y="11688"/>
                  </a:cubicBezTo>
                  <a:cubicBezTo>
                    <a:pt x="1656" y="11688"/>
                    <a:pt x="1678" y="11676"/>
                    <a:pt x="1689" y="11666"/>
                  </a:cubicBezTo>
                  <a:cubicBezTo>
                    <a:pt x="1744" y="11633"/>
                    <a:pt x="1755" y="11567"/>
                    <a:pt x="1722" y="11523"/>
                  </a:cubicBezTo>
                  <a:cubicBezTo>
                    <a:pt x="1623" y="11381"/>
                    <a:pt x="1524" y="11227"/>
                    <a:pt x="1437" y="11096"/>
                  </a:cubicBezTo>
                  <a:cubicBezTo>
                    <a:pt x="1422" y="11058"/>
                    <a:pt x="1386" y="11041"/>
                    <a:pt x="1351" y="11041"/>
                  </a:cubicBezTo>
                  <a:close/>
                  <a:moveTo>
                    <a:pt x="2235" y="12326"/>
                  </a:moveTo>
                  <a:cubicBezTo>
                    <a:pt x="2215" y="12326"/>
                    <a:pt x="2193" y="12332"/>
                    <a:pt x="2172" y="12346"/>
                  </a:cubicBezTo>
                  <a:cubicBezTo>
                    <a:pt x="2128" y="12378"/>
                    <a:pt x="2116" y="12444"/>
                    <a:pt x="2150" y="12488"/>
                  </a:cubicBezTo>
                  <a:cubicBezTo>
                    <a:pt x="2259" y="12631"/>
                    <a:pt x="2358" y="12773"/>
                    <a:pt x="2467" y="12904"/>
                  </a:cubicBezTo>
                  <a:cubicBezTo>
                    <a:pt x="2489" y="12938"/>
                    <a:pt x="2522" y="12948"/>
                    <a:pt x="2555" y="12948"/>
                  </a:cubicBezTo>
                  <a:cubicBezTo>
                    <a:pt x="2577" y="12948"/>
                    <a:pt x="2599" y="12938"/>
                    <a:pt x="2610" y="12926"/>
                  </a:cubicBezTo>
                  <a:cubicBezTo>
                    <a:pt x="2654" y="12894"/>
                    <a:pt x="2665" y="12828"/>
                    <a:pt x="2632" y="12784"/>
                  </a:cubicBezTo>
                  <a:cubicBezTo>
                    <a:pt x="2522" y="12641"/>
                    <a:pt x="2423" y="12510"/>
                    <a:pt x="2314" y="12368"/>
                  </a:cubicBezTo>
                  <a:cubicBezTo>
                    <a:pt x="2294" y="12341"/>
                    <a:pt x="2266" y="12326"/>
                    <a:pt x="2235" y="123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1771349" y="2598419"/>
              <a:ext cx="30176" cy="19856"/>
            </a:xfrm>
            <a:custGeom>
              <a:avLst/>
              <a:gdLst/>
              <a:ahLst/>
              <a:cxnLst/>
              <a:rect l="l" t="t" r="r" b="b"/>
              <a:pathLst>
                <a:path w="462" h="304" extrusionOk="0">
                  <a:moveTo>
                    <a:pt x="118" y="1"/>
                  </a:moveTo>
                  <a:cubicBezTo>
                    <a:pt x="73" y="1"/>
                    <a:pt x="29" y="30"/>
                    <a:pt x="11" y="73"/>
                  </a:cubicBezTo>
                  <a:cubicBezTo>
                    <a:pt x="1" y="117"/>
                    <a:pt x="23" y="183"/>
                    <a:pt x="77" y="205"/>
                  </a:cubicBezTo>
                  <a:cubicBezTo>
                    <a:pt x="154" y="237"/>
                    <a:pt x="231" y="259"/>
                    <a:pt x="308" y="303"/>
                  </a:cubicBezTo>
                  <a:lnTo>
                    <a:pt x="352" y="303"/>
                  </a:lnTo>
                  <a:cubicBezTo>
                    <a:pt x="384" y="303"/>
                    <a:pt x="428" y="281"/>
                    <a:pt x="439" y="249"/>
                  </a:cubicBezTo>
                  <a:cubicBezTo>
                    <a:pt x="461" y="194"/>
                    <a:pt x="439" y="139"/>
                    <a:pt x="396" y="106"/>
                  </a:cubicBezTo>
                  <a:cubicBezTo>
                    <a:pt x="308" y="73"/>
                    <a:pt x="231" y="40"/>
                    <a:pt x="154" y="8"/>
                  </a:cubicBezTo>
                  <a:cubicBezTo>
                    <a:pt x="143" y="3"/>
                    <a:pt x="130" y="1"/>
                    <a:pt x="118" y="1"/>
                  </a:cubicBezTo>
                  <a:close/>
                </a:path>
              </a:pathLst>
            </a:custGeom>
            <a:solidFill>
              <a:srgbClr val="B7B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2233249" y="2632839"/>
              <a:ext cx="30829" cy="18354"/>
            </a:xfrm>
            <a:custGeom>
              <a:avLst/>
              <a:gdLst/>
              <a:ahLst/>
              <a:cxnLst/>
              <a:rect l="l" t="t" r="r" b="b"/>
              <a:pathLst>
                <a:path w="472" h="281" extrusionOk="0">
                  <a:moveTo>
                    <a:pt x="364" y="0"/>
                  </a:moveTo>
                  <a:cubicBezTo>
                    <a:pt x="353" y="0"/>
                    <a:pt x="341" y="2"/>
                    <a:pt x="329" y="7"/>
                  </a:cubicBezTo>
                  <a:lnTo>
                    <a:pt x="88" y="83"/>
                  </a:lnTo>
                  <a:cubicBezTo>
                    <a:pt x="33" y="95"/>
                    <a:pt x="0" y="149"/>
                    <a:pt x="12" y="204"/>
                  </a:cubicBezTo>
                  <a:cubicBezTo>
                    <a:pt x="33" y="248"/>
                    <a:pt x="66" y="281"/>
                    <a:pt x="110" y="281"/>
                  </a:cubicBezTo>
                  <a:lnTo>
                    <a:pt x="143" y="281"/>
                  </a:lnTo>
                  <a:lnTo>
                    <a:pt x="384" y="204"/>
                  </a:lnTo>
                  <a:cubicBezTo>
                    <a:pt x="439" y="182"/>
                    <a:pt x="472" y="127"/>
                    <a:pt x="461" y="73"/>
                  </a:cubicBezTo>
                  <a:cubicBezTo>
                    <a:pt x="443" y="29"/>
                    <a:pt x="406" y="0"/>
                    <a:pt x="364" y="0"/>
                  </a:cubicBezTo>
                  <a:close/>
                </a:path>
              </a:pathLst>
            </a:custGeom>
            <a:solidFill>
              <a:srgbClr val="B7B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2315609" y="2578825"/>
              <a:ext cx="610891" cy="651713"/>
            </a:xfrm>
            <a:custGeom>
              <a:avLst/>
              <a:gdLst/>
              <a:ahLst/>
              <a:cxnLst/>
              <a:rect l="l" t="t" r="r" b="b"/>
              <a:pathLst>
                <a:path w="9353" h="9978" extrusionOk="0">
                  <a:moveTo>
                    <a:pt x="3256" y="1"/>
                  </a:moveTo>
                  <a:cubicBezTo>
                    <a:pt x="3202" y="1"/>
                    <a:pt x="3158" y="45"/>
                    <a:pt x="3158" y="99"/>
                  </a:cubicBezTo>
                  <a:cubicBezTo>
                    <a:pt x="3158" y="165"/>
                    <a:pt x="3202" y="209"/>
                    <a:pt x="3256" y="209"/>
                  </a:cubicBezTo>
                  <a:cubicBezTo>
                    <a:pt x="3443" y="209"/>
                    <a:pt x="3618" y="220"/>
                    <a:pt x="3782" y="230"/>
                  </a:cubicBezTo>
                  <a:lnTo>
                    <a:pt x="3794" y="230"/>
                  </a:lnTo>
                  <a:cubicBezTo>
                    <a:pt x="3848" y="230"/>
                    <a:pt x="3892" y="187"/>
                    <a:pt x="3892" y="132"/>
                  </a:cubicBezTo>
                  <a:cubicBezTo>
                    <a:pt x="3904" y="77"/>
                    <a:pt x="3860" y="33"/>
                    <a:pt x="3804" y="23"/>
                  </a:cubicBezTo>
                  <a:cubicBezTo>
                    <a:pt x="3629" y="11"/>
                    <a:pt x="3443" y="1"/>
                    <a:pt x="3256" y="1"/>
                  </a:cubicBezTo>
                  <a:close/>
                  <a:moveTo>
                    <a:pt x="2198" y="75"/>
                  </a:moveTo>
                  <a:cubicBezTo>
                    <a:pt x="2193" y="75"/>
                    <a:pt x="2187" y="76"/>
                    <a:pt x="2182" y="77"/>
                  </a:cubicBezTo>
                  <a:cubicBezTo>
                    <a:pt x="2018" y="99"/>
                    <a:pt x="1831" y="121"/>
                    <a:pt x="1655" y="154"/>
                  </a:cubicBezTo>
                  <a:cubicBezTo>
                    <a:pt x="1601" y="165"/>
                    <a:pt x="1557" y="220"/>
                    <a:pt x="1568" y="274"/>
                  </a:cubicBezTo>
                  <a:cubicBezTo>
                    <a:pt x="1579" y="330"/>
                    <a:pt x="1623" y="362"/>
                    <a:pt x="1677" y="362"/>
                  </a:cubicBezTo>
                  <a:lnTo>
                    <a:pt x="1689" y="362"/>
                  </a:lnTo>
                  <a:cubicBezTo>
                    <a:pt x="1875" y="330"/>
                    <a:pt x="2050" y="296"/>
                    <a:pt x="2215" y="274"/>
                  </a:cubicBezTo>
                  <a:cubicBezTo>
                    <a:pt x="2269" y="274"/>
                    <a:pt x="2313" y="220"/>
                    <a:pt x="2303" y="165"/>
                  </a:cubicBezTo>
                  <a:cubicBezTo>
                    <a:pt x="2293" y="116"/>
                    <a:pt x="2248" y="75"/>
                    <a:pt x="2198" y="75"/>
                  </a:cubicBezTo>
                  <a:close/>
                  <a:moveTo>
                    <a:pt x="4847" y="218"/>
                  </a:moveTo>
                  <a:cubicBezTo>
                    <a:pt x="4799" y="218"/>
                    <a:pt x="4756" y="249"/>
                    <a:pt x="4737" y="296"/>
                  </a:cubicBezTo>
                  <a:cubicBezTo>
                    <a:pt x="4725" y="352"/>
                    <a:pt x="4759" y="406"/>
                    <a:pt x="4813" y="417"/>
                  </a:cubicBezTo>
                  <a:cubicBezTo>
                    <a:pt x="4978" y="472"/>
                    <a:pt x="5142" y="527"/>
                    <a:pt x="5295" y="593"/>
                  </a:cubicBezTo>
                  <a:cubicBezTo>
                    <a:pt x="5317" y="593"/>
                    <a:pt x="5329" y="603"/>
                    <a:pt x="5339" y="603"/>
                  </a:cubicBezTo>
                  <a:cubicBezTo>
                    <a:pt x="5383" y="603"/>
                    <a:pt x="5417" y="571"/>
                    <a:pt x="5438" y="537"/>
                  </a:cubicBezTo>
                  <a:cubicBezTo>
                    <a:pt x="5460" y="483"/>
                    <a:pt x="5427" y="417"/>
                    <a:pt x="5383" y="406"/>
                  </a:cubicBezTo>
                  <a:cubicBezTo>
                    <a:pt x="5208" y="330"/>
                    <a:pt x="5044" y="274"/>
                    <a:pt x="4868" y="220"/>
                  </a:cubicBezTo>
                  <a:cubicBezTo>
                    <a:pt x="4861" y="218"/>
                    <a:pt x="4854" y="218"/>
                    <a:pt x="4847" y="218"/>
                  </a:cubicBezTo>
                  <a:close/>
                  <a:moveTo>
                    <a:pt x="639" y="389"/>
                  </a:moveTo>
                  <a:cubicBezTo>
                    <a:pt x="627" y="389"/>
                    <a:pt x="615" y="391"/>
                    <a:pt x="603" y="395"/>
                  </a:cubicBezTo>
                  <a:cubicBezTo>
                    <a:pt x="439" y="439"/>
                    <a:pt x="264" y="483"/>
                    <a:pt x="88" y="527"/>
                  </a:cubicBezTo>
                  <a:cubicBezTo>
                    <a:pt x="33" y="549"/>
                    <a:pt x="0" y="603"/>
                    <a:pt x="22" y="659"/>
                  </a:cubicBezTo>
                  <a:cubicBezTo>
                    <a:pt x="33" y="702"/>
                    <a:pt x="77" y="735"/>
                    <a:pt x="121" y="735"/>
                  </a:cubicBezTo>
                  <a:lnTo>
                    <a:pt x="142" y="735"/>
                  </a:lnTo>
                  <a:cubicBezTo>
                    <a:pt x="318" y="680"/>
                    <a:pt x="493" y="637"/>
                    <a:pt x="658" y="593"/>
                  </a:cubicBezTo>
                  <a:cubicBezTo>
                    <a:pt x="713" y="581"/>
                    <a:pt x="746" y="527"/>
                    <a:pt x="735" y="472"/>
                  </a:cubicBezTo>
                  <a:cubicBezTo>
                    <a:pt x="726" y="420"/>
                    <a:pt x="683" y="389"/>
                    <a:pt x="639" y="389"/>
                  </a:cubicBezTo>
                  <a:close/>
                  <a:moveTo>
                    <a:pt x="6288" y="889"/>
                  </a:moveTo>
                  <a:cubicBezTo>
                    <a:pt x="6253" y="889"/>
                    <a:pt x="6217" y="903"/>
                    <a:pt x="6195" y="932"/>
                  </a:cubicBezTo>
                  <a:cubicBezTo>
                    <a:pt x="6162" y="987"/>
                    <a:pt x="6173" y="1042"/>
                    <a:pt x="6228" y="1075"/>
                  </a:cubicBezTo>
                  <a:cubicBezTo>
                    <a:pt x="6370" y="1173"/>
                    <a:pt x="6513" y="1272"/>
                    <a:pt x="6655" y="1382"/>
                  </a:cubicBezTo>
                  <a:cubicBezTo>
                    <a:pt x="6677" y="1393"/>
                    <a:pt x="6699" y="1404"/>
                    <a:pt x="6721" y="1404"/>
                  </a:cubicBezTo>
                  <a:cubicBezTo>
                    <a:pt x="6743" y="1404"/>
                    <a:pt x="6776" y="1382"/>
                    <a:pt x="6798" y="1360"/>
                  </a:cubicBezTo>
                  <a:cubicBezTo>
                    <a:pt x="6830" y="1316"/>
                    <a:pt x="6820" y="1251"/>
                    <a:pt x="6776" y="1217"/>
                  </a:cubicBezTo>
                  <a:cubicBezTo>
                    <a:pt x="6633" y="1108"/>
                    <a:pt x="6491" y="998"/>
                    <a:pt x="6337" y="900"/>
                  </a:cubicBezTo>
                  <a:cubicBezTo>
                    <a:pt x="6323" y="892"/>
                    <a:pt x="6305" y="889"/>
                    <a:pt x="6288" y="889"/>
                  </a:cubicBezTo>
                  <a:close/>
                  <a:moveTo>
                    <a:pt x="7509" y="1908"/>
                  </a:moveTo>
                  <a:cubicBezTo>
                    <a:pt x="7483" y="1908"/>
                    <a:pt x="7456" y="1919"/>
                    <a:pt x="7434" y="1941"/>
                  </a:cubicBezTo>
                  <a:cubicBezTo>
                    <a:pt x="7390" y="1974"/>
                    <a:pt x="7390" y="2040"/>
                    <a:pt x="7434" y="2084"/>
                  </a:cubicBezTo>
                  <a:cubicBezTo>
                    <a:pt x="7543" y="2204"/>
                    <a:pt x="7664" y="2347"/>
                    <a:pt x="7773" y="2479"/>
                  </a:cubicBezTo>
                  <a:cubicBezTo>
                    <a:pt x="7795" y="2500"/>
                    <a:pt x="7817" y="2522"/>
                    <a:pt x="7850" y="2522"/>
                  </a:cubicBezTo>
                  <a:cubicBezTo>
                    <a:pt x="7872" y="2522"/>
                    <a:pt x="7894" y="2511"/>
                    <a:pt x="7916" y="2500"/>
                  </a:cubicBezTo>
                  <a:cubicBezTo>
                    <a:pt x="7960" y="2457"/>
                    <a:pt x="7971" y="2391"/>
                    <a:pt x="7927" y="2347"/>
                  </a:cubicBezTo>
                  <a:cubicBezTo>
                    <a:pt x="7817" y="2215"/>
                    <a:pt x="7697" y="2072"/>
                    <a:pt x="7576" y="1941"/>
                  </a:cubicBezTo>
                  <a:cubicBezTo>
                    <a:pt x="7560" y="1919"/>
                    <a:pt x="7535" y="1908"/>
                    <a:pt x="7509" y="1908"/>
                  </a:cubicBezTo>
                  <a:close/>
                  <a:moveTo>
                    <a:pt x="8447" y="3197"/>
                  </a:moveTo>
                  <a:cubicBezTo>
                    <a:pt x="8430" y="3197"/>
                    <a:pt x="8413" y="3202"/>
                    <a:pt x="8399" y="3213"/>
                  </a:cubicBezTo>
                  <a:cubicBezTo>
                    <a:pt x="8343" y="3235"/>
                    <a:pt x="8321" y="3300"/>
                    <a:pt x="8355" y="3344"/>
                  </a:cubicBezTo>
                  <a:cubicBezTo>
                    <a:pt x="8443" y="3498"/>
                    <a:pt x="8519" y="3663"/>
                    <a:pt x="8596" y="3816"/>
                  </a:cubicBezTo>
                  <a:cubicBezTo>
                    <a:pt x="8607" y="3860"/>
                    <a:pt x="8650" y="3882"/>
                    <a:pt x="8684" y="3882"/>
                  </a:cubicBezTo>
                  <a:cubicBezTo>
                    <a:pt x="8694" y="3882"/>
                    <a:pt x="8716" y="3870"/>
                    <a:pt x="8728" y="3870"/>
                  </a:cubicBezTo>
                  <a:cubicBezTo>
                    <a:pt x="8782" y="3849"/>
                    <a:pt x="8804" y="3783"/>
                    <a:pt x="8782" y="3728"/>
                  </a:cubicBezTo>
                  <a:cubicBezTo>
                    <a:pt x="8706" y="3563"/>
                    <a:pt x="8618" y="3410"/>
                    <a:pt x="8530" y="3246"/>
                  </a:cubicBezTo>
                  <a:cubicBezTo>
                    <a:pt x="8516" y="3217"/>
                    <a:pt x="8481" y="3197"/>
                    <a:pt x="8447" y="3197"/>
                  </a:cubicBezTo>
                  <a:close/>
                  <a:moveTo>
                    <a:pt x="9034" y="4669"/>
                  </a:moveTo>
                  <a:cubicBezTo>
                    <a:pt x="9027" y="4669"/>
                    <a:pt x="9020" y="4670"/>
                    <a:pt x="9013" y="4671"/>
                  </a:cubicBezTo>
                  <a:cubicBezTo>
                    <a:pt x="8957" y="4693"/>
                    <a:pt x="8925" y="4748"/>
                    <a:pt x="8947" y="4803"/>
                  </a:cubicBezTo>
                  <a:cubicBezTo>
                    <a:pt x="8991" y="4956"/>
                    <a:pt x="9023" y="5120"/>
                    <a:pt x="9045" y="5285"/>
                  </a:cubicBezTo>
                  <a:lnTo>
                    <a:pt x="9056" y="5318"/>
                  </a:lnTo>
                  <a:cubicBezTo>
                    <a:pt x="9067" y="5362"/>
                    <a:pt x="9111" y="5395"/>
                    <a:pt x="9155" y="5395"/>
                  </a:cubicBezTo>
                  <a:lnTo>
                    <a:pt x="9177" y="5395"/>
                  </a:lnTo>
                  <a:cubicBezTo>
                    <a:pt x="9232" y="5383"/>
                    <a:pt x="9264" y="5329"/>
                    <a:pt x="9254" y="5274"/>
                  </a:cubicBezTo>
                  <a:lnTo>
                    <a:pt x="9254" y="5252"/>
                  </a:lnTo>
                  <a:cubicBezTo>
                    <a:pt x="9221" y="5077"/>
                    <a:pt x="9188" y="4912"/>
                    <a:pt x="9144" y="4748"/>
                  </a:cubicBezTo>
                  <a:cubicBezTo>
                    <a:pt x="9125" y="4700"/>
                    <a:pt x="9081" y="4669"/>
                    <a:pt x="9034" y="4669"/>
                  </a:cubicBezTo>
                  <a:close/>
                  <a:moveTo>
                    <a:pt x="9242" y="6250"/>
                  </a:moveTo>
                  <a:cubicBezTo>
                    <a:pt x="9188" y="6250"/>
                    <a:pt x="9144" y="6294"/>
                    <a:pt x="9144" y="6360"/>
                  </a:cubicBezTo>
                  <a:cubicBezTo>
                    <a:pt x="9144" y="6524"/>
                    <a:pt x="9133" y="6699"/>
                    <a:pt x="9122" y="6875"/>
                  </a:cubicBezTo>
                  <a:cubicBezTo>
                    <a:pt x="9111" y="6930"/>
                    <a:pt x="9155" y="6984"/>
                    <a:pt x="9210" y="6984"/>
                  </a:cubicBezTo>
                  <a:lnTo>
                    <a:pt x="9221" y="6984"/>
                  </a:lnTo>
                  <a:cubicBezTo>
                    <a:pt x="9276" y="6984"/>
                    <a:pt x="9320" y="6952"/>
                    <a:pt x="9320" y="6896"/>
                  </a:cubicBezTo>
                  <a:cubicBezTo>
                    <a:pt x="9342" y="6721"/>
                    <a:pt x="9342" y="6535"/>
                    <a:pt x="9352" y="6360"/>
                  </a:cubicBezTo>
                  <a:cubicBezTo>
                    <a:pt x="9352" y="6294"/>
                    <a:pt x="9298" y="6250"/>
                    <a:pt x="9242" y="6250"/>
                  </a:cubicBezTo>
                  <a:close/>
                  <a:moveTo>
                    <a:pt x="9033" y="7833"/>
                  </a:moveTo>
                  <a:cubicBezTo>
                    <a:pt x="8991" y="7833"/>
                    <a:pt x="8955" y="7862"/>
                    <a:pt x="8947" y="7905"/>
                  </a:cubicBezTo>
                  <a:cubicBezTo>
                    <a:pt x="8903" y="8081"/>
                    <a:pt x="8848" y="8245"/>
                    <a:pt x="8793" y="8410"/>
                  </a:cubicBezTo>
                  <a:cubicBezTo>
                    <a:pt x="8771" y="8465"/>
                    <a:pt x="8804" y="8519"/>
                    <a:pt x="8859" y="8541"/>
                  </a:cubicBezTo>
                  <a:cubicBezTo>
                    <a:pt x="8870" y="8552"/>
                    <a:pt x="8881" y="8552"/>
                    <a:pt x="8892" y="8552"/>
                  </a:cubicBezTo>
                  <a:cubicBezTo>
                    <a:pt x="8935" y="8552"/>
                    <a:pt x="8969" y="8519"/>
                    <a:pt x="8991" y="8475"/>
                  </a:cubicBezTo>
                  <a:cubicBezTo>
                    <a:pt x="9045" y="8311"/>
                    <a:pt x="9100" y="8136"/>
                    <a:pt x="9144" y="7960"/>
                  </a:cubicBezTo>
                  <a:cubicBezTo>
                    <a:pt x="9155" y="7905"/>
                    <a:pt x="9122" y="7851"/>
                    <a:pt x="9067" y="7839"/>
                  </a:cubicBezTo>
                  <a:cubicBezTo>
                    <a:pt x="9055" y="7835"/>
                    <a:pt x="9044" y="7833"/>
                    <a:pt x="9033" y="7833"/>
                  </a:cubicBezTo>
                  <a:close/>
                  <a:moveTo>
                    <a:pt x="8466" y="9320"/>
                  </a:moveTo>
                  <a:cubicBezTo>
                    <a:pt x="8427" y="9320"/>
                    <a:pt x="8392" y="9337"/>
                    <a:pt x="8377" y="9374"/>
                  </a:cubicBezTo>
                  <a:cubicBezTo>
                    <a:pt x="8289" y="9528"/>
                    <a:pt x="8201" y="9681"/>
                    <a:pt x="8114" y="9824"/>
                  </a:cubicBezTo>
                  <a:cubicBezTo>
                    <a:pt x="8080" y="9868"/>
                    <a:pt x="8092" y="9934"/>
                    <a:pt x="8136" y="9966"/>
                  </a:cubicBezTo>
                  <a:cubicBezTo>
                    <a:pt x="8157" y="9978"/>
                    <a:pt x="8179" y="9978"/>
                    <a:pt x="8201" y="9978"/>
                  </a:cubicBezTo>
                  <a:cubicBezTo>
                    <a:pt x="8234" y="9978"/>
                    <a:pt x="8267" y="9966"/>
                    <a:pt x="8278" y="9934"/>
                  </a:cubicBezTo>
                  <a:cubicBezTo>
                    <a:pt x="8377" y="9780"/>
                    <a:pt x="8475" y="9627"/>
                    <a:pt x="8552" y="9473"/>
                  </a:cubicBezTo>
                  <a:cubicBezTo>
                    <a:pt x="8585" y="9418"/>
                    <a:pt x="8563" y="9352"/>
                    <a:pt x="8519" y="9330"/>
                  </a:cubicBezTo>
                  <a:cubicBezTo>
                    <a:pt x="8502" y="9324"/>
                    <a:pt x="8483" y="9320"/>
                    <a:pt x="8466" y="932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2788939" y="3272655"/>
              <a:ext cx="26583" cy="25212"/>
            </a:xfrm>
            <a:custGeom>
              <a:avLst/>
              <a:gdLst/>
              <a:ahLst/>
              <a:cxnLst/>
              <a:rect l="l" t="t" r="r" b="b"/>
              <a:pathLst>
                <a:path w="407" h="386" extrusionOk="0">
                  <a:moveTo>
                    <a:pt x="301" y="0"/>
                  </a:moveTo>
                  <a:cubicBezTo>
                    <a:pt x="273" y="0"/>
                    <a:pt x="243" y="11"/>
                    <a:pt x="219" y="35"/>
                  </a:cubicBezTo>
                  <a:cubicBezTo>
                    <a:pt x="165" y="89"/>
                    <a:pt x="110" y="155"/>
                    <a:pt x="44" y="210"/>
                  </a:cubicBezTo>
                  <a:cubicBezTo>
                    <a:pt x="0" y="254"/>
                    <a:pt x="0" y="320"/>
                    <a:pt x="44" y="352"/>
                  </a:cubicBezTo>
                  <a:cubicBezTo>
                    <a:pt x="66" y="374"/>
                    <a:pt x="88" y="385"/>
                    <a:pt x="121" y="385"/>
                  </a:cubicBezTo>
                  <a:cubicBezTo>
                    <a:pt x="143" y="385"/>
                    <a:pt x="165" y="374"/>
                    <a:pt x="187" y="363"/>
                  </a:cubicBezTo>
                  <a:cubicBezTo>
                    <a:pt x="253" y="298"/>
                    <a:pt x="307" y="232"/>
                    <a:pt x="373" y="166"/>
                  </a:cubicBezTo>
                  <a:cubicBezTo>
                    <a:pt x="406" y="133"/>
                    <a:pt x="406" y="67"/>
                    <a:pt x="362" y="23"/>
                  </a:cubicBezTo>
                  <a:cubicBezTo>
                    <a:pt x="347" y="8"/>
                    <a:pt x="325" y="0"/>
                    <a:pt x="301" y="0"/>
                  </a:cubicBezTo>
                  <a:close/>
                </a:path>
              </a:pathLst>
            </a:custGeom>
            <a:solidFill>
              <a:srgbClr val="B7B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1338123" y="2472102"/>
              <a:ext cx="1500286" cy="1500351"/>
            </a:xfrm>
            <a:custGeom>
              <a:avLst/>
              <a:gdLst/>
              <a:ahLst/>
              <a:cxnLst/>
              <a:rect l="l" t="t" r="r" b="b"/>
              <a:pathLst>
                <a:path w="22970" h="22971" extrusionOk="0">
                  <a:moveTo>
                    <a:pt x="11480" y="1"/>
                  </a:moveTo>
                  <a:cubicBezTo>
                    <a:pt x="5143" y="1"/>
                    <a:pt x="0" y="5143"/>
                    <a:pt x="0" y="11491"/>
                  </a:cubicBezTo>
                  <a:cubicBezTo>
                    <a:pt x="0" y="17828"/>
                    <a:pt x="5143" y="22970"/>
                    <a:pt x="11480" y="22970"/>
                  </a:cubicBezTo>
                  <a:cubicBezTo>
                    <a:pt x="17828" y="22970"/>
                    <a:pt x="22970" y="17828"/>
                    <a:pt x="22970" y="11491"/>
                  </a:cubicBezTo>
                  <a:cubicBezTo>
                    <a:pt x="22970" y="5143"/>
                    <a:pt x="17828" y="1"/>
                    <a:pt x="114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1471297" y="2472102"/>
              <a:ext cx="622387" cy="1498130"/>
            </a:xfrm>
            <a:custGeom>
              <a:avLst/>
              <a:gdLst/>
              <a:ahLst/>
              <a:cxnLst/>
              <a:rect l="l" t="t" r="r" b="b"/>
              <a:pathLst>
                <a:path w="9529" h="22937" extrusionOk="0">
                  <a:moveTo>
                    <a:pt x="9186" y="0"/>
                  </a:moveTo>
                  <a:cubicBezTo>
                    <a:pt x="9184" y="0"/>
                    <a:pt x="9181" y="0"/>
                    <a:pt x="9178" y="1"/>
                  </a:cubicBezTo>
                  <a:cubicBezTo>
                    <a:pt x="7215" y="187"/>
                    <a:pt x="5351" y="933"/>
                    <a:pt x="3871" y="2237"/>
                  </a:cubicBezTo>
                  <a:cubicBezTo>
                    <a:pt x="2654" y="3312"/>
                    <a:pt x="1711" y="4705"/>
                    <a:pt x="1097" y="6206"/>
                  </a:cubicBezTo>
                  <a:cubicBezTo>
                    <a:pt x="154" y="8454"/>
                    <a:pt x="1" y="10986"/>
                    <a:pt x="373" y="13377"/>
                  </a:cubicBezTo>
                  <a:cubicBezTo>
                    <a:pt x="736" y="15657"/>
                    <a:pt x="1569" y="17905"/>
                    <a:pt x="3049" y="19692"/>
                  </a:cubicBezTo>
                  <a:cubicBezTo>
                    <a:pt x="4441" y="21380"/>
                    <a:pt x="6437" y="22619"/>
                    <a:pt x="8630" y="22883"/>
                  </a:cubicBezTo>
                  <a:cubicBezTo>
                    <a:pt x="8903" y="22915"/>
                    <a:pt x="9178" y="22937"/>
                    <a:pt x="9451" y="22937"/>
                  </a:cubicBezTo>
                  <a:cubicBezTo>
                    <a:pt x="9529" y="22937"/>
                    <a:pt x="9529" y="22805"/>
                    <a:pt x="9451" y="22805"/>
                  </a:cubicBezTo>
                  <a:cubicBezTo>
                    <a:pt x="7248" y="22795"/>
                    <a:pt x="5154" y="21731"/>
                    <a:pt x="3641" y="20164"/>
                  </a:cubicBezTo>
                  <a:cubicBezTo>
                    <a:pt x="2062" y="18529"/>
                    <a:pt x="1119" y="16370"/>
                    <a:pt x="648" y="14166"/>
                  </a:cubicBezTo>
                  <a:cubicBezTo>
                    <a:pt x="154" y="11820"/>
                    <a:pt x="166" y="9331"/>
                    <a:pt x="911" y="7039"/>
                  </a:cubicBezTo>
                  <a:cubicBezTo>
                    <a:pt x="1437" y="5461"/>
                    <a:pt x="2314" y="3959"/>
                    <a:pt x="3487" y="2775"/>
                  </a:cubicBezTo>
                  <a:cubicBezTo>
                    <a:pt x="4803" y="1437"/>
                    <a:pt x="6503" y="571"/>
                    <a:pt x="8345" y="242"/>
                  </a:cubicBezTo>
                  <a:cubicBezTo>
                    <a:pt x="8618" y="187"/>
                    <a:pt x="8903" y="154"/>
                    <a:pt x="9178" y="132"/>
                  </a:cubicBezTo>
                  <a:cubicBezTo>
                    <a:pt x="9251" y="122"/>
                    <a:pt x="9254" y="0"/>
                    <a:pt x="91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1725564" y="2472167"/>
              <a:ext cx="376868" cy="1504923"/>
            </a:xfrm>
            <a:custGeom>
              <a:avLst/>
              <a:gdLst/>
              <a:ahLst/>
              <a:cxnLst/>
              <a:rect l="l" t="t" r="r" b="b"/>
              <a:pathLst>
                <a:path w="5770" h="23041" extrusionOk="0">
                  <a:moveTo>
                    <a:pt x="5287" y="1"/>
                  </a:moveTo>
                  <a:cubicBezTo>
                    <a:pt x="5276" y="1"/>
                    <a:pt x="5264" y="4"/>
                    <a:pt x="5251" y="11"/>
                  </a:cubicBezTo>
                  <a:cubicBezTo>
                    <a:pt x="4572" y="406"/>
                    <a:pt x="3969" y="921"/>
                    <a:pt x="3431" y="1491"/>
                  </a:cubicBezTo>
                  <a:cubicBezTo>
                    <a:pt x="2839" y="2105"/>
                    <a:pt x="2313" y="2784"/>
                    <a:pt x="1864" y="3498"/>
                  </a:cubicBezTo>
                  <a:cubicBezTo>
                    <a:pt x="1436" y="4177"/>
                    <a:pt x="1053" y="4890"/>
                    <a:pt x="790" y="5646"/>
                  </a:cubicBezTo>
                  <a:cubicBezTo>
                    <a:pt x="461" y="6545"/>
                    <a:pt x="285" y="7488"/>
                    <a:pt x="164" y="8431"/>
                  </a:cubicBezTo>
                  <a:cubicBezTo>
                    <a:pt x="44" y="9440"/>
                    <a:pt x="0" y="10459"/>
                    <a:pt x="11" y="11468"/>
                  </a:cubicBezTo>
                  <a:cubicBezTo>
                    <a:pt x="22" y="12476"/>
                    <a:pt x="66" y="13485"/>
                    <a:pt x="154" y="14483"/>
                  </a:cubicBezTo>
                  <a:cubicBezTo>
                    <a:pt x="241" y="15459"/>
                    <a:pt x="384" y="16435"/>
                    <a:pt x="625" y="17378"/>
                  </a:cubicBezTo>
                  <a:cubicBezTo>
                    <a:pt x="844" y="18243"/>
                    <a:pt x="1119" y="19121"/>
                    <a:pt x="1579" y="19888"/>
                  </a:cubicBezTo>
                  <a:cubicBezTo>
                    <a:pt x="2401" y="21237"/>
                    <a:pt x="3717" y="22190"/>
                    <a:pt x="5131" y="22816"/>
                  </a:cubicBezTo>
                  <a:cubicBezTo>
                    <a:pt x="5307" y="22892"/>
                    <a:pt x="5482" y="22969"/>
                    <a:pt x="5668" y="23035"/>
                  </a:cubicBezTo>
                  <a:cubicBezTo>
                    <a:pt x="5676" y="23039"/>
                    <a:pt x="5684" y="23040"/>
                    <a:pt x="5692" y="23040"/>
                  </a:cubicBezTo>
                  <a:cubicBezTo>
                    <a:pt x="5751" y="23040"/>
                    <a:pt x="5769" y="22934"/>
                    <a:pt x="5701" y="22914"/>
                  </a:cubicBezTo>
                  <a:cubicBezTo>
                    <a:pt x="4254" y="22355"/>
                    <a:pt x="2883" y="21500"/>
                    <a:pt x="1962" y="20228"/>
                  </a:cubicBezTo>
                  <a:cubicBezTo>
                    <a:pt x="1458" y="19537"/>
                    <a:pt x="1151" y="18737"/>
                    <a:pt x="910" y="17915"/>
                  </a:cubicBezTo>
                  <a:cubicBezTo>
                    <a:pt x="636" y="16994"/>
                    <a:pt x="461" y="16040"/>
                    <a:pt x="351" y="15075"/>
                  </a:cubicBezTo>
                  <a:cubicBezTo>
                    <a:pt x="230" y="14111"/>
                    <a:pt x="186" y="13146"/>
                    <a:pt x="154" y="12169"/>
                  </a:cubicBezTo>
                  <a:cubicBezTo>
                    <a:pt x="132" y="11183"/>
                    <a:pt x="132" y="10196"/>
                    <a:pt x="208" y="9209"/>
                  </a:cubicBezTo>
                  <a:cubicBezTo>
                    <a:pt x="296" y="8223"/>
                    <a:pt x="449" y="7247"/>
                    <a:pt x="712" y="6293"/>
                  </a:cubicBezTo>
                  <a:cubicBezTo>
                    <a:pt x="932" y="5525"/>
                    <a:pt x="1250" y="4802"/>
                    <a:pt x="1645" y="4100"/>
                  </a:cubicBezTo>
                  <a:cubicBezTo>
                    <a:pt x="2061" y="3366"/>
                    <a:pt x="2554" y="2675"/>
                    <a:pt x="3103" y="2028"/>
                  </a:cubicBezTo>
                  <a:cubicBezTo>
                    <a:pt x="3629" y="1425"/>
                    <a:pt x="4210" y="855"/>
                    <a:pt x="4868" y="406"/>
                  </a:cubicBezTo>
                  <a:cubicBezTo>
                    <a:pt x="5010" y="307"/>
                    <a:pt x="5164" y="208"/>
                    <a:pt x="5317" y="121"/>
                  </a:cubicBezTo>
                  <a:cubicBezTo>
                    <a:pt x="5372" y="84"/>
                    <a:pt x="5343" y="1"/>
                    <a:pt x="52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2051350" y="2472102"/>
              <a:ext cx="49835" cy="1498130"/>
            </a:xfrm>
            <a:custGeom>
              <a:avLst/>
              <a:gdLst/>
              <a:ahLst/>
              <a:cxnLst/>
              <a:rect l="l" t="t" r="r" b="b"/>
              <a:pathLst>
                <a:path w="763" h="22937" extrusionOk="0">
                  <a:moveTo>
                    <a:pt x="297" y="1"/>
                  </a:moveTo>
                  <a:cubicBezTo>
                    <a:pt x="264" y="1"/>
                    <a:pt x="231" y="23"/>
                    <a:pt x="231" y="66"/>
                  </a:cubicBezTo>
                  <a:cubicBezTo>
                    <a:pt x="88" y="3016"/>
                    <a:pt x="12" y="5976"/>
                    <a:pt x="12" y="8937"/>
                  </a:cubicBezTo>
                  <a:cubicBezTo>
                    <a:pt x="0" y="11941"/>
                    <a:pt x="77" y="14955"/>
                    <a:pt x="253" y="17959"/>
                  </a:cubicBezTo>
                  <a:cubicBezTo>
                    <a:pt x="341" y="19604"/>
                    <a:pt x="461" y="21238"/>
                    <a:pt x="626" y="22871"/>
                  </a:cubicBezTo>
                  <a:cubicBezTo>
                    <a:pt x="631" y="22915"/>
                    <a:pt x="666" y="22937"/>
                    <a:pt x="699" y="22937"/>
                  </a:cubicBezTo>
                  <a:cubicBezTo>
                    <a:pt x="732" y="22937"/>
                    <a:pt x="763" y="22915"/>
                    <a:pt x="757" y="22871"/>
                  </a:cubicBezTo>
                  <a:cubicBezTo>
                    <a:pt x="461" y="19933"/>
                    <a:pt x="297" y="16973"/>
                    <a:pt x="209" y="14024"/>
                  </a:cubicBezTo>
                  <a:cubicBezTo>
                    <a:pt x="121" y="11008"/>
                    <a:pt x="110" y="8004"/>
                    <a:pt x="187" y="4990"/>
                  </a:cubicBezTo>
                  <a:cubicBezTo>
                    <a:pt x="220" y="3345"/>
                    <a:pt x="285" y="1711"/>
                    <a:pt x="363" y="66"/>
                  </a:cubicBezTo>
                  <a:cubicBezTo>
                    <a:pt x="363" y="23"/>
                    <a:pt x="330" y="1"/>
                    <a:pt x="2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2071270" y="2471775"/>
              <a:ext cx="416971" cy="1504662"/>
            </a:xfrm>
            <a:custGeom>
              <a:avLst/>
              <a:gdLst/>
              <a:ahLst/>
              <a:cxnLst/>
              <a:rect l="l" t="t" r="r" b="b"/>
              <a:pathLst>
                <a:path w="6384" h="23037" extrusionOk="0">
                  <a:moveTo>
                    <a:pt x="78" y="1"/>
                  </a:moveTo>
                  <a:cubicBezTo>
                    <a:pt x="18" y="1"/>
                    <a:pt x="0" y="108"/>
                    <a:pt x="68" y="137"/>
                  </a:cubicBezTo>
                  <a:cubicBezTo>
                    <a:pt x="1527" y="741"/>
                    <a:pt x="2777" y="1749"/>
                    <a:pt x="3719" y="3010"/>
                  </a:cubicBezTo>
                  <a:cubicBezTo>
                    <a:pt x="4706" y="4325"/>
                    <a:pt x="5353" y="5872"/>
                    <a:pt x="5737" y="7461"/>
                  </a:cubicBezTo>
                  <a:cubicBezTo>
                    <a:pt x="5945" y="8338"/>
                    <a:pt x="6088" y="9227"/>
                    <a:pt x="6164" y="10126"/>
                  </a:cubicBezTo>
                  <a:cubicBezTo>
                    <a:pt x="6241" y="11057"/>
                    <a:pt x="6263" y="12000"/>
                    <a:pt x="6186" y="12932"/>
                  </a:cubicBezTo>
                  <a:cubicBezTo>
                    <a:pt x="6022" y="14796"/>
                    <a:pt x="5408" y="16594"/>
                    <a:pt x="4487" y="18206"/>
                  </a:cubicBezTo>
                  <a:cubicBezTo>
                    <a:pt x="3555" y="19840"/>
                    <a:pt x="2316" y="21275"/>
                    <a:pt x="891" y="22481"/>
                  </a:cubicBezTo>
                  <a:cubicBezTo>
                    <a:pt x="704" y="22635"/>
                    <a:pt x="529" y="22788"/>
                    <a:pt x="343" y="22931"/>
                  </a:cubicBezTo>
                  <a:cubicBezTo>
                    <a:pt x="291" y="22974"/>
                    <a:pt x="333" y="23036"/>
                    <a:pt x="385" y="23036"/>
                  </a:cubicBezTo>
                  <a:cubicBezTo>
                    <a:pt x="400" y="23036"/>
                    <a:pt x="416" y="23031"/>
                    <a:pt x="430" y="23019"/>
                  </a:cubicBezTo>
                  <a:cubicBezTo>
                    <a:pt x="1932" y="21846"/>
                    <a:pt x="3259" y="20432"/>
                    <a:pt x="4268" y="18809"/>
                  </a:cubicBezTo>
                  <a:cubicBezTo>
                    <a:pt x="5276" y="17230"/>
                    <a:pt x="5967" y="15443"/>
                    <a:pt x="6241" y="13579"/>
                  </a:cubicBezTo>
                  <a:cubicBezTo>
                    <a:pt x="6373" y="12636"/>
                    <a:pt x="6383" y="11683"/>
                    <a:pt x="6329" y="10740"/>
                  </a:cubicBezTo>
                  <a:cubicBezTo>
                    <a:pt x="6285" y="9819"/>
                    <a:pt x="6175" y="8908"/>
                    <a:pt x="5989" y="8009"/>
                  </a:cubicBezTo>
                  <a:cubicBezTo>
                    <a:pt x="5649" y="6365"/>
                    <a:pt x="5068" y="4742"/>
                    <a:pt x="4125" y="3350"/>
                  </a:cubicBezTo>
                  <a:cubicBezTo>
                    <a:pt x="3248" y="2045"/>
                    <a:pt x="2063" y="949"/>
                    <a:pt x="638" y="258"/>
                  </a:cubicBezTo>
                  <a:cubicBezTo>
                    <a:pt x="463" y="171"/>
                    <a:pt x="287" y="83"/>
                    <a:pt x="101" y="6"/>
                  </a:cubicBezTo>
                  <a:cubicBezTo>
                    <a:pt x="93" y="2"/>
                    <a:pt x="85" y="1"/>
                    <a:pt x="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2071401" y="2472102"/>
              <a:ext cx="635254" cy="1504662"/>
            </a:xfrm>
            <a:custGeom>
              <a:avLst/>
              <a:gdLst/>
              <a:ahLst/>
              <a:cxnLst/>
              <a:rect l="l" t="t" r="r" b="b"/>
              <a:pathLst>
                <a:path w="9726" h="23037" extrusionOk="0">
                  <a:moveTo>
                    <a:pt x="88" y="1"/>
                  </a:moveTo>
                  <a:cubicBezTo>
                    <a:pt x="0" y="1"/>
                    <a:pt x="0" y="132"/>
                    <a:pt x="88" y="132"/>
                  </a:cubicBezTo>
                  <a:cubicBezTo>
                    <a:pt x="965" y="132"/>
                    <a:pt x="1842" y="363"/>
                    <a:pt x="2654" y="680"/>
                  </a:cubicBezTo>
                  <a:cubicBezTo>
                    <a:pt x="3586" y="1043"/>
                    <a:pt x="4474" y="1536"/>
                    <a:pt x="5285" y="2106"/>
                  </a:cubicBezTo>
                  <a:cubicBezTo>
                    <a:pt x="6064" y="2654"/>
                    <a:pt x="6798" y="3290"/>
                    <a:pt x="7401" y="4025"/>
                  </a:cubicBezTo>
                  <a:cubicBezTo>
                    <a:pt x="8059" y="4814"/>
                    <a:pt x="8498" y="5779"/>
                    <a:pt x="8815" y="6744"/>
                  </a:cubicBezTo>
                  <a:cubicBezTo>
                    <a:pt x="9539" y="8959"/>
                    <a:pt x="9561" y="11359"/>
                    <a:pt x="9166" y="13629"/>
                  </a:cubicBezTo>
                  <a:cubicBezTo>
                    <a:pt x="8969" y="14769"/>
                    <a:pt x="8662" y="15888"/>
                    <a:pt x="8213" y="16951"/>
                  </a:cubicBezTo>
                  <a:cubicBezTo>
                    <a:pt x="7774" y="17971"/>
                    <a:pt x="7204" y="18968"/>
                    <a:pt x="6458" y="19791"/>
                  </a:cubicBezTo>
                  <a:cubicBezTo>
                    <a:pt x="5767" y="20558"/>
                    <a:pt x="4923" y="21194"/>
                    <a:pt x="4013" y="21698"/>
                  </a:cubicBezTo>
                  <a:cubicBezTo>
                    <a:pt x="3103" y="22213"/>
                    <a:pt x="2127" y="22598"/>
                    <a:pt x="1108" y="22805"/>
                  </a:cubicBezTo>
                  <a:cubicBezTo>
                    <a:pt x="867" y="22849"/>
                    <a:pt x="626" y="22883"/>
                    <a:pt x="384" y="22904"/>
                  </a:cubicBezTo>
                  <a:cubicBezTo>
                    <a:pt x="310" y="22915"/>
                    <a:pt x="307" y="23037"/>
                    <a:pt x="376" y="23037"/>
                  </a:cubicBezTo>
                  <a:cubicBezTo>
                    <a:pt x="379" y="23037"/>
                    <a:pt x="381" y="23036"/>
                    <a:pt x="384" y="23036"/>
                  </a:cubicBezTo>
                  <a:cubicBezTo>
                    <a:pt x="1415" y="22937"/>
                    <a:pt x="2402" y="22619"/>
                    <a:pt x="3333" y="22191"/>
                  </a:cubicBezTo>
                  <a:cubicBezTo>
                    <a:pt x="4310" y="21742"/>
                    <a:pt x="5219" y="21150"/>
                    <a:pt x="6008" y="20427"/>
                  </a:cubicBezTo>
                  <a:cubicBezTo>
                    <a:pt x="7675" y="18892"/>
                    <a:pt x="8629" y="16688"/>
                    <a:pt x="9122" y="14517"/>
                  </a:cubicBezTo>
                  <a:cubicBezTo>
                    <a:pt x="9638" y="12226"/>
                    <a:pt x="9726" y="9780"/>
                    <a:pt x="9166" y="7500"/>
                  </a:cubicBezTo>
                  <a:cubicBezTo>
                    <a:pt x="8903" y="6437"/>
                    <a:pt x="8498" y="5351"/>
                    <a:pt x="7872" y="4441"/>
                  </a:cubicBezTo>
                  <a:cubicBezTo>
                    <a:pt x="7357" y="3674"/>
                    <a:pt x="6666" y="3016"/>
                    <a:pt x="5943" y="2435"/>
                  </a:cubicBezTo>
                  <a:cubicBezTo>
                    <a:pt x="5153" y="1810"/>
                    <a:pt x="4276" y="1272"/>
                    <a:pt x="3355" y="845"/>
                  </a:cubicBezTo>
                  <a:cubicBezTo>
                    <a:pt x="2522" y="451"/>
                    <a:pt x="1623" y="144"/>
                    <a:pt x="702" y="34"/>
                  </a:cubicBezTo>
                  <a:cubicBezTo>
                    <a:pt x="494" y="12"/>
                    <a:pt x="297" y="1"/>
                    <a:pt x="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1333159" y="3248358"/>
              <a:ext cx="1510997" cy="8622"/>
            </a:xfrm>
            <a:custGeom>
              <a:avLst/>
              <a:gdLst/>
              <a:ahLst/>
              <a:cxnLst/>
              <a:rect l="l" t="t" r="r" b="b"/>
              <a:pathLst>
                <a:path w="23134" h="132" extrusionOk="0">
                  <a:moveTo>
                    <a:pt x="88" y="0"/>
                  </a:moveTo>
                  <a:cubicBezTo>
                    <a:pt x="0" y="0"/>
                    <a:pt x="0" y="132"/>
                    <a:pt x="88" y="132"/>
                  </a:cubicBezTo>
                  <a:lnTo>
                    <a:pt x="23046" y="132"/>
                  </a:lnTo>
                  <a:cubicBezTo>
                    <a:pt x="23134" y="132"/>
                    <a:pt x="23134" y="0"/>
                    <a:pt x="230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1443408" y="2824862"/>
              <a:ext cx="1272532" cy="9275"/>
            </a:xfrm>
            <a:custGeom>
              <a:avLst/>
              <a:gdLst/>
              <a:ahLst/>
              <a:cxnLst/>
              <a:rect l="l" t="t" r="r" b="b"/>
              <a:pathLst>
                <a:path w="19483" h="142" extrusionOk="0">
                  <a:moveTo>
                    <a:pt x="365" y="0"/>
                  </a:moveTo>
                  <a:cubicBezTo>
                    <a:pt x="283" y="0"/>
                    <a:pt x="201" y="1"/>
                    <a:pt x="121" y="5"/>
                  </a:cubicBezTo>
                  <a:lnTo>
                    <a:pt x="88" y="5"/>
                  </a:lnTo>
                  <a:cubicBezTo>
                    <a:pt x="0" y="5"/>
                    <a:pt x="0" y="137"/>
                    <a:pt x="88" y="137"/>
                  </a:cubicBezTo>
                  <a:lnTo>
                    <a:pt x="18617" y="137"/>
                  </a:lnTo>
                  <a:cubicBezTo>
                    <a:pt x="18785" y="137"/>
                    <a:pt x="18953" y="141"/>
                    <a:pt x="19121" y="141"/>
                  </a:cubicBezTo>
                  <a:cubicBezTo>
                    <a:pt x="19205" y="141"/>
                    <a:pt x="19289" y="140"/>
                    <a:pt x="19373" y="137"/>
                  </a:cubicBezTo>
                  <a:lnTo>
                    <a:pt x="19406" y="137"/>
                  </a:lnTo>
                  <a:cubicBezTo>
                    <a:pt x="19483" y="137"/>
                    <a:pt x="19483" y="5"/>
                    <a:pt x="19406" y="5"/>
                  </a:cubicBezTo>
                  <a:lnTo>
                    <a:pt x="866" y="5"/>
                  </a:lnTo>
                  <a:cubicBezTo>
                    <a:pt x="698" y="5"/>
                    <a:pt x="530" y="0"/>
                    <a:pt x="3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1506436" y="3671593"/>
              <a:ext cx="1163717" cy="8687"/>
            </a:xfrm>
            <a:custGeom>
              <a:avLst/>
              <a:gdLst/>
              <a:ahLst/>
              <a:cxnLst/>
              <a:rect l="l" t="t" r="r" b="b"/>
              <a:pathLst>
                <a:path w="17817" h="133" extrusionOk="0">
                  <a:moveTo>
                    <a:pt x="77" y="0"/>
                  </a:moveTo>
                  <a:cubicBezTo>
                    <a:pt x="0" y="0"/>
                    <a:pt x="0" y="132"/>
                    <a:pt x="77" y="132"/>
                  </a:cubicBezTo>
                  <a:lnTo>
                    <a:pt x="17728" y="132"/>
                  </a:lnTo>
                  <a:cubicBezTo>
                    <a:pt x="17816" y="132"/>
                    <a:pt x="17816" y="0"/>
                    <a:pt x="177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1576583" y="2816959"/>
              <a:ext cx="362433" cy="130695"/>
            </a:xfrm>
            <a:custGeom>
              <a:avLst/>
              <a:gdLst/>
              <a:ahLst/>
              <a:cxnLst/>
              <a:rect l="l" t="t" r="r" b="b"/>
              <a:pathLst>
                <a:path w="5549" h="2001" extrusionOk="0">
                  <a:moveTo>
                    <a:pt x="3192" y="1"/>
                  </a:moveTo>
                  <a:cubicBezTo>
                    <a:pt x="2957" y="1"/>
                    <a:pt x="2715" y="78"/>
                    <a:pt x="2511" y="203"/>
                  </a:cubicBezTo>
                  <a:cubicBezTo>
                    <a:pt x="2182" y="411"/>
                    <a:pt x="1930" y="729"/>
                    <a:pt x="1689" y="1047"/>
                  </a:cubicBezTo>
                  <a:cubicBezTo>
                    <a:pt x="1700" y="817"/>
                    <a:pt x="1480" y="619"/>
                    <a:pt x="1261" y="609"/>
                  </a:cubicBezTo>
                  <a:cubicBezTo>
                    <a:pt x="1245" y="607"/>
                    <a:pt x="1230" y="606"/>
                    <a:pt x="1214" y="606"/>
                  </a:cubicBezTo>
                  <a:cubicBezTo>
                    <a:pt x="1003" y="606"/>
                    <a:pt x="812" y="740"/>
                    <a:pt x="669" y="894"/>
                  </a:cubicBezTo>
                  <a:cubicBezTo>
                    <a:pt x="296" y="1299"/>
                    <a:pt x="77" y="1793"/>
                    <a:pt x="1" y="2001"/>
                  </a:cubicBezTo>
                  <a:lnTo>
                    <a:pt x="5296" y="1957"/>
                  </a:lnTo>
                  <a:cubicBezTo>
                    <a:pt x="5548" y="1628"/>
                    <a:pt x="5362" y="1091"/>
                    <a:pt x="5000" y="904"/>
                  </a:cubicBezTo>
                  <a:cubicBezTo>
                    <a:pt x="4881" y="848"/>
                    <a:pt x="4751" y="822"/>
                    <a:pt x="4620" y="822"/>
                  </a:cubicBezTo>
                  <a:cubicBezTo>
                    <a:pt x="4342" y="822"/>
                    <a:pt x="4057" y="938"/>
                    <a:pt x="3849" y="1124"/>
                  </a:cubicBezTo>
                  <a:cubicBezTo>
                    <a:pt x="4123" y="838"/>
                    <a:pt x="3980" y="312"/>
                    <a:pt x="3641" y="115"/>
                  </a:cubicBezTo>
                  <a:cubicBezTo>
                    <a:pt x="3504" y="36"/>
                    <a:pt x="3350" y="1"/>
                    <a:pt x="31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3"/>
            <p:cNvSpPr/>
            <p:nvPr/>
          </p:nvSpPr>
          <p:spPr>
            <a:xfrm>
              <a:off x="2205294" y="5247685"/>
              <a:ext cx="377455" cy="146110"/>
            </a:xfrm>
            <a:custGeom>
              <a:avLst/>
              <a:gdLst/>
              <a:ahLst/>
              <a:cxnLst/>
              <a:rect l="l" t="t" r="r" b="b"/>
              <a:pathLst>
                <a:path w="5779" h="2237" extrusionOk="0">
                  <a:moveTo>
                    <a:pt x="1777" y="0"/>
                  </a:moveTo>
                  <a:lnTo>
                    <a:pt x="1744" y="604"/>
                  </a:lnTo>
                  <a:cubicBezTo>
                    <a:pt x="55" y="856"/>
                    <a:pt x="1" y="2237"/>
                    <a:pt x="1" y="2237"/>
                  </a:cubicBezTo>
                  <a:lnTo>
                    <a:pt x="5702" y="2226"/>
                  </a:lnTo>
                  <a:lnTo>
                    <a:pt x="5778" y="12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2257545" y="5287657"/>
              <a:ext cx="63813" cy="35989"/>
            </a:xfrm>
            <a:custGeom>
              <a:avLst/>
              <a:gdLst/>
              <a:ahLst/>
              <a:cxnLst/>
              <a:rect l="l" t="t" r="r" b="b"/>
              <a:pathLst>
                <a:path w="977" h="551" extrusionOk="0">
                  <a:moveTo>
                    <a:pt x="75" y="0"/>
                  </a:moveTo>
                  <a:cubicBezTo>
                    <a:pt x="45" y="0"/>
                    <a:pt x="12" y="27"/>
                    <a:pt x="12" y="46"/>
                  </a:cubicBezTo>
                  <a:cubicBezTo>
                    <a:pt x="1" y="90"/>
                    <a:pt x="23" y="112"/>
                    <a:pt x="56" y="134"/>
                  </a:cubicBezTo>
                  <a:cubicBezTo>
                    <a:pt x="330" y="244"/>
                    <a:pt x="604" y="387"/>
                    <a:pt x="856" y="540"/>
                  </a:cubicBezTo>
                  <a:cubicBezTo>
                    <a:pt x="867" y="547"/>
                    <a:pt x="877" y="550"/>
                    <a:pt x="887" y="550"/>
                  </a:cubicBezTo>
                  <a:cubicBezTo>
                    <a:pt x="940" y="550"/>
                    <a:pt x="977" y="467"/>
                    <a:pt x="922" y="430"/>
                  </a:cubicBezTo>
                  <a:cubicBezTo>
                    <a:pt x="659" y="265"/>
                    <a:pt x="374" y="123"/>
                    <a:pt x="89" y="2"/>
                  </a:cubicBezTo>
                  <a:cubicBezTo>
                    <a:pt x="84" y="1"/>
                    <a:pt x="80" y="0"/>
                    <a:pt x="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2280471" y="5279493"/>
              <a:ext cx="60155" cy="36968"/>
            </a:xfrm>
            <a:custGeom>
              <a:avLst/>
              <a:gdLst/>
              <a:ahLst/>
              <a:cxnLst/>
              <a:rect l="l" t="t" r="r" b="b"/>
              <a:pathLst>
                <a:path w="921" h="566" extrusionOk="0">
                  <a:moveTo>
                    <a:pt x="103" y="1"/>
                  </a:moveTo>
                  <a:cubicBezTo>
                    <a:pt x="41" y="1"/>
                    <a:pt x="0" y="88"/>
                    <a:pt x="67" y="117"/>
                  </a:cubicBezTo>
                  <a:cubicBezTo>
                    <a:pt x="308" y="270"/>
                    <a:pt x="549" y="412"/>
                    <a:pt x="790" y="555"/>
                  </a:cubicBezTo>
                  <a:cubicBezTo>
                    <a:pt x="803" y="562"/>
                    <a:pt x="815" y="566"/>
                    <a:pt x="826" y="566"/>
                  </a:cubicBezTo>
                  <a:cubicBezTo>
                    <a:pt x="885" y="566"/>
                    <a:pt x="921" y="483"/>
                    <a:pt x="856" y="446"/>
                  </a:cubicBezTo>
                  <a:cubicBezTo>
                    <a:pt x="615" y="303"/>
                    <a:pt x="373" y="149"/>
                    <a:pt x="132" y="7"/>
                  </a:cubicBezTo>
                  <a:cubicBezTo>
                    <a:pt x="122" y="3"/>
                    <a:pt x="113" y="1"/>
                    <a:pt x="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2357802" y="5247685"/>
              <a:ext cx="377521" cy="146110"/>
            </a:xfrm>
            <a:custGeom>
              <a:avLst/>
              <a:gdLst/>
              <a:ahLst/>
              <a:cxnLst/>
              <a:rect l="l" t="t" r="r" b="b"/>
              <a:pathLst>
                <a:path w="5780" h="2237" extrusionOk="0">
                  <a:moveTo>
                    <a:pt x="1777" y="0"/>
                  </a:moveTo>
                  <a:lnTo>
                    <a:pt x="1744" y="604"/>
                  </a:lnTo>
                  <a:cubicBezTo>
                    <a:pt x="56" y="856"/>
                    <a:pt x="1" y="2237"/>
                    <a:pt x="1" y="2237"/>
                  </a:cubicBezTo>
                  <a:lnTo>
                    <a:pt x="5702" y="2226"/>
                  </a:lnTo>
                  <a:lnTo>
                    <a:pt x="5779" y="12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3"/>
            <p:cNvSpPr/>
            <p:nvPr/>
          </p:nvSpPr>
          <p:spPr>
            <a:xfrm>
              <a:off x="2410119" y="5287657"/>
              <a:ext cx="63813" cy="35989"/>
            </a:xfrm>
            <a:custGeom>
              <a:avLst/>
              <a:gdLst/>
              <a:ahLst/>
              <a:cxnLst/>
              <a:rect l="l" t="t" r="r" b="b"/>
              <a:pathLst>
                <a:path w="977" h="551" extrusionOk="0">
                  <a:moveTo>
                    <a:pt x="75" y="0"/>
                  </a:moveTo>
                  <a:cubicBezTo>
                    <a:pt x="44" y="0"/>
                    <a:pt x="11" y="27"/>
                    <a:pt x="11" y="46"/>
                  </a:cubicBezTo>
                  <a:cubicBezTo>
                    <a:pt x="1" y="90"/>
                    <a:pt x="23" y="112"/>
                    <a:pt x="55" y="134"/>
                  </a:cubicBezTo>
                  <a:cubicBezTo>
                    <a:pt x="330" y="244"/>
                    <a:pt x="603" y="387"/>
                    <a:pt x="856" y="540"/>
                  </a:cubicBezTo>
                  <a:cubicBezTo>
                    <a:pt x="866" y="547"/>
                    <a:pt x="877" y="550"/>
                    <a:pt x="887" y="550"/>
                  </a:cubicBezTo>
                  <a:cubicBezTo>
                    <a:pt x="939" y="550"/>
                    <a:pt x="977" y="467"/>
                    <a:pt x="922" y="430"/>
                  </a:cubicBezTo>
                  <a:cubicBezTo>
                    <a:pt x="658" y="265"/>
                    <a:pt x="373" y="123"/>
                    <a:pt x="88" y="2"/>
                  </a:cubicBezTo>
                  <a:cubicBezTo>
                    <a:pt x="84" y="1"/>
                    <a:pt x="79" y="0"/>
                    <a:pt x="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3"/>
            <p:cNvSpPr/>
            <p:nvPr/>
          </p:nvSpPr>
          <p:spPr>
            <a:xfrm>
              <a:off x="2432978" y="5279493"/>
              <a:ext cx="60155" cy="36968"/>
            </a:xfrm>
            <a:custGeom>
              <a:avLst/>
              <a:gdLst/>
              <a:ahLst/>
              <a:cxnLst/>
              <a:rect l="l" t="t" r="r" b="b"/>
              <a:pathLst>
                <a:path w="921" h="566" extrusionOk="0">
                  <a:moveTo>
                    <a:pt x="104" y="1"/>
                  </a:moveTo>
                  <a:cubicBezTo>
                    <a:pt x="41" y="1"/>
                    <a:pt x="0" y="88"/>
                    <a:pt x="67" y="117"/>
                  </a:cubicBezTo>
                  <a:cubicBezTo>
                    <a:pt x="308" y="270"/>
                    <a:pt x="550" y="412"/>
                    <a:pt x="791" y="555"/>
                  </a:cubicBezTo>
                  <a:cubicBezTo>
                    <a:pt x="803" y="562"/>
                    <a:pt x="815" y="566"/>
                    <a:pt x="826" y="566"/>
                  </a:cubicBezTo>
                  <a:cubicBezTo>
                    <a:pt x="885" y="566"/>
                    <a:pt x="921" y="483"/>
                    <a:pt x="857" y="446"/>
                  </a:cubicBezTo>
                  <a:cubicBezTo>
                    <a:pt x="615" y="303"/>
                    <a:pt x="374" y="149"/>
                    <a:pt x="133" y="7"/>
                  </a:cubicBezTo>
                  <a:cubicBezTo>
                    <a:pt x="123" y="3"/>
                    <a:pt x="113" y="1"/>
                    <a:pt x="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3"/>
            <p:cNvSpPr/>
            <p:nvPr/>
          </p:nvSpPr>
          <p:spPr>
            <a:xfrm>
              <a:off x="2154480" y="3836968"/>
              <a:ext cx="686787" cy="1415115"/>
            </a:xfrm>
            <a:custGeom>
              <a:avLst/>
              <a:gdLst/>
              <a:ahLst/>
              <a:cxnLst/>
              <a:rect l="l" t="t" r="r" b="b"/>
              <a:pathLst>
                <a:path w="10515" h="21666" extrusionOk="0">
                  <a:moveTo>
                    <a:pt x="5509" y="8314"/>
                  </a:moveTo>
                  <a:lnTo>
                    <a:pt x="5093" y="15388"/>
                  </a:lnTo>
                  <a:lnTo>
                    <a:pt x="4222" y="12477"/>
                  </a:lnTo>
                  <a:cubicBezTo>
                    <a:pt x="4222" y="12477"/>
                    <a:pt x="5380" y="8992"/>
                    <a:pt x="5509" y="8314"/>
                  </a:cubicBezTo>
                  <a:close/>
                  <a:moveTo>
                    <a:pt x="9210" y="1"/>
                  </a:moveTo>
                  <a:lnTo>
                    <a:pt x="3498" y="1240"/>
                  </a:lnTo>
                  <a:lnTo>
                    <a:pt x="636" y="9463"/>
                  </a:lnTo>
                  <a:cubicBezTo>
                    <a:pt x="461" y="10065"/>
                    <a:pt x="318" y="10679"/>
                    <a:pt x="219" y="11293"/>
                  </a:cubicBezTo>
                  <a:cubicBezTo>
                    <a:pt x="0" y="12565"/>
                    <a:pt x="99" y="13870"/>
                    <a:pt x="482" y="15098"/>
                  </a:cubicBezTo>
                  <a:lnTo>
                    <a:pt x="2500" y="21599"/>
                  </a:lnTo>
                  <a:lnTo>
                    <a:pt x="4727" y="21599"/>
                  </a:lnTo>
                  <a:lnTo>
                    <a:pt x="4726" y="21621"/>
                  </a:lnTo>
                  <a:lnTo>
                    <a:pt x="8990" y="21665"/>
                  </a:lnTo>
                  <a:cubicBezTo>
                    <a:pt x="8990" y="21665"/>
                    <a:pt x="10515" y="4003"/>
                    <a:pt x="10416" y="3224"/>
                  </a:cubicBezTo>
                  <a:cubicBezTo>
                    <a:pt x="10306" y="2435"/>
                    <a:pt x="9210" y="1"/>
                    <a:pt x="9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2458843" y="4004564"/>
              <a:ext cx="288627" cy="1251762"/>
            </a:xfrm>
            <a:custGeom>
              <a:avLst/>
              <a:gdLst/>
              <a:ahLst/>
              <a:cxnLst/>
              <a:rect l="l" t="t" r="r" b="b"/>
              <a:pathLst>
                <a:path w="4419" h="19165" extrusionOk="0">
                  <a:moveTo>
                    <a:pt x="191" y="1"/>
                  </a:moveTo>
                  <a:cubicBezTo>
                    <a:pt x="151" y="1"/>
                    <a:pt x="112" y="31"/>
                    <a:pt x="132" y="77"/>
                  </a:cubicBezTo>
                  <a:cubicBezTo>
                    <a:pt x="270" y="525"/>
                    <a:pt x="595" y="941"/>
                    <a:pt x="996" y="1186"/>
                  </a:cubicBezTo>
                  <a:lnTo>
                    <a:pt x="996" y="1186"/>
                  </a:lnTo>
                  <a:cubicBezTo>
                    <a:pt x="964" y="2205"/>
                    <a:pt x="921" y="3213"/>
                    <a:pt x="866" y="4232"/>
                  </a:cubicBezTo>
                  <a:cubicBezTo>
                    <a:pt x="811" y="5460"/>
                    <a:pt x="746" y="6678"/>
                    <a:pt x="690" y="7906"/>
                  </a:cubicBezTo>
                  <a:cubicBezTo>
                    <a:pt x="614" y="9199"/>
                    <a:pt x="548" y="10493"/>
                    <a:pt x="471" y="11797"/>
                  </a:cubicBezTo>
                  <a:cubicBezTo>
                    <a:pt x="395" y="13037"/>
                    <a:pt x="318" y="14275"/>
                    <a:pt x="241" y="15525"/>
                  </a:cubicBezTo>
                  <a:cubicBezTo>
                    <a:pt x="176" y="16589"/>
                    <a:pt x="98" y="17652"/>
                    <a:pt x="22" y="18716"/>
                  </a:cubicBezTo>
                  <a:cubicBezTo>
                    <a:pt x="22" y="18826"/>
                    <a:pt x="11" y="18935"/>
                    <a:pt x="0" y="19055"/>
                  </a:cubicBezTo>
                  <a:cubicBezTo>
                    <a:pt x="0" y="19089"/>
                    <a:pt x="33" y="19111"/>
                    <a:pt x="66" y="19111"/>
                  </a:cubicBezTo>
                  <a:cubicBezTo>
                    <a:pt x="1316" y="19132"/>
                    <a:pt x="2554" y="19143"/>
                    <a:pt x="3804" y="19165"/>
                  </a:cubicBezTo>
                  <a:lnTo>
                    <a:pt x="4330" y="19165"/>
                  </a:lnTo>
                  <a:cubicBezTo>
                    <a:pt x="4418" y="19165"/>
                    <a:pt x="4418" y="19045"/>
                    <a:pt x="4330" y="19045"/>
                  </a:cubicBezTo>
                  <a:cubicBezTo>
                    <a:pt x="3092" y="19023"/>
                    <a:pt x="1842" y="19011"/>
                    <a:pt x="592" y="18990"/>
                  </a:cubicBezTo>
                  <a:lnTo>
                    <a:pt x="137" y="18990"/>
                  </a:lnTo>
                  <a:cubicBezTo>
                    <a:pt x="211" y="17980"/>
                    <a:pt x="275" y="16962"/>
                    <a:pt x="340" y="15953"/>
                  </a:cubicBezTo>
                  <a:lnTo>
                    <a:pt x="570" y="12269"/>
                  </a:lnTo>
                  <a:cubicBezTo>
                    <a:pt x="647" y="10975"/>
                    <a:pt x="712" y="9682"/>
                    <a:pt x="790" y="8388"/>
                  </a:cubicBezTo>
                  <a:cubicBezTo>
                    <a:pt x="855" y="7149"/>
                    <a:pt x="921" y="5899"/>
                    <a:pt x="975" y="4660"/>
                  </a:cubicBezTo>
                  <a:cubicBezTo>
                    <a:pt x="1031" y="3608"/>
                    <a:pt x="1075" y="2555"/>
                    <a:pt x="1118" y="1491"/>
                  </a:cubicBezTo>
                  <a:cubicBezTo>
                    <a:pt x="1118" y="1382"/>
                    <a:pt x="1129" y="1272"/>
                    <a:pt x="1129" y="1152"/>
                  </a:cubicBezTo>
                  <a:cubicBezTo>
                    <a:pt x="1129" y="1130"/>
                    <a:pt x="1118" y="1108"/>
                    <a:pt x="1097" y="1097"/>
                  </a:cubicBezTo>
                  <a:cubicBezTo>
                    <a:pt x="702" y="877"/>
                    <a:pt x="383" y="472"/>
                    <a:pt x="252" y="44"/>
                  </a:cubicBezTo>
                  <a:cubicBezTo>
                    <a:pt x="243" y="14"/>
                    <a:pt x="217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2404371" y="2948567"/>
              <a:ext cx="311553" cy="239706"/>
            </a:xfrm>
            <a:custGeom>
              <a:avLst/>
              <a:gdLst/>
              <a:ahLst/>
              <a:cxnLst/>
              <a:rect l="l" t="t" r="r" b="b"/>
              <a:pathLst>
                <a:path w="4770" h="3670" extrusionOk="0">
                  <a:moveTo>
                    <a:pt x="2218" y="0"/>
                  </a:moveTo>
                  <a:cubicBezTo>
                    <a:pt x="2113" y="0"/>
                    <a:pt x="2008" y="12"/>
                    <a:pt x="1909" y="41"/>
                  </a:cubicBezTo>
                  <a:cubicBezTo>
                    <a:pt x="1678" y="117"/>
                    <a:pt x="1470" y="304"/>
                    <a:pt x="1426" y="556"/>
                  </a:cubicBezTo>
                  <a:cubicBezTo>
                    <a:pt x="1264" y="480"/>
                    <a:pt x="1086" y="420"/>
                    <a:pt x="905" y="420"/>
                  </a:cubicBezTo>
                  <a:cubicBezTo>
                    <a:pt x="878" y="420"/>
                    <a:pt x="850" y="421"/>
                    <a:pt x="823" y="424"/>
                  </a:cubicBezTo>
                  <a:cubicBezTo>
                    <a:pt x="625" y="436"/>
                    <a:pt x="418" y="534"/>
                    <a:pt x="308" y="709"/>
                  </a:cubicBezTo>
                  <a:cubicBezTo>
                    <a:pt x="187" y="885"/>
                    <a:pt x="187" y="1148"/>
                    <a:pt x="318" y="1301"/>
                  </a:cubicBezTo>
                  <a:cubicBezTo>
                    <a:pt x="111" y="1422"/>
                    <a:pt x="1" y="1696"/>
                    <a:pt x="67" y="1937"/>
                  </a:cubicBezTo>
                  <a:cubicBezTo>
                    <a:pt x="132" y="2178"/>
                    <a:pt x="362" y="2354"/>
                    <a:pt x="593" y="2354"/>
                  </a:cubicBezTo>
                  <a:lnTo>
                    <a:pt x="3958" y="3669"/>
                  </a:lnTo>
                  <a:cubicBezTo>
                    <a:pt x="4156" y="3593"/>
                    <a:pt x="4309" y="3418"/>
                    <a:pt x="4419" y="3231"/>
                  </a:cubicBezTo>
                  <a:cubicBezTo>
                    <a:pt x="4518" y="3045"/>
                    <a:pt x="4584" y="2826"/>
                    <a:pt x="4628" y="2617"/>
                  </a:cubicBezTo>
                  <a:cubicBezTo>
                    <a:pt x="4715" y="2200"/>
                    <a:pt x="4770" y="1751"/>
                    <a:pt x="4594" y="1367"/>
                  </a:cubicBezTo>
                  <a:cubicBezTo>
                    <a:pt x="4430" y="1028"/>
                    <a:pt x="4123" y="808"/>
                    <a:pt x="3816" y="611"/>
                  </a:cubicBezTo>
                  <a:cubicBezTo>
                    <a:pt x="3444" y="380"/>
                    <a:pt x="3049" y="161"/>
                    <a:pt x="2632" y="51"/>
                  </a:cubicBezTo>
                  <a:cubicBezTo>
                    <a:pt x="2496" y="21"/>
                    <a:pt x="2356" y="0"/>
                    <a:pt x="2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2531864" y="3214722"/>
              <a:ext cx="128213" cy="154731"/>
            </a:xfrm>
            <a:custGeom>
              <a:avLst/>
              <a:gdLst/>
              <a:ahLst/>
              <a:cxnLst/>
              <a:rect l="l" t="t" r="r" b="b"/>
              <a:pathLst>
                <a:path w="1963" h="2369" extrusionOk="0">
                  <a:moveTo>
                    <a:pt x="1963" y="1"/>
                  </a:moveTo>
                  <a:lnTo>
                    <a:pt x="0" y="757"/>
                  </a:lnTo>
                  <a:lnTo>
                    <a:pt x="0" y="2369"/>
                  </a:lnTo>
                  <a:lnTo>
                    <a:pt x="1963" y="2369"/>
                  </a:lnTo>
                  <a:lnTo>
                    <a:pt x="1963" y="1"/>
                  </a:lnTo>
                  <a:close/>
                </a:path>
              </a:pathLst>
            </a:custGeom>
            <a:solidFill>
              <a:srgbClr val="FFB2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2448784" y="3002712"/>
              <a:ext cx="236375" cy="296595"/>
            </a:xfrm>
            <a:custGeom>
              <a:avLst/>
              <a:gdLst/>
              <a:ahLst/>
              <a:cxnLst/>
              <a:rect l="l" t="t" r="r" b="b"/>
              <a:pathLst>
                <a:path w="3619" h="4541" extrusionOk="0">
                  <a:moveTo>
                    <a:pt x="1762" y="0"/>
                  </a:moveTo>
                  <a:cubicBezTo>
                    <a:pt x="829" y="0"/>
                    <a:pt x="184" y="377"/>
                    <a:pt x="99" y="1262"/>
                  </a:cubicBezTo>
                  <a:cubicBezTo>
                    <a:pt x="1" y="2095"/>
                    <a:pt x="1" y="2577"/>
                    <a:pt x="1" y="3027"/>
                  </a:cubicBezTo>
                  <a:cubicBezTo>
                    <a:pt x="1" y="4353"/>
                    <a:pt x="1195" y="4540"/>
                    <a:pt x="1195" y="4540"/>
                  </a:cubicBezTo>
                  <a:cubicBezTo>
                    <a:pt x="1220" y="4541"/>
                    <a:pt x="1244" y="4541"/>
                    <a:pt x="1268" y="4541"/>
                  </a:cubicBezTo>
                  <a:cubicBezTo>
                    <a:pt x="3485" y="4541"/>
                    <a:pt x="3399" y="2545"/>
                    <a:pt x="3399" y="2545"/>
                  </a:cubicBezTo>
                  <a:lnTo>
                    <a:pt x="3509" y="1613"/>
                  </a:lnTo>
                  <a:cubicBezTo>
                    <a:pt x="3619" y="637"/>
                    <a:pt x="2971" y="78"/>
                    <a:pt x="1930" y="1"/>
                  </a:cubicBezTo>
                  <a:lnTo>
                    <a:pt x="1843" y="1"/>
                  </a:lnTo>
                  <a:cubicBezTo>
                    <a:pt x="1816" y="1"/>
                    <a:pt x="1789" y="0"/>
                    <a:pt x="1762" y="0"/>
                  </a:cubicBezTo>
                  <a:close/>
                </a:path>
              </a:pathLst>
            </a:custGeom>
            <a:solidFill>
              <a:srgbClr val="FFB2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2472428" y="3141570"/>
              <a:ext cx="18680" cy="17439"/>
            </a:xfrm>
            <a:custGeom>
              <a:avLst/>
              <a:gdLst/>
              <a:ahLst/>
              <a:cxnLst/>
              <a:rect l="l" t="t" r="r" b="b"/>
              <a:pathLst>
                <a:path w="286" h="267" extrusionOk="0">
                  <a:moveTo>
                    <a:pt x="133" y="1"/>
                  </a:moveTo>
                  <a:cubicBezTo>
                    <a:pt x="64" y="1"/>
                    <a:pt x="0" y="53"/>
                    <a:pt x="0" y="122"/>
                  </a:cubicBezTo>
                  <a:cubicBezTo>
                    <a:pt x="0" y="200"/>
                    <a:pt x="55" y="265"/>
                    <a:pt x="132" y="265"/>
                  </a:cubicBezTo>
                  <a:cubicBezTo>
                    <a:pt x="138" y="266"/>
                    <a:pt x="144" y="267"/>
                    <a:pt x="151" y="267"/>
                  </a:cubicBezTo>
                  <a:cubicBezTo>
                    <a:pt x="221" y="267"/>
                    <a:pt x="285" y="215"/>
                    <a:pt x="285" y="144"/>
                  </a:cubicBezTo>
                  <a:cubicBezTo>
                    <a:pt x="285" y="68"/>
                    <a:pt x="231" y="2"/>
                    <a:pt x="154" y="2"/>
                  </a:cubicBezTo>
                  <a:cubicBezTo>
                    <a:pt x="147" y="1"/>
                    <a:pt x="140" y="1"/>
                    <a:pt x="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3"/>
            <p:cNvSpPr/>
            <p:nvPr/>
          </p:nvSpPr>
          <p:spPr>
            <a:xfrm>
              <a:off x="2557663" y="3147383"/>
              <a:ext cx="19333" cy="17962"/>
            </a:xfrm>
            <a:custGeom>
              <a:avLst/>
              <a:gdLst/>
              <a:ahLst/>
              <a:cxnLst/>
              <a:rect l="l" t="t" r="r" b="b"/>
              <a:pathLst>
                <a:path w="296" h="275" extrusionOk="0">
                  <a:moveTo>
                    <a:pt x="154" y="1"/>
                  </a:moveTo>
                  <a:cubicBezTo>
                    <a:pt x="76" y="1"/>
                    <a:pt x="11" y="55"/>
                    <a:pt x="11" y="133"/>
                  </a:cubicBezTo>
                  <a:cubicBezTo>
                    <a:pt x="0" y="198"/>
                    <a:pt x="66" y="264"/>
                    <a:pt x="142" y="275"/>
                  </a:cubicBezTo>
                  <a:cubicBezTo>
                    <a:pt x="219" y="275"/>
                    <a:pt x="285" y="220"/>
                    <a:pt x="296" y="143"/>
                  </a:cubicBezTo>
                  <a:cubicBezTo>
                    <a:pt x="296" y="77"/>
                    <a:pt x="241" y="11"/>
                    <a:pt x="1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3"/>
            <p:cNvSpPr/>
            <p:nvPr/>
          </p:nvSpPr>
          <p:spPr>
            <a:xfrm>
              <a:off x="2563018" y="3121323"/>
              <a:ext cx="37948" cy="9928"/>
            </a:xfrm>
            <a:custGeom>
              <a:avLst/>
              <a:gdLst/>
              <a:ahLst/>
              <a:cxnLst/>
              <a:rect l="l" t="t" r="r" b="b"/>
              <a:pathLst>
                <a:path w="581" h="152" extrusionOk="0">
                  <a:moveTo>
                    <a:pt x="272" y="0"/>
                  </a:moveTo>
                  <a:cubicBezTo>
                    <a:pt x="193" y="0"/>
                    <a:pt x="113" y="20"/>
                    <a:pt x="38" y="60"/>
                  </a:cubicBezTo>
                  <a:cubicBezTo>
                    <a:pt x="1" y="79"/>
                    <a:pt x="28" y="130"/>
                    <a:pt x="64" y="130"/>
                  </a:cubicBezTo>
                  <a:cubicBezTo>
                    <a:pt x="70" y="130"/>
                    <a:pt x="76" y="128"/>
                    <a:pt x="82" y="125"/>
                  </a:cubicBezTo>
                  <a:cubicBezTo>
                    <a:pt x="141" y="91"/>
                    <a:pt x="208" y="74"/>
                    <a:pt x="273" y="74"/>
                  </a:cubicBezTo>
                  <a:cubicBezTo>
                    <a:pt x="353" y="74"/>
                    <a:pt x="433" y="99"/>
                    <a:pt x="499" y="147"/>
                  </a:cubicBezTo>
                  <a:cubicBezTo>
                    <a:pt x="505" y="150"/>
                    <a:pt x="511" y="152"/>
                    <a:pt x="517" y="152"/>
                  </a:cubicBezTo>
                  <a:cubicBezTo>
                    <a:pt x="553" y="152"/>
                    <a:pt x="580" y="100"/>
                    <a:pt x="543" y="82"/>
                  </a:cubicBezTo>
                  <a:cubicBezTo>
                    <a:pt x="459" y="28"/>
                    <a:pt x="366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3"/>
            <p:cNvSpPr/>
            <p:nvPr/>
          </p:nvSpPr>
          <p:spPr>
            <a:xfrm>
              <a:off x="2467072" y="3117665"/>
              <a:ext cx="37230" cy="9601"/>
            </a:xfrm>
            <a:custGeom>
              <a:avLst/>
              <a:gdLst/>
              <a:ahLst/>
              <a:cxnLst/>
              <a:rect l="l" t="t" r="r" b="b"/>
              <a:pathLst>
                <a:path w="570" h="147" extrusionOk="0">
                  <a:moveTo>
                    <a:pt x="275" y="1"/>
                  </a:moveTo>
                  <a:cubicBezTo>
                    <a:pt x="192" y="1"/>
                    <a:pt x="110" y="20"/>
                    <a:pt x="38" y="61"/>
                  </a:cubicBezTo>
                  <a:cubicBezTo>
                    <a:pt x="0" y="80"/>
                    <a:pt x="28" y="131"/>
                    <a:pt x="64" y="131"/>
                  </a:cubicBezTo>
                  <a:cubicBezTo>
                    <a:pt x="70" y="131"/>
                    <a:pt x="76" y="130"/>
                    <a:pt x="82" y="127"/>
                  </a:cubicBezTo>
                  <a:cubicBezTo>
                    <a:pt x="143" y="91"/>
                    <a:pt x="211" y="74"/>
                    <a:pt x="279" y="74"/>
                  </a:cubicBezTo>
                  <a:cubicBezTo>
                    <a:pt x="357" y="74"/>
                    <a:pt x="434" y="97"/>
                    <a:pt x="499" y="138"/>
                  </a:cubicBezTo>
                  <a:cubicBezTo>
                    <a:pt x="507" y="144"/>
                    <a:pt x="515" y="147"/>
                    <a:pt x="522" y="147"/>
                  </a:cubicBezTo>
                  <a:cubicBezTo>
                    <a:pt x="553" y="147"/>
                    <a:pt x="569" y="99"/>
                    <a:pt x="543" y="72"/>
                  </a:cubicBezTo>
                  <a:cubicBezTo>
                    <a:pt x="461" y="25"/>
                    <a:pt x="368" y="1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3"/>
            <p:cNvSpPr/>
            <p:nvPr/>
          </p:nvSpPr>
          <p:spPr>
            <a:xfrm>
              <a:off x="2468117" y="3079718"/>
              <a:ext cx="45851" cy="21293"/>
            </a:xfrm>
            <a:custGeom>
              <a:avLst/>
              <a:gdLst/>
              <a:ahLst/>
              <a:cxnLst/>
              <a:rect l="l" t="t" r="r" b="b"/>
              <a:pathLst>
                <a:path w="702" h="326" extrusionOk="0">
                  <a:moveTo>
                    <a:pt x="351" y="0"/>
                  </a:moveTo>
                  <a:cubicBezTo>
                    <a:pt x="277" y="0"/>
                    <a:pt x="203" y="6"/>
                    <a:pt x="132" y="17"/>
                  </a:cubicBezTo>
                  <a:cubicBezTo>
                    <a:pt x="55" y="28"/>
                    <a:pt x="0" y="105"/>
                    <a:pt x="12" y="192"/>
                  </a:cubicBezTo>
                  <a:cubicBezTo>
                    <a:pt x="21" y="272"/>
                    <a:pt x="95" y="325"/>
                    <a:pt x="167" y="325"/>
                  </a:cubicBezTo>
                  <a:cubicBezTo>
                    <a:pt x="173" y="325"/>
                    <a:pt x="180" y="325"/>
                    <a:pt x="187" y="324"/>
                  </a:cubicBezTo>
                  <a:cubicBezTo>
                    <a:pt x="242" y="313"/>
                    <a:pt x="297" y="307"/>
                    <a:pt x="352" y="307"/>
                  </a:cubicBezTo>
                  <a:cubicBezTo>
                    <a:pt x="406" y="307"/>
                    <a:pt x="461" y="313"/>
                    <a:pt x="516" y="324"/>
                  </a:cubicBezTo>
                  <a:lnTo>
                    <a:pt x="538" y="324"/>
                  </a:lnTo>
                  <a:cubicBezTo>
                    <a:pt x="614" y="324"/>
                    <a:pt x="680" y="269"/>
                    <a:pt x="691" y="192"/>
                  </a:cubicBezTo>
                  <a:cubicBezTo>
                    <a:pt x="702" y="116"/>
                    <a:pt x="648" y="28"/>
                    <a:pt x="570" y="17"/>
                  </a:cubicBezTo>
                  <a:cubicBezTo>
                    <a:pt x="499" y="6"/>
                    <a:pt x="425" y="0"/>
                    <a:pt x="3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3"/>
            <p:cNvSpPr/>
            <p:nvPr/>
          </p:nvSpPr>
          <p:spPr>
            <a:xfrm>
              <a:off x="2561189" y="3089058"/>
              <a:ext cx="46635" cy="21293"/>
            </a:xfrm>
            <a:custGeom>
              <a:avLst/>
              <a:gdLst/>
              <a:ahLst/>
              <a:cxnLst/>
              <a:rect l="l" t="t" r="r" b="b"/>
              <a:pathLst>
                <a:path w="714" h="326" extrusionOk="0">
                  <a:moveTo>
                    <a:pt x="357" y="0"/>
                  </a:moveTo>
                  <a:cubicBezTo>
                    <a:pt x="286" y="0"/>
                    <a:pt x="215" y="6"/>
                    <a:pt x="144" y="17"/>
                  </a:cubicBezTo>
                  <a:cubicBezTo>
                    <a:pt x="56" y="27"/>
                    <a:pt x="1" y="105"/>
                    <a:pt x="12" y="192"/>
                  </a:cubicBezTo>
                  <a:cubicBezTo>
                    <a:pt x="32" y="273"/>
                    <a:pt x="98" y="325"/>
                    <a:pt x="176" y="325"/>
                  </a:cubicBezTo>
                  <a:cubicBezTo>
                    <a:pt x="183" y="325"/>
                    <a:pt x="191" y="325"/>
                    <a:pt x="198" y="324"/>
                  </a:cubicBezTo>
                  <a:cubicBezTo>
                    <a:pt x="247" y="313"/>
                    <a:pt x="300" y="307"/>
                    <a:pt x="353" y="307"/>
                  </a:cubicBezTo>
                  <a:cubicBezTo>
                    <a:pt x="407" y="307"/>
                    <a:pt x="461" y="313"/>
                    <a:pt x="516" y="324"/>
                  </a:cubicBezTo>
                  <a:lnTo>
                    <a:pt x="538" y="324"/>
                  </a:lnTo>
                  <a:cubicBezTo>
                    <a:pt x="615" y="324"/>
                    <a:pt x="680" y="269"/>
                    <a:pt x="692" y="192"/>
                  </a:cubicBezTo>
                  <a:cubicBezTo>
                    <a:pt x="714" y="115"/>
                    <a:pt x="658" y="27"/>
                    <a:pt x="571" y="17"/>
                  </a:cubicBezTo>
                  <a:cubicBezTo>
                    <a:pt x="500" y="6"/>
                    <a:pt x="428" y="0"/>
                    <a:pt x="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3"/>
            <p:cNvSpPr/>
            <p:nvPr/>
          </p:nvSpPr>
          <p:spPr>
            <a:xfrm>
              <a:off x="2649298" y="3155547"/>
              <a:ext cx="54473" cy="65315"/>
            </a:xfrm>
            <a:custGeom>
              <a:avLst/>
              <a:gdLst/>
              <a:ahLst/>
              <a:cxnLst/>
              <a:rect l="l" t="t" r="r" b="b"/>
              <a:pathLst>
                <a:path w="834" h="1000" extrusionOk="0">
                  <a:moveTo>
                    <a:pt x="388" y="1"/>
                  </a:moveTo>
                  <a:cubicBezTo>
                    <a:pt x="277" y="1"/>
                    <a:pt x="165" y="39"/>
                    <a:pt x="66" y="95"/>
                  </a:cubicBezTo>
                  <a:lnTo>
                    <a:pt x="1" y="928"/>
                  </a:lnTo>
                  <a:cubicBezTo>
                    <a:pt x="87" y="975"/>
                    <a:pt x="184" y="1000"/>
                    <a:pt x="280" y="1000"/>
                  </a:cubicBezTo>
                  <a:cubicBezTo>
                    <a:pt x="365" y="1000"/>
                    <a:pt x="449" y="980"/>
                    <a:pt x="527" y="939"/>
                  </a:cubicBezTo>
                  <a:cubicBezTo>
                    <a:pt x="680" y="863"/>
                    <a:pt x="812" y="698"/>
                    <a:pt x="822" y="500"/>
                  </a:cubicBezTo>
                  <a:cubicBezTo>
                    <a:pt x="834" y="315"/>
                    <a:pt x="735" y="117"/>
                    <a:pt x="571" y="40"/>
                  </a:cubicBezTo>
                  <a:cubicBezTo>
                    <a:pt x="512" y="13"/>
                    <a:pt x="450" y="1"/>
                    <a:pt x="388" y="1"/>
                  </a:cubicBezTo>
                  <a:close/>
                </a:path>
              </a:pathLst>
            </a:custGeom>
            <a:solidFill>
              <a:srgbClr val="FFB2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3"/>
            <p:cNvSpPr/>
            <p:nvPr/>
          </p:nvSpPr>
          <p:spPr>
            <a:xfrm>
              <a:off x="2659617" y="3173966"/>
              <a:ext cx="32331" cy="18549"/>
            </a:xfrm>
            <a:custGeom>
              <a:avLst/>
              <a:gdLst/>
              <a:ahLst/>
              <a:cxnLst/>
              <a:rect l="l" t="t" r="r" b="b"/>
              <a:pathLst>
                <a:path w="495" h="284" extrusionOk="0">
                  <a:moveTo>
                    <a:pt x="316" y="1"/>
                  </a:moveTo>
                  <a:cubicBezTo>
                    <a:pt x="264" y="1"/>
                    <a:pt x="212" y="14"/>
                    <a:pt x="160" y="43"/>
                  </a:cubicBezTo>
                  <a:cubicBezTo>
                    <a:pt x="94" y="87"/>
                    <a:pt x="28" y="153"/>
                    <a:pt x="7" y="240"/>
                  </a:cubicBezTo>
                  <a:cubicBezTo>
                    <a:pt x="0" y="266"/>
                    <a:pt x="24" y="284"/>
                    <a:pt x="46" y="284"/>
                  </a:cubicBezTo>
                  <a:cubicBezTo>
                    <a:pt x="63" y="284"/>
                    <a:pt x="79" y="275"/>
                    <a:pt x="84" y="252"/>
                  </a:cubicBezTo>
                  <a:cubicBezTo>
                    <a:pt x="94" y="197"/>
                    <a:pt x="150" y="142"/>
                    <a:pt x="204" y="109"/>
                  </a:cubicBezTo>
                  <a:cubicBezTo>
                    <a:pt x="242" y="90"/>
                    <a:pt x="284" y="78"/>
                    <a:pt x="326" y="78"/>
                  </a:cubicBezTo>
                  <a:cubicBezTo>
                    <a:pt x="356" y="78"/>
                    <a:pt x="385" y="84"/>
                    <a:pt x="413" y="98"/>
                  </a:cubicBezTo>
                  <a:cubicBezTo>
                    <a:pt x="419" y="101"/>
                    <a:pt x="425" y="103"/>
                    <a:pt x="431" y="103"/>
                  </a:cubicBezTo>
                  <a:cubicBezTo>
                    <a:pt x="467" y="103"/>
                    <a:pt x="494" y="51"/>
                    <a:pt x="456" y="33"/>
                  </a:cubicBezTo>
                  <a:cubicBezTo>
                    <a:pt x="410" y="12"/>
                    <a:pt x="363" y="1"/>
                    <a:pt x="316" y="1"/>
                  </a:cubicBezTo>
                  <a:close/>
                </a:path>
              </a:pathLst>
            </a:custGeom>
            <a:solidFill>
              <a:srgbClr val="FF7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3"/>
            <p:cNvSpPr/>
            <p:nvPr/>
          </p:nvSpPr>
          <p:spPr>
            <a:xfrm>
              <a:off x="2524679" y="3277097"/>
              <a:ext cx="71193" cy="26322"/>
            </a:xfrm>
            <a:custGeom>
              <a:avLst/>
              <a:gdLst/>
              <a:ahLst/>
              <a:cxnLst/>
              <a:rect l="l" t="t" r="r" b="b"/>
              <a:pathLst>
                <a:path w="1090" h="403" extrusionOk="0">
                  <a:moveTo>
                    <a:pt x="1033" y="0"/>
                  </a:moveTo>
                  <a:cubicBezTo>
                    <a:pt x="1025" y="0"/>
                    <a:pt x="1017" y="3"/>
                    <a:pt x="1009" y="10"/>
                  </a:cubicBezTo>
                  <a:cubicBezTo>
                    <a:pt x="782" y="209"/>
                    <a:pt x="489" y="326"/>
                    <a:pt x="188" y="326"/>
                  </a:cubicBezTo>
                  <a:cubicBezTo>
                    <a:pt x="140" y="326"/>
                    <a:pt x="92" y="323"/>
                    <a:pt x="45" y="317"/>
                  </a:cubicBezTo>
                  <a:cubicBezTo>
                    <a:pt x="42" y="317"/>
                    <a:pt x="39" y="316"/>
                    <a:pt x="37" y="316"/>
                  </a:cubicBezTo>
                  <a:cubicBezTo>
                    <a:pt x="1" y="316"/>
                    <a:pt x="3" y="394"/>
                    <a:pt x="45" y="394"/>
                  </a:cubicBezTo>
                  <a:cubicBezTo>
                    <a:pt x="95" y="400"/>
                    <a:pt x="146" y="403"/>
                    <a:pt x="196" y="403"/>
                  </a:cubicBezTo>
                  <a:cubicBezTo>
                    <a:pt x="517" y="403"/>
                    <a:pt x="827" y="283"/>
                    <a:pt x="1064" y="65"/>
                  </a:cubicBezTo>
                  <a:cubicBezTo>
                    <a:pt x="1090" y="39"/>
                    <a:pt x="1062" y="0"/>
                    <a:pt x="1033" y="0"/>
                  </a:cubicBezTo>
                  <a:close/>
                </a:path>
              </a:pathLst>
            </a:custGeom>
            <a:solidFill>
              <a:srgbClr val="FF7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3"/>
            <p:cNvSpPr/>
            <p:nvPr/>
          </p:nvSpPr>
          <p:spPr>
            <a:xfrm>
              <a:off x="2503909" y="3144444"/>
              <a:ext cx="25603" cy="56367"/>
            </a:xfrm>
            <a:custGeom>
              <a:avLst/>
              <a:gdLst/>
              <a:ahLst/>
              <a:cxnLst/>
              <a:rect l="l" t="t" r="r" b="b"/>
              <a:pathLst>
                <a:path w="392" h="863" extrusionOk="0">
                  <a:moveTo>
                    <a:pt x="340" y="0"/>
                  </a:moveTo>
                  <a:cubicBezTo>
                    <a:pt x="326" y="0"/>
                    <a:pt x="312" y="7"/>
                    <a:pt x="307" y="24"/>
                  </a:cubicBezTo>
                  <a:cubicBezTo>
                    <a:pt x="285" y="134"/>
                    <a:pt x="264" y="232"/>
                    <a:pt x="253" y="331"/>
                  </a:cubicBezTo>
                  <a:cubicBezTo>
                    <a:pt x="242" y="353"/>
                    <a:pt x="242" y="375"/>
                    <a:pt x="242" y="407"/>
                  </a:cubicBezTo>
                  <a:cubicBezTo>
                    <a:pt x="231" y="419"/>
                    <a:pt x="231" y="463"/>
                    <a:pt x="220" y="473"/>
                  </a:cubicBezTo>
                  <a:cubicBezTo>
                    <a:pt x="215" y="488"/>
                    <a:pt x="202" y="492"/>
                    <a:pt x="186" y="492"/>
                  </a:cubicBezTo>
                  <a:cubicBezTo>
                    <a:pt x="166" y="492"/>
                    <a:pt x="140" y="485"/>
                    <a:pt x="121" y="485"/>
                  </a:cubicBezTo>
                  <a:cubicBezTo>
                    <a:pt x="44" y="495"/>
                    <a:pt x="0" y="550"/>
                    <a:pt x="34" y="627"/>
                  </a:cubicBezTo>
                  <a:cubicBezTo>
                    <a:pt x="44" y="660"/>
                    <a:pt x="78" y="692"/>
                    <a:pt x="110" y="726"/>
                  </a:cubicBezTo>
                  <a:cubicBezTo>
                    <a:pt x="143" y="770"/>
                    <a:pt x="165" y="813"/>
                    <a:pt x="198" y="846"/>
                  </a:cubicBezTo>
                  <a:cubicBezTo>
                    <a:pt x="206" y="857"/>
                    <a:pt x="217" y="862"/>
                    <a:pt x="226" y="862"/>
                  </a:cubicBezTo>
                  <a:cubicBezTo>
                    <a:pt x="254" y="862"/>
                    <a:pt x="277" y="824"/>
                    <a:pt x="253" y="792"/>
                  </a:cubicBezTo>
                  <a:cubicBezTo>
                    <a:pt x="231" y="758"/>
                    <a:pt x="198" y="726"/>
                    <a:pt x="176" y="692"/>
                  </a:cubicBezTo>
                  <a:cubicBezTo>
                    <a:pt x="154" y="660"/>
                    <a:pt x="110" y="627"/>
                    <a:pt x="100" y="594"/>
                  </a:cubicBezTo>
                  <a:cubicBezTo>
                    <a:pt x="94" y="572"/>
                    <a:pt x="107" y="567"/>
                    <a:pt x="125" y="567"/>
                  </a:cubicBezTo>
                  <a:cubicBezTo>
                    <a:pt x="143" y="567"/>
                    <a:pt x="165" y="572"/>
                    <a:pt x="176" y="572"/>
                  </a:cubicBezTo>
                  <a:cubicBezTo>
                    <a:pt x="198" y="572"/>
                    <a:pt x="231" y="561"/>
                    <a:pt x="264" y="550"/>
                  </a:cubicBezTo>
                  <a:cubicBezTo>
                    <a:pt x="285" y="528"/>
                    <a:pt x="297" y="495"/>
                    <a:pt x="307" y="463"/>
                  </a:cubicBezTo>
                  <a:cubicBezTo>
                    <a:pt x="307" y="419"/>
                    <a:pt x="319" y="375"/>
                    <a:pt x="329" y="320"/>
                  </a:cubicBezTo>
                  <a:cubicBezTo>
                    <a:pt x="351" y="232"/>
                    <a:pt x="363" y="134"/>
                    <a:pt x="385" y="46"/>
                  </a:cubicBezTo>
                  <a:cubicBezTo>
                    <a:pt x="391" y="19"/>
                    <a:pt x="364" y="0"/>
                    <a:pt x="3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3"/>
            <p:cNvSpPr/>
            <p:nvPr/>
          </p:nvSpPr>
          <p:spPr>
            <a:xfrm>
              <a:off x="2525397" y="3203749"/>
              <a:ext cx="40887" cy="31221"/>
            </a:xfrm>
            <a:custGeom>
              <a:avLst/>
              <a:gdLst/>
              <a:ahLst/>
              <a:cxnLst/>
              <a:rect l="l" t="t" r="r" b="b"/>
              <a:pathLst>
                <a:path w="626" h="478" extrusionOk="0">
                  <a:moveTo>
                    <a:pt x="481" y="1"/>
                  </a:moveTo>
                  <a:cubicBezTo>
                    <a:pt x="449" y="1"/>
                    <a:pt x="422" y="17"/>
                    <a:pt x="395" y="26"/>
                  </a:cubicBezTo>
                  <a:cubicBezTo>
                    <a:pt x="285" y="91"/>
                    <a:pt x="165" y="157"/>
                    <a:pt x="56" y="212"/>
                  </a:cubicBezTo>
                  <a:cubicBezTo>
                    <a:pt x="34" y="223"/>
                    <a:pt x="22" y="245"/>
                    <a:pt x="12" y="256"/>
                  </a:cubicBezTo>
                  <a:cubicBezTo>
                    <a:pt x="0" y="289"/>
                    <a:pt x="0" y="333"/>
                    <a:pt x="34" y="355"/>
                  </a:cubicBezTo>
                  <a:cubicBezTo>
                    <a:pt x="88" y="420"/>
                    <a:pt x="176" y="464"/>
                    <a:pt x="263" y="476"/>
                  </a:cubicBezTo>
                  <a:cubicBezTo>
                    <a:pt x="275" y="477"/>
                    <a:pt x="288" y="477"/>
                    <a:pt x="300" y="477"/>
                  </a:cubicBezTo>
                  <a:cubicBezTo>
                    <a:pt x="391" y="477"/>
                    <a:pt x="491" y="443"/>
                    <a:pt x="549" y="366"/>
                  </a:cubicBezTo>
                  <a:cubicBezTo>
                    <a:pt x="614" y="278"/>
                    <a:pt x="626" y="157"/>
                    <a:pt x="570" y="59"/>
                  </a:cubicBezTo>
                  <a:cubicBezTo>
                    <a:pt x="560" y="37"/>
                    <a:pt x="538" y="4"/>
                    <a:pt x="505" y="4"/>
                  </a:cubicBezTo>
                  <a:cubicBezTo>
                    <a:pt x="497" y="2"/>
                    <a:pt x="489" y="1"/>
                    <a:pt x="481" y="1"/>
                  </a:cubicBezTo>
                  <a:close/>
                </a:path>
              </a:pathLst>
            </a:custGeom>
            <a:solidFill>
              <a:srgbClr val="FF7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3"/>
            <p:cNvSpPr/>
            <p:nvPr/>
          </p:nvSpPr>
          <p:spPr>
            <a:xfrm>
              <a:off x="2437354" y="2988343"/>
              <a:ext cx="252834" cy="187519"/>
            </a:xfrm>
            <a:custGeom>
              <a:avLst/>
              <a:gdLst/>
              <a:ahLst/>
              <a:cxnLst/>
              <a:rect l="l" t="t" r="r" b="b"/>
              <a:pathLst>
                <a:path w="3871" h="2871" extrusionOk="0">
                  <a:moveTo>
                    <a:pt x="1934" y="0"/>
                  </a:moveTo>
                  <a:cubicBezTo>
                    <a:pt x="1589" y="0"/>
                    <a:pt x="1246" y="69"/>
                    <a:pt x="910" y="166"/>
                  </a:cubicBezTo>
                  <a:cubicBezTo>
                    <a:pt x="691" y="243"/>
                    <a:pt x="471" y="331"/>
                    <a:pt x="296" y="484"/>
                  </a:cubicBezTo>
                  <a:cubicBezTo>
                    <a:pt x="120" y="638"/>
                    <a:pt x="0" y="868"/>
                    <a:pt x="22" y="1098"/>
                  </a:cubicBezTo>
                  <a:cubicBezTo>
                    <a:pt x="44" y="1230"/>
                    <a:pt x="120" y="1362"/>
                    <a:pt x="241" y="1405"/>
                  </a:cubicBezTo>
                  <a:cubicBezTo>
                    <a:pt x="267" y="1413"/>
                    <a:pt x="293" y="1417"/>
                    <a:pt x="318" y="1417"/>
                  </a:cubicBezTo>
                  <a:cubicBezTo>
                    <a:pt x="436" y="1417"/>
                    <a:pt x="551" y="1340"/>
                    <a:pt x="614" y="1240"/>
                  </a:cubicBezTo>
                  <a:cubicBezTo>
                    <a:pt x="702" y="1120"/>
                    <a:pt x="724" y="977"/>
                    <a:pt x="746" y="835"/>
                  </a:cubicBezTo>
                  <a:cubicBezTo>
                    <a:pt x="848" y="919"/>
                    <a:pt x="991" y="972"/>
                    <a:pt x="1126" y="972"/>
                  </a:cubicBezTo>
                  <a:cubicBezTo>
                    <a:pt x="1149" y="972"/>
                    <a:pt x="1172" y="970"/>
                    <a:pt x="1195" y="967"/>
                  </a:cubicBezTo>
                  <a:cubicBezTo>
                    <a:pt x="1360" y="945"/>
                    <a:pt x="1502" y="857"/>
                    <a:pt x="1590" y="714"/>
                  </a:cubicBezTo>
                  <a:cubicBezTo>
                    <a:pt x="1645" y="879"/>
                    <a:pt x="1842" y="955"/>
                    <a:pt x="2006" y="955"/>
                  </a:cubicBezTo>
                  <a:cubicBezTo>
                    <a:pt x="2141" y="955"/>
                    <a:pt x="2276" y="923"/>
                    <a:pt x="2407" y="923"/>
                  </a:cubicBezTo>
                  <a:cubicBezTo>
                    <a:pt x="2446" y="923"/>
                    <a:pt x="2484" y="926"/>
                    <a:pt x="2522" y="933"/>
                  </a:cubicBezTo>
                  <a:cubicBezTo>
                    <a:pt x="2741" y="967"/>
                    <a:pt x="2927" y="1131"/>
                    <a:pt x="3015" y="1328"/>
                  </a:cubicBezTo>
                  <a:cubicBezTo>
                    <a:pt x="3114" y="1526"/>
                    <a:pt x="3124" y="1756"/>
                    <a:pt x="3081" y="1975"/>
                  </a:cubicBezTo>
                  <a:cubicBezTo>
                    <a:pt x="3059" y="2129"/>
                    <a:pt x="3015" y="2271"/>
                    <a:pt x="3004" y="2425"/>
                  </a:cubicBezTo>
                  <a:cubicBezTo>
                    <a:pt x="3004" y="2578"/>
                    <a:pt x="3059" y="2743"/>
                    <a:pt x="3190" y="2819"/>
                  </a:cubicBezTo>
                  <a:cubicBezTo>
                    <a:pt x="3236" y="2854"/>
                    <a:pt x="3291" y="2870"/>
                    <a:pt x="3347" y="2870"/>
                  </a:cubicBezTo>
                  <a:cubicBezTo>
                    <a:pt x="3399" y="2870"/>
                    <a:pt x="3450" y="2857"/>
                    <a:pt x="3497" y="2831"/>
                  </a:cubicBezTo>
                  <a:cubicBezTo>
                    <a:pt x="3585" y="2787"/>
                    <a:pt x="3738" y="2611"/>
                    <a:pt x="3760" y="2480"/>
                  </a:cubicBezTo>
                  <a:lnTo>
                    <a:pt x="3848" y="1635"/>
                  </a:lnTo>
                  <a:cubicBezTo>
                    <a:pt x="3870" y="1197"/>
                    <a:pt x="3673" y="780"/>
                    <a:pt x="3355" y="495"/>
                  </a:cubicBezTo>
                  <a:cubicBezTo>
                    <a:pt x="3037" y="199"/>
                    <a:pt x="2610" y="46"/>
                    <a:pt x="2182" y="13"/>
                  </a:cubicBezTo>
                  <a:cubicBezTo>
                    <a:pt x="2099" y="4"/>
                    <a:pt x="2017" y="0"/>
                    <a:pt x="19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3"/>
            <p:cNvSpPr/>
            <p:nvPr/>
          </p:nvSpPr>
          <p:spPr>
            <a:xfrm>
              <a:off x="2371453" y="3312823"/>
              <a:ext cx="335915" cy="630943"/>
            </a:xfrm>
            <a:custGeom>
              <a:avLst/>
              <a:gdLst/>
              <a:ahLst/>
              <a:cxnLst/>
              <a:rect l="l" t="t" r="r" b="b"/>
              <a:pathLst>
                <a:path w="5143" h="9660" extrusionOk="0">
                  <a:moveTo>
                    <a:pt x="4419" y="0"/>
                  </a:moveTo>
                  <a:lnTo>
                    <a:pt x="3169" y="877"/>
                  </a:lnTo>
                  <a:lnTo>
                    <a:pt x="2456" y="241"/>
                  </a:lnTo>
                  <a:lnTo>
                    <a:pt x="2040" y="735"/>
                  </a:lnTo>
                  <a:cubicBezTo>
                    <a:pt x="2040" y="735"/>
                    <a:pt x="1360" y="1568"/>
                    <a:pt x="1195" y="2697"/>
                  </a:cubicBezTo>
                  <a:cubicBezTo>
                    <a:pt x="1075" y="3509"/>
                    <a:pt x="1151" y="4178"/>
                    <a:pt x="888" y="4836"/>
                  </a:cubicBezTo>
                  <a:cubicBezTo>
                    <a:pt x="55" y="6875"/>
                    <a:pt x="1" y="9539"/>
                    <a:pt x="483" y="9660"/>
                  </a:cubicBezTo>
                  <a:lnTo>
                    <a:pt x="4397" y="9660"/>
                  </a:lnTo>
                  <a:lnTo>
                    <a:pt x="5142" y="2061"/>
                  </a:lnTo>
                  <a:lnTo>
                    <a:pt x="5142" y="757"/>
                  </a:lnTo>
                  <a:lnTo>
                    <a:pt x="4813" y="680"/>
                  </a:lnTo>
                  <a:lnTo>
                    <a:pt x="44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3"/>
            <p:cNvSpPr/>
            <p:nvPr/>
          </p:nvSpPr>
          <p:spPr>
            <a:xfrm>
              <a:off x="2476673" y="3437377"/>
              <a:ext cx="114693" cy="484180"/>
            </a:xfrm>
            <a:custGeom>
              <a:avLst/>
              <a:gdLst/>
              <a:ahLst/>
              <a:cxnLst/>
              <a:rect l="l" t="t" r="r" b="b"/>
              <a:pathLst>
                <a:path w="1756" h="7413" extrusionOk="0">
                  <a:moveTo>
                    <a:pt x="1755" y="1"/>
                  </a:moveTo>
                  <a:lnTo>
                    <a:pt x="1459" y="67"/>
                  </a:lnTo>
                  <a:lnTo>
                    <a:pt x="1350" y="56"/>
                  </a:lnTo>
                  <a:cubicBezTo>
                    <a:pt x="1350" y="56"/>
                    <a:pt x="1" y="6415"/>
                    <a:pt x="45" y="6470"/>
                  </a:cubicBezTo>
                  <a:cubicBezTo>
                    <a:pt x="100" y="6513"/>
                    <a:pt x="702" y="7412"/>
                    <a:pt x="702" y="7412"/>
                  </a:cubicBezTo>
                  <a:lnTo>
                    <a:pt x="1755" y="5955"/>
                  </a:lnTo>
                  <a:lnTo>
                    <a:pt x="17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3"/>
            <p:cNvSpPr/>
            <p:nvPr/>
          </p:nvSpPr>
          <p:spPr>
            <a:xfrm>
              <a:off x="2552568" y="3382971"/>
              <a:ext cx="55256" cy="58783"/>
            </a:xfrm>
            <a:custGeom>
              <a:avLst/>
              <a:gdLst/>
              <a:ahLst/>
              <a:cxnLst/>
              <a:rect l="l" t="t" r="r" b="b"/>
              <a:pathLst>
                <a:path w="846" h="900" extrusionOk="0">
                  <a:moveTo>
                    <a:pt x="264" y="1"/>
                  </a:moveTo>
                  <a:lnTo>
                    <a:pt x="1" y="516"/>
                  </a:lnTo>
                  <a:cubicBezTo>
                    <a:pt x="23" y="549"/>
                    <a:pt x="188" y="889"/>
                    <a:pt x="188" y="889"/>
                  </a:cubicBezTo>
                  <a:lnTo>
                    <a:pt x="527" y="900"/>
                  </a:lnTo>
                  <a:lnTo>
                    <a:pt x="846" y="538"/>
                  </a:lnTo>
                  <a:lnTo>
                    <a:pt x="527" y="34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3"/>
            <p:cNvSpPr/>
            <p:nvPr/>
          </p:nvSpPr>
          <p:spPr>
            <a:xfrm>
              <a:off x="2576865" y="3359588"/>
              <a:ext cx="110709" cy="74590"/>
            </a:xfrm>
            <a:custGeom>
              <a:avLst/>
              <a:gdLst/>
              <a:ahLst/>
              <a:cxnLst/>
              <a:rect l="l" t="t" r="r" b="b"/>
              <a:pathLst>
                <a:path w="1695" h="1142" extrusionOk="0">
                  <a:moveTo>
                    <a:pt x="1642" y="1"/>
                  </a:moveTo>
                  <a:cubicBezTo>
                    <a:pt x="1631" y="1"/>
                    <a:pt x="1620" y="6"/>
                    <a:pt x="1614" y="19"/>
                  </a:cubicBezTo>
                  <a:cubicBezTo>
                    <a:pt x="1357" y="415"/>
                    <a:pt x="1036" y="770"/>
                    <a:pt x="653" y="1052"/>
                  </a:cubicBezTo>
                  <a:lnTo>
                    <a:pt x="653" y="1052"/>
                  </a:lnTo>
                  <a:cubicBezTo>
                    <a:pt x="409" y="782"/>
                    <a:pt x="218" y="472"/>
                    <a:pt x="79" y="139"/>
                  </a:cubicBezTo>
                  <a:cubicBezTo>
                    <a:pt x="74" y="117"/>
                    <a:pt x="58" y="107"/>
                    <a:pt x="42" y="107"/>
                  </a:cubicBezTo>
                  <a:cubicBezTo>
                    <a:pt x="21" y="107"/>
                    <a:pt x="0" y="125"/>
                    <a:pt x="13" y="151"/>
                  </a:cubicBezTo>
                  <a:cubicBezTo>
                    <a:pt x="155" y="512"/>
                    <a:pt x="364" y="841"/>
                    <a:pt x="616" y="1126"/>
                  </a:cubicBezTo>
                  <a:cubicBezTo>
                    <a:pt x="624" y="1134"/>
                    <a:pt x="637" y="1142"/>
                    <a:pt x="648" y="1142"/>
                  </a:cubicBezTo>
                  <a:cubicBezTo>
                    <a:pt x="652" y="1142"/>
                    <a:pt x="657" y="1141"/>
                    <a:pt x="660" y="1137"/>
                  </a:cubicBezTo>
                  <a:cubicBezTo>
                    <a:pt x="1066" y="841"/>
                    <a:pt x="1417" y="480"/>
                    <a:pt x="1680" y="52"/>
                  </a:cubicBezTo>
                  <a:cubicBezTo>
                    <a:pt x="1695" y="29"/>
                    <a:pt x="1667" y="1"/>
                    <a:pt x="16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3"/>
            <p:cNvSpPr/>
            <p:nvPr/>
          </p:nvSpPr>
          <p:spPr>
            <a:xfrm>
              <a:off x="2498488" y="3367034"/>
              <a:ext cx="80207" cy="66883"/>
            </a:xfrm>
            <a:custGeom>
              <a:avLst/>
              <a:gdLst/>
              <a:ahLst/>
              <a:cxnLst/>
              <a:rect l="l" t="t" r="r" b="b"/>
              <a:pathLst>
                <a:path w="1228" h="1024" extrusionOk="0">
                  <a:moveTo>
                    <a:pt x="1179" y="0"/>
                  </a:moveTo>
                  <a:cubicBezTo>
                    <a:pt x="1167" y="0"/>
                    <a:pt x="1155" y="7"/>
                    <a:pt x="1147" y="25"/>
                  </a:cubicBezTo>
                  <a:cubicBezTo>
                    <a:pt x="1070" y="190"/>
                    <a:pt x="994" y="344"/>
                    <a:pt x="917" y="508"/>
                  </a:cubicBezTo>
                  <a:cubicBezTo>
                    <a:pt x="873" y="595"/>
                    <a:pt x="840" y="673"/>
                    <a:pt x="797" y="760"/>
                  </a:cubicBezTo>
                  <a:cubicBezTo>
                    <a:pt x="785" y="804"/>
                    <a:pt x="763" y="837"/>
                    <a:pt x="741" y="881"/>
                  </a:cubicBezTo>
                  <a:cubicBezTo>
                    <a:pt x="724" y="915"/>
                    <a:pt x="707" y="943"/>
                    <a:pt x="674" y="943"/>
                  </a:cubicBezTo>
                  <a:cubicBezTo>
                    <a:pt x="665" y="943"/>
                    <a:pt x="655" y="941"/>
                    <a:pt x="643" y="936"/>
                  </a:cubicBezTo>
                  <a:cubicBezTo>
                    <a:pt x="588" y="924"/>
                    <a:pt x="533" y="881"/>
                    <a:pt x="490" y="848"/>
                  </a:cubicBezTo>
                  <a:cubicBezTo>
                    <a:pt x="434" y="804"/>
                    <a:pt x="380" y="760"/>
                    <a:pt x="336" y="717"/>
                  </a:cubicBezTo>
                  <a:cubicBezTo>
                    <a:pt x="237" y="639"/>
                    <a:pt x="149" y="552"/>
                    <a:pt x="73" y="453"/>
                  </a:cubicBezTo>
                  <a:cubicBezTo>
                    <a:pt x="68" y="446"/>
                    <a:pt x="62" y="443"/>
                    <a:pt x="55" y="443"/>
                  </a:cubicBezTo>
                  <a:cubicBezTo>
                    <a:pt x="31" y="443"/>
                    <a:pt x="1" y="482"/>
                    <a:pt x="18" y="508"/>
                  </a:cubicBezTo>
                  <a:cubicBezTo>
                    <a:pt x="117" y="617"/>
                    <a:pt x="215" y="727"/>
                    <a:pt x="325" y="815"/>
                  </a:cubicBezTo>
                  <a:cubicBezTo>
                    <a:pt x="380" y="859"/>
                    <a:pt x="434" y="902"/>
                    <a:pt x="490" y="936"/>
                  </a:cubicBezTo>
                  <a:cubicBezTo>
                    <a:pt x="544" y="980"/>
                    <a:pt x="599" y="1023"/>
                    <a:pt x="675" y="1023"/>
                  </a:cubicBezTo>
                  <a:cubicBezTo>
                    <a:pt x="741" y="1023"/>
                    <a:pt x="785" y="968"/>
                    <a:pt x="818" y="914"/>
                  </a:cubicBezTo>
                  <a:cubicBezTo>
                    <a:pt x="862" y="815"/>
                    <a:pt x="906" y="727"/>
                    <a:pt x="950" y="629"/>
                  </a:cubicBezTo>
                  <a:cubicBezTo>
                    <a:pt x="1038" y="442"/>
                    <a:pt x="1125" y="256"/>
                    <a:pt x="1213" y="59"/>
                  </a:cubicBezTo>
                  <a:cubicBezTo>
                    <a:pt x="1228" y="29"/>
                    <a:pt x="1203" y="0"/>
                    <a:pt x="1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3"/>
            <p:cNvSpPr/>
            <p:nvPr/>
          </p:nvSpPr>
          <p:spPr>
            <a:xfrm>
              <a:off x="2266885" y="3369385"/>
              <a:ext cx="231346" cy="822185"/>
            </a:xfrm>
            <a:custGeom>
              <a:avLst/>
              <a:gdLst/>
              <a:ahLst/>
              <a:cxnLst/>
              <a:rect l="l" t="t" r="r" b="b"/>
              <a:pathLst>
                <a:path w="3542" h="12588" extrusionOk="0">
                  <a:moveTo>
                    <a:pt x="3542" y="1"/>
                  </a:moveTo>
                  <a:cubicBezTo>
                    <a:pt x="3542" y="1"/>
                    <a:pt x="2423" y="209"/>
                    <a:pt x="1952" y="516"/>
                  </a:cubicBezTo>
                  <a:lnTo>
                    <a:pt x="1580" y="5592"/>
                  </a:lnTo>
                  <a:lnTo>
                    <a:pt x="1" y="12587"/>
                  </a:lnTo>
                  <a:lnTo>
                    <a:pt x="472" y="12587"/>
                  </a:lnTo>
                  <a:lnTo>
                    <a:pt x="1897" y="8794"/>
                  </a:lnTo>
                  <a:lnTo>
                    <a:pt x="2106" y="8158"/>
                  </a:lnTo>
                  <a:lnTo>
                    <a:pt x="2292" y="7149"/>
                  </a:lnTo>
                  <a:lnTo>
                    <a:pt x="3322" y="1097"/>
                  </a:lnTo>
                  <a:lnTo>
                    <a:pt x="35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3"/>
            <p:cNvSpPr/>
            <p:nvPr/>
          </p:nvSpPr>
          <p:spPr>
            <a:xfrm>
              <a:off x="2074993" y="3400148"/>
              <a:ext cx="350219" cy="488556"/>
            </a:xfrm>
            <a:custGeom>
              <a:avLst/>
              <a:gdLst/>
              <a:ahLst/>
              <a:cxnLst/>
              <a:rect l="l" t="t" r="r" b="b"/>
              <a:pathLst>
                <a:path w="5362" h="7480" extrusionOk="0">
                  <a:moveTo>
                    <a:pt x="4956" y="1"/>
                  </a:moveTo>
                  <a:cubicBezTo>
                    <a:pt x="4956" y="1"/>
                    <a:pt x="4123" y="330"/>
                    <a:pt x="3926" y="1284"/>
                  </a:cubicBezTo>
                  <a:cubicBezTo>
                    <a:pt x="3761" y="2073"/>
                    <a:pt x="3805" y="4693"/>
                    <a:pt x="3805" y="4693"/>
                  </a:cubicBezTo>
                  <a:lnTo>
                    <a:pt x="691" y="4189"/>
                  </a:lnTo>
                  <a:lnTo>
                    <a:pt x="1" y="6426"/>
                  </a:lnTo>
                  <a:cubicBezTo>
                    <a:pt x="1" y="6426"/>
                    <a:pt x="2149" y="7018"/>
                    <a:pt x="3355" y="7303"/>
                  </a:cubicBezTo>
                  <a:cubicBezTo>
                    <a:pt x="3925" y="7437"/>
                    <a:pt x="4295" y="7479"/>
                    <a:pt x="4536" y="7479"/>
                  </a:cubicBezTo>
                  <a:cubicBezTo>
                    <a:pt x="4943" y="7479"/>
                    <a:pt x="4978" y="7358"/>
                    <a:pt x="4978" y="7358"/>
                  </a:cubicBezTo>
                  <a:lnTo>
                    <a:pt x="5361" y="275"/>
                  </a:lnTo>
                  <a:lnTo>
                    <a:pt x="49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3"/>
            <p:cNvSpPr/>
            <p:nvPr/>
          </p:nvSpPr>
          <p:spPr>
            <a:xfrm>
              <a:off x="2265840" y="3459780"/>
              <a:ext cx="116391" cy="726042"/>
            </a:xfrm>
            <a:custGeom>
              <a:avLst/>
              <a:gdLst/>
              <a:ahLst/>
              <a:cxnLst/>
              <a:rect l="l" t="t" r="r" b="b"/>
              <a:pathLst>
                <a:path w="1782" h="11116" extrusionOk="0">
                  <a:moveTo>
                    <a:pt x="1656" y="1"/>
                  </a:moveTo>
                  <a:cubicBezTo>
                    <a:pt x="1637" y="1"/>
                    <a:pt x="1618" y="14"/>
                    <a:pt x="1618" y="42"/>
                  </a:cubicBezTo>
                  <a:cubicBezTo>
                    <a:pt x="1639" y="1226"/>
                    <a:pt x="1672" y="2410"/>
                    <a:pt x="1694" y="3594"/>
                  </a:cubicBezTo>
                  <a:cubicBezTo>
                    <a:pt x="1694" y="3802"/>
                    <a:pt x="1639" y="4011"/>
                    <a:pt x="1596" y="4208"/>
                  </a:cubicBezTo>
                  <a:cubicBezTo>
                    <a:pt x="1518" y="4625"/>
                    <a:pt x="1420" y="5030"/>
                    <a:pt x="1321" y="5436"/>
                  </a:cubicBezTo>
                  <a:cubicBezTo>
                    <a:pt x="1080" y="6434"/>
                    <a:pt x="817" y="7432"/>
                    <a:pt x="576" y="8429"/>
                  </a:cubicBezTo>
                  <a:cubicBezTo>
                    <a:pt x="356" y="9295"/>
                    <a:pt x="105" y="10183"/>
                    <a:pt x="5" y="11082"/>
                  </a:cubicBezTo>
                  <a:cubicBezTo>
                    <a:pt x="0" y="11104"/>
                    <a:pt x="17" y="11115"/>
                    <a:pt x="36" y="11115"/>
                  </a:cubicBezTo>
                  <a:cubicBezTo>
                    <a:pt x="55" y="11115"/>
                    <a:pt x="77" y="11104"/>
                    <a:pt x="83" y="11082"/>
                  </a:cubicBezTo>
                  <a:cubicBezTo>
                    <a:pt x="170" y="10282"/>
                    <a:pt x="390" y="9503"/>
                    <a:pt x="576" y="8725"/>
                  </a:cubicBezTo>
                  <a:cubicBezTo>
                    <a:pt x="828" y="7717"/>
                    <a:pt x="1091" y="6719"/>
                    <a:pt x="1333" y="5710"/>
                  </a:cubicBezTo>
                  <a:cubicBezTo>
                    <a:pt x="1431" y="5293"/>
                    <a:pt x="1540" y="4877"/>
                    <a:pt x="1628" y="4449"/>
                  </a:cubicBezTo>
                  <a:cubicBezTo>
                    <a:pt x="1683" y="4197"/>
                    <a:pt x="1760" y="3923"/>
                    <a:pt x="1771" y="3649"/>
                  </a:cubicBezTo>
                  <a:cubicBezTo>
                    <a:pt x="1782" y="3463"/>
                    <a:pt x="1760" y="3265"/>
                    <a:pt x="1760" y="3079"/>
                  </a:cubicBezTo>
                  <a:cubicBezTo>
                    <a:pt x="1749" y="2695"/>
                    <a:pt x="1738" y="2311"/>
                    <a:pt x="1738" y="1928"/>
                  </a:cubicBezTo>
                  <a:cubicBezTo>
                    <a:pt x="1727" y="1292"/>
                    <a:pt x="1705" y="667"/>
                    <a:pt x="1694" y="42"/>
                  </a:cubicBezTo>
                  <a:cubicBezTo>
                    <a:pt x="1694" y="14"/>
                    <a:pt x="1675" y="1"/>
                    <a:pt x="16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3"/>
            <p:cNvSpPr/>
            <p:nvPr/>
          </p:nvSpPr>
          <p:spPr>
            <a:xfrm>
              <a:off x="2369297" y="3899278"/>
              <a:ext cx="47288" cy="44480"/>
            </a:xfrm>
            <a:custGeom>
              <a:avLst/>
              <a:gdLst/>
              <a:ahLst/>
              <a:cxnLst/>
              <a:rect l="l" t="t" r="r" b="b"/>
              <a:pathLst>
                <a:path w="724" h="681" extrusionOk="0">
                  <a:moveTo>
                    <a:pt x="724" y="1"/>
                  </a:moveTo>
                  <a:lnTo>
                    <a:pt x="724" y="1"/>
                  </a:lnTo>
                  <a:cubicBezTo>
                    <a:pt x="548" y="23"/>
                    <a:pt x="362" y="45"/>
                    <a:pt x="176" y="67"/>
                  </a:cubicBezTo>
                  <a:cubicBezTo>
                    <a:pt x="132" y="77"/>
                    <a:pt x="77" y="77"/>
                    <a:pt x="44" y="121"/>
                  </a:cubicBezTo>
                  <a:cubicBezTo>
                    <a:pt x="0" y="165"/>
                    <a:pt x="0" y="231"/>
                    <a:pt x="12" y="297"/>
                  </a:cubicBezTo>
                  <a:cubicBezTo>
                    <a:pt x="44" y="450"/>
                    <a:pt x="307" y="681"/>
                    <a:pt x="516" y="681"/>
                  </a:cubicBezTo>
                  <a:lnTo>
                    <a:pt x="7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3"/>
            <p:cNvSpPr/>
            <p:nvPr/>
          </p:nvSpPr>
          <p:spPr>
            <a:xfrm>
              <a:off x="2382164" y="3897906"/>
              <a:ext cx="194835" cy="8622"/>
            </a:xfrm>
            <a:custGeom>
              <a:avLst/>
              <a:gdLst/>
              <a:ahLst/>
              <a:cxnLst/>
              <a:rect l="l" t="t" r="r" b="b"/>
              <a:pathLst>
                <a:path w="2983" h="132" extrusionOk="0">
                  <a:moveTo>
                    <a:pt x="78" y="0"/>
                  </a:moveTo>
                  <a:cubicBezTo>
                    <a:pt x="1" y="0"/>
                    <a:pt x="1" y="132"/>
                    <a:pt x="78" y="132"/>
                  </a:cubicBezTo>
                  <a:lnTo>
                    <a:pt x="2906" y="132"/>
                  </a:lnTo>
                  <a:cubicBezTo>
                    <a:pt x="2983" y="132"/>
                    <a:pt x="2983" y="0"/>
                    <a:pt x="2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3"/>
            <p:cNvSpPr/>
            <p:nvPr/>
          </p:nvSpPr>
          <p:spPr>
            <a:xfrm>
              <a:off x="1696173" y="4055117"/>
              <a:ext cx="456225" cy="390584"/>
            </a:xfrm>
            <a:custGeom>
              <a:avLst/>
              <a:gdLst/>
              <a:ahLst/>
              <a:cxnLst/>
              <a:rect l="l" t="t" r="r" b="b"/>
              <a:pathLst>
                <a:path w="6985" h="5980" extrusionOk="0">
                  <a:moveTo>
                    <a:pt x="5381" y="1"/>
                  </a:moveTo>
                  <a:cubicBezTo>
                    <a:pt x="5375" y="1"/>
                    <a:pt x="5368" y="2"/>
                    <a:pt x="5362" y="5"/>
                  </a:cubicBezTo>
                  <a:lnTo>
                    <a:pt x="34" y="2329"/>
                  </a:lnTo>
                  <a:cubicBezTo>
                    <a:pt x="12" y="2340"/>
                    <a:pt x="0" y="2362"/>
                    <a:pt x="12" y="2384"/>
                  </a:cubicBezTo>
                  <a:lnTo>
                    <a:pt x="1557" y="5958"/>
                  </a:lnTo>
                  <a:cubicBezTo>
                    <a:pt x="1569" y="5980"/>
                    <a:pt x="1601" y="5980"/>
                    <a:pt x="1623" y="5980"/>
                  </a:cubicBezTo>
                  <a:lnTo>
                    <a:pt x="6951" y="3656"/>
                  </a:lnTo>
                  <a:cubicBezTo>
                    <a:pt x="6973" y="3645"/>
                    <a:pt x="6985" y="3612"/>
                    <a:pt x="6973" y="3590"/>
                  </a:cubicBezTo>
                  <a:lnTo>
                    <a:pt x="5428" y="27"/>
                  </a:lnTo>
                  <a:cubicBezTo>
                    <a:pt x="5419" y="11"/>
                    <a:pt x="5400" y="1"/>
                    <a:pt x="5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3"/>
            <p:cNvSpPr/>
            <p:nvPr/>
          </p:nvSpPr>
          <p:spPr>
            <a:xfrm>
              <a:off x="1638893" y="3781125"/>
              <a:ext cx="269294" cy="333760"/>
            </a:xfrm>
            <a:custGeom>
              <a:avLst/>
              <a:gdLst/>
              <a:ahLst/>
              <a:cxnLst/>
              <a:rect l="l" t="t" r="r" b="b"/>
              <a:pathLst>
                <a:path w="4123" h="5110" extrusionOk="0">
                  <a:moveTo>
                    <a:pt x="811" y="0"/>
                  </a:moveTo>
                  <a:lnTo>
                    <a:pt x="0" y="2149"/>
                  </a:lnTo>
                  <a:lnTo>
                    <a:pt x="2653" y="5110"/>
                  </a:lnTo>
                  <a:lnTo>
                    <a:pt x="4123" y="3235"/>
                  </a:lnTo>
                  <a:lnTo>
                    <a:pt x="8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3"/>
            <p:cNvSpPr/>
            <p:nvPr/>
          </p:nvSpPr>
          <p:spPr>
            <a:xfrm>
              <a:off x="1853710" y="4011030"/>
              <a:ext cx="141146" cy="158062"/>
            </a:xfrm>
            <a:custGeom>
              <a:avLst/>
              <a:gdLst/>
              <a:ahLst/>
              <a:cxnLst/>
              <a:rect l="l" t="t" r="r" b="b"/>
              <a:pathLst>
                <a:path w="2161" h="2420" extrusionOk="0">
                  <a:moveTo>
                    <a:pt x="614" y="0"/>
                  </a:moveTo>
                  <a:lnTo>
                    <a:pt x="0" y="778"/>
                  </a:lnTo>
                  <a:cubicBezTo>
                    <a:pt x="77" y="1009"/>
                    <a:pt x="384" y="1338"/>
                    <a:pt x="604" y="1426"/>
                  </a:cubicBezTo>
                  <a:cubicBezTo>
                    <a:pt x="701" y="1467"/>
                    <a:pt x="807" y="1487"/>
                    <a:pt x="913" y="1487"/>
                  </a:cubicBezTo>
                  <a:cubicBezTo>
                    <a:pt x="1057" y="1487"/>
                    <a:pt x="1201" y="1451"/>
                    <a:pt x="1327" y="1382"/>
                  </a:cubicBezTo>
                  <a:cubicBezTo>
                    <a:pt x="1382" y="1711"/>
                    <a:pt x="1535" y="2028"/>
                    <a:pt x="1744" y="2281"/>
                  </a:cubicBezTo>
                  <a:cubicBezTo>
                    <a:pt x="1800" y="2346"/>
                    <a:pt x="1880" y="2419"/>
                    <a:pt x="1964" y="2419"/>
                  </a:cubicBezTo>
                  <a:cubicBezTo>
                    <a:pt x="1978" y="2419"/>
                    <a:pt x="1993" y="2417"/>
                    <a:pt x="2007" y="2412"/>
                  </a:cubicBezTo>
                  <a:cubicBezTo>
                    <a:pt x="2139" y="2379"/>
                    <a:pt x="2161" y="2204"/>
                    <a:pt x="2149" y="2072"/>
                  </a:cubicBezTo>
                  <a:cubicBezTo>
                    <a:pt x="2139" y="1864"/>
                    <a:pt x="2117" y="1667"/>
                    <a:pt x="2073" y="1458"/>
                  </a:cubicBezTo>
                  <a:cubicBezTo>
                    <a:pt x="2040" y="1239"/>
                    <a:pt x="1974" y="1020"/>
                    <a:pt x="1854" y="834"/>
                  </a:cubicBezTo>
                  <a:cubicBezTo>
                    <a:pt x="1634" y="505"/>
                    <a:pt x="977" y="154"/>
                    <a:pt x="614" y="0"/>
                  </a:cubicBezTo>
                  <a:close/>
                </a:path>
              </a:pathLst>
            </a:custGeom>
            <a:solidFill>
              <a:srgbClr val="CF5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3"/>
            <p:cNvSpPr/>
            <p:nvPr/>
          </p:nvSpPr>
          <p:spPr>
            <a:xfrm>
              <a:off x="1675403" y="3254824"/>
              <a:ext cx="179094" cy="382485"/>
            </a:xfrm>
            <a:custGeom>
              <a:avLst/>
              <a:gdLst/>
              <a:ahLst/>
              <a:cxnLst/>
              <a:rect l="l" t="t" r="r" b="b"/>
              <a:pathLst>
                <a:path w="2742" h="5856" extrusionOk="0">
                  <a:moveTo>
                    <a:pt x="768" y="1"/>
                  </a:moveTo>
                  <a:lnTo>
                    <a:pt x="1" y="5855"/>
                  </a:lnTo>
                  <a:cubicBezTo>
                    <a:pt x="527" y="5756"/>
                    <a:pt x="1020" y="5559"/>
                    <a:pt x="1470" y="5274"/>
                  </a:cubicBezTo>
                  <a:cubicBezTo>
                    <a:pt x="1382" y="5000"/>
                    <a:pt x="1294" y="4737"/>
                    <a:pt x="1195" y="4474"/>
                  </a:cubicBezTo>
                  <a:lnTo>
                    <a:pt x="1195" y="4474"/>
                  </a:lnTo>
                  <a:cubicBezTo>
                    <a:pt x="1327" y="4682"/>
                    <a:pt x="1448" y="4890"/>
                    <a:pt x="1568" y="5088"/>
                  </a:cubicBezTo>
                  <a:cubicBezTo>
                    <a:pt x="2029" y="4781"/>
                    <a:pt x="2435" y="4386"/>
                    <a:pt x="2742" y="3914"/>
                  </a:cubicBezTo>
                  <a:cubicBezTo>
                    <a:pt x="1492" y="3048"/>
                    <a:pt x="724" y="1524"/>
                    <a:pt x="7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3"/>
            <p:cNvSpPr/>
            <p:nvPr/>
          </p:nvSpPr>
          <p:spPr>
            <a:xfrm>
              <a:off x="1406180" y="2998924"/>
              <a:ext cx="332323" cy="523957"/>
            </a:xfrm>
            <a:custGeom>
              <a:avLst/>
              <a:gdLst/>
              <a:ahLst/>
              <a:cxnLst/>
              <a:rect l="l" t="t" r="r" b="b"/>
              <a:pathLst>
                <a:path w="5088" h="8022" extrusionOk="0">
                  <a:moveTo>
                    <a:pt x="2402" y="1"/>
                  </a:moveTo>
                  <a:cubicBezTo>
                    <a:pt x="2303" y="1"/>
                    <a:pt x="2213" y="9"/>
                    <a:pt x="2138" y="26"/>
                  </a:cubicBezTo>
                  <a:cubicBezTo>
                    <a:pt x="1612" y="158"/>
                    <a:pt x="1151" y="498"/>
                    <a:pt x="834" y="925"/>
                  </a:cubicBezTo>
                  <a:cubicBezTo>
                    <a:pt x="176" y="1792"/>
                    <a:pt x="33" y="2920"/>
                    <a:pt x="33" y="4006"/>
                  </a:cubicBezTo>
                  <a:cubicBezTo>
                    <a:pt x="33" y="5081"/>
                    <a:pt x="176" y="6166"/>
                    <a:pt x="0" y="7230"/>
                  </a:cubicBezTo>
                  <a:cubicBezTo>
                    <a:pt x="1414" y="7493"/>
                    <a:pt x="2829" y="7744"/>
                    <a:pt x="4254" y="8008"/>
                  </a:cubicBezTo>
                  <a:cubicBezTo>
                    <a:pt x="4298" y="8013"/>
                    <a:pt x="4348" y="8022"/>
                    <a:pt x="4397" y="8022"/>
                  </a:cubicBezTo>
                  <a:cubicBezTo>
                    <a:pt x="4446" y="8022"/>
                    <a:pt x="4496" y="8013"/>
                    <a:pt x="4539" y="7986"/>
                  </a:cubicBezTo>
                  <a:cubicBezTo>
                    <a:pt x="4627" y="7920"/>
                    <a:pt x="4649" y="7800"/>
                    <a:pt x="4660" y="7690"/>
                  </a:cubicBezTo>
                  <a:cubicBezTo>
                    <a:pt x="4912" y="5410"/>
                    <a:pt x="5088" y="1956"/>
                    <a:pt x="4265" y="607"/>
                  </a:cubicBezTo>
                  <a:cubicBezTo>
                    <a:pt x="3936" y="288"/>
                    <a:pt x="2995" y="1"/>
                    <a:pt x="2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3"/>
            <p:cNvSpPr/>
            <p:nvPr/>
          </p:nvSpPr>
          <p:spPr>
            <a:xfrm>
              <a:off x="1501407" y="3247640"/>
              <a:ext cx="120376" cy="143301"/>
            </a:xfrm>
            <a:custGeom>
              <a:avLst/>
              <a:gdLst/>
              <a:ahLst/>
              <a:cxnLst/>
              <a:rect l="l" t="t" r="r" b="b"/>
              <a:pathLst>
                <a:path w="1843" h="2194" extrusionOk="0">
                  <a:moveTo>
                    <a:pt x="0" y="1"/>
                  </a:moveTo>
                  <a:lnTo>
                    <a:pt x="33" y="2194"/>
                  </a:lnTo>
                  <a:lnTo>
                    <a:pt x="1842" y="2194"/>
                  </a:lnTo>
                  <a:lnTo>
                    <a:pt x="1842" y="6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F5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3"/>
            <p:cNvSpPr/>
            <p:nvPr/>
          </p:nvSpPr>
          <p:spPr>
            <a:xfrm>
              <a:off x="1476327" y="3032038"/>
              <a:ext cx="229909" cy="288758"/>
            </a:xfrm>
            <a:custGeom>
              <a:avLst/>
              <a:gdLst/>
              <a:ahLst/>
              <a:cxnLst/>
              <a:rect l="l" t="t" r="r" b="b"/>
              <a:pathLst>
                <a:path w="3520" h="4421" extrusionOk="0">
                  <a:moveTo>
                    <a:pt x="1813" y="0"/>
                  </a:moveTo>
                  <a:cubicBezTo>
                    <a:pt x="1786" y="0"/>
                    <a:pt x="1760" y="1"/>
                    <a:pt x="1733" y="1"/>
                  </a:cubicBezTo>
                  <a:lnTo>
                    <a:pt x="1645" y="1"/>
                  </a:lnTo>
                  <a:cubicBezTo>
                    <a:pt x="637" y="79"/>
                    <a:pt x="1" y="627"/>
                    <a:pt x="99" y="1570"/>
                  </a:cubicBezTo>
                  <a:lnTo>
                    <a:pt x="220" y="2479"/>
                  </a:lnTo>
                  <a:cubicBezTo>
                    <a:pt x="220" y="2479"/>
                    <a:pt x="134" y="4421"/>
                    <a:pt x="2285" y="4421"/>
                  </a:cubicBezTo>
                  <a:cubicBezTo>
                    <a:pt x="2309" y="4421"/>
                    <a:pt x="2333" y="4421"/>
                    <a:pt x="2358" y="4420"/>
                  </a:cubicBezTo>
                  <a:cubicBezTo>
                    <a:pt x="2358" y="4420"/>
                    <a:pt x="3520" y="4245"/>
                    <a:pt x="3520" y="2951"/>
                  </a:cubicBezTo>
                  <a:cubicBezTo>
                    <a:pt x="3520" y="2513"/>
                    <a:pt x="3520" y="2041"/>
                    <a:pt x="3432" y="1219"/>
                  </a:cubicBezTo>
                  <a:cubicBezTo>
                    <a:pt x="3347" y="367"/>
                    <a:pt x="2713" y="0"/>
                    <a:pt x="1813" y="0"/>
                  </a:cubicBezTo>
                  <a:close/>
                </a:path>
              </a:pathLst>
            </a:custGeom>
            <a:solidFill>
              <a:srgbClr val="CF5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3"/>
            <p:cNvSpPr/>
            <p:nvPr/>
          </p:nvSpPr>
          <p:spPr>
            <a:xfrm>
              <a:off x="1665410" y="3167369"/>
              <a:ext cx="18680" cy="17374"/>
            </a:xfrm>
            <a:custGeom>
              <a:avLst/>
              <a:gdLst/>
              <a:ahLst/>
              <a:cxnLst/>
              <a:rect l="l" t="t" r="r" b="b"/>
              <a:pathLst>
                <a:path w="286" h="266" extrusionOk="0">
                  <a:moveTo>
                    <a:pt x="152" y="0"/>
                  </a:moveTo>
                  <a:cubicBezTo>
                    <a:pt x="145" y="0"/>
                    <a:pt x="139" y="1"/>
                    <a:pt x="132" y="2"/>
                  </a:cubicBezTo>
                  <a:cubicBezTo>
                    <a:pt x="55" y="2"/>
                    <a:pt x="0" y="68"/>
                    <a:pt x="0" y="144"/>
                  </a:cubicBezTo>
                  <a:cubicBezTo>
                    <a:pt x="0" y="210"/>
                    <a:pt x="66" y="265"/>
                    <a:pt x="142" y="265"/>
                  </a:cubicBezTo>
                  <a:cubicBezTo>
                    <a:pt x="220" y="254"/>
                    <a:pt x="285" y="188"/>
                    <a:pt x="274" y="122"/>
                  </a:cubicBezTo>
                  <a:cubicBezTo>
                    <a:pt x="274" y="53"/>
                    <a:pt x="219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3"/>
            <p:cNvSpPr/>
            <p:nvPr/>
          </p:nvSpPr>
          <p:spPr>
            <a:xfrm>
              <a:off x="1581613" y="3173117"/>
              <a:ext cx="18680" cy="17308"/>
            </a:xfrm>
            <a:custGeom>
              <a:avLst/>
              <a:gdLst/>
              <a:ahLst/>
              <a:cxnLst/>
              <a:rect l="l" t="t" r="r" b="b"/>
              <a:pathLst>
                <a:path w="286" h="265" extrusionOk="0">
                  <a:moveTo>
                    <a:pt x="152" y="0"/>
                  </a:moveTo>
                  <a:cubicBezTo>
                    <a:pt x="145" y="0"/>
                    <a:pt x="138" y="1"/>
                    <a:pt x="132" y="2"/>
                  </a:cubicBezTo>
                  <a:cubicBezTo>
                    <a:pt x="66" y="2"/>
                    <a:pt x="0" y="67"/>
                    <a:pt x="11" y="144"/>
                  </a:cubicBezTo>
                  <a:cubicBezTo>
                    <a:pt x="11" y="210"/>
                    <a:pt x="77" y="265"/>
                    <a:pt x="154" y="265"/>
                  </a:cubicBezTo>
                  <a:cubicBezTo>
                    <a:pt x="231" y="253"/>
                    <a:pt x="285" y="188"/>
                    <a:pt x="285" y="122"/>
                  </a:cubicBezTo>
                  <a:cubicBezTo>
                    <a:pt x="276" y="52"/>
                    <a:pt x="220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3"/>
            <p:cNvSpPr/>
            <p:nvPr/>
          </p:nvSpPr>
          <p:spPr>
            <a:xfrm>
              <a:off x="1557969" y="3146403"/>
              <a:ext cx="37295" cy="11757"/>
            </a:xfrm>
            <a:custGeom>
              <a:avLst/>
              <a:gdLst/>
              <a:ahLst/>
              <a:cxnLst/>
              <a:rect l="l" t="t" r="r" b="b"/>
              <a:pathLst>
                <a:path w="571" h="180" extrusionOk="0">
                  <a:moveTo>
                    <a:pt x="305" y="0"/>
                  </a:moveTo>
                  <a:cubicBezTo>
                    <a:pt x="208" y="0"/>
                    <a:pt x="111" y="28"/>
                    <a:pt x="33" y="82"/>
                  </a:cubicBezTo>
                  <a:cubicBezTo>
                    <a:pt x="11" y="92"/>
                    <a:pt x="1" y="126"/>
                    <a:pt x="23" y="158"/>
                  </a:cubicBezTo>
                  <a:cubicBezTo>
                    <a:pt x="33" y="169"/>
                    <a:pt x="45" y="180"/>
                    <a:pt x="66" y="180"/>
                  </a:cubicBezTo>
                  <a:cubicBezTo>
                    <a:pt x="77" y="180"/>
                    <a:pt x="88" y="169"/>
                    <a:pt x="88" y="169"/>
                  </a:cubicBezTo>
                  <a:cubicBezTo>
                    <a:pt x="155" y="127"/>
                    <a:pt x="232" y="104"/>
                    <a:pt x="309" y="104"/>
                  </a:cubicBezTo>
                  <a:cubicBezTo>
                    <a:pt x="369" y="104"/>
                    <a:pt x="429" y="118"/>
                    <a:pt x="483" y="148"/>
                  </a:cubicBezTo>
                  <a:cubicBezTo>
                    <a:pt x="495" y="151"/>
                    <a:pt x="505" y="154"/>
                    <a:pt x="515" y="154"/>
                  </a:cubicBezTo>
                  <a:cubicBezTo>
                    <a:pt x="531" y="154"/>
                    <a:pt x="545" y="146"/>
                    <a:pt x="559" y="126"/>
                  </a:cubicBezTo>
                  <a:cubicBezTo>
                    <a:pt x="571" y="104"/>
                    <a:pt x="559" y="70"/>
                    <a:pt x="537" y="60"/>
                  </a:cubicBezTo>
                  <a:cubicBezTo>
                    <a:pt x="467" y="20"/>
                    <a:pt x="386" y="0"/>
                    <a:pt x="3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3"/>
            <p:cNvSpPr/>
            <p:nvPr/>
          </p:nvSpPr>
          <p:spPr>
            <a:xfrm>
              <a:off x="1651760" y="3142811"/>
              <a:ext cx="37295" cy="11104"/>
            </a:xfrm>
            <a:custGeom>
              <a:avLst/>
              <a:gdLst/>
              <a:ahLst/>
              <a:cxnLst/>
              <a:rect l="l" t="t" r="r" b="b"/>
              <a:pathLst>
                <a:path w="571" h="170" extrusionOk="0">
                  <a:moveTo>
                    <a:pt x="306" y="0"/>
                  </a:moveTo>
                  <a:cubicBezTo>
                    <a:pt x="208" y="0"/>
                    <a:pt x="111" y="28"/>
                    <a:pt x="34" y="81"/>
                  </a:cubicBezTo>
                  <a:cubicBezTo>
                    <a:pt x="12" y="93"/>
                    <a:pt x="0" y="125"/>
                    <a:pt x="22" y="147"/>
                  </a:cubicBezTo>
                  <a:cubicBezTo>
                    <a:pt x="34" y="169"/>
                    <a:pt x="44" y="169"/>
                    <a:pt x="66" y="169"/>
                  </a:cubicBezTo>
                  <a:lnTo>
                    <a:pt x="88" y="169"/>
                  </a:lnTo>
                  <a:cubicBezTo>
                    <a:pt x="156" y="127"/>
                    <a:pt x="233" y="104"/>
                    <a:pt x="310" y="104"/>
                  </a:cubicBezTo>
                  <a:cubicBezTo>
                    <a:pt x="370" y="104"/>
                    <a:pt x="430" y="118"/>
                    <a:pt x="483" y="147"/>
                  </a:cubicBezTo>
                  <a:cubicBezTo>
                    <a:pt x="489" y="150"/>
                    <a:pt x="496" y="152"/>
                    <a:pt x="502" y="152"/>
                  </a:cubicBezTo>
                  <a:cubicBezTo>
                    <a:pt x="521" y="152"/>
                    <a:pt x="541" y="141"/>
                    <a:pt x="549" y="125"/>
                  </a:cubicBezTo>
                  <a:cubicBezTo>
                    <a:pt x="571" y="103"/>
                    <a:pt x="560" y="71"/>
                    <a:pt x="538" y="60"/>
                  </a:cubicBezTo>
                  <a:cubicBezTo>
                    <a:pt x="468" y="20"/>
                    <a:pt x="387" y="0"/>
                    <a:pt x="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3"/>
            <p:cNvSpPr/>
            <p:nvPr/>
          </p:nvSpPr>
          <p:spPr>
            <a:xfrm>
              <a:off x="1642485" y="3106300"/>
              <a:ext cx="45916" cy="21815"/>
            </a:xfrm>
            <a:custGeom>
              <a:avLst/>
              <a:gdLst/>
              <a:ahLst/>
              <a:cxnLst/>
              <a:rect l="l" t="t" r="r" b="b"/>
              <a:pathLst>
                <a:path w="703" h="334" extrusionOk="0">
                  <a:moveTo>
                    <a:pt x="371" y="1"/>
                  </a:moveTo>
                  <a:cubicBezTo>
                    <a:pt x="296" y="1"/>
                    <a:pt x="221" y="9"/>
                    <a:pt x="142" y="27"/>
                  </a:cubicBezTo>
                  <a:cubicBezTo>
                    <a:pt x="55" y="38"/>
                    <a:pt x="0" y="114"/>
                    <a:pt x="11" y="202"/>
                  </a:cubicBezTo>
                  <a:cubicBezTo>
                    <a:pt x="33" y="279"/>
                    <a:pt x="99" y="334"/>
                    <a:pt x="164" y="334"/>
                  </a:cubicBezTo>
                  <a:cubicBezTo>
                    <a:pt x="176" y="334"/>
                    <a:pt x="186" y="323"/>
                    <a:pt x="198" y="323"/>
                  </a:cubicBezTo>
                  <a:cubicBezTo>
                    <a:pt x="247" y="317"/>
                    <a:pt x="299" y="314"/>
                    <a:pt x="351" y="314"/>
                  </a:cubicBezTo>
                  <a:cubicBezTo>
                    <a:pt x="403" y="314"/>
                    <a:pt x="455" y="317"/>
                    <a:pt x="505" y="323"/>
                  </a:cubicBezTo>
                  <a:cubicBezTo>
                    <a:pt x="512" y="324"/>
                    <a:pt x="519" y="324"/>
                    <a:pt x="526" y="324"/>
                  </a:cubicBezTo>
                  <a:cubicBezTo>
                    <a:pt x="605" y="324"/>
                    <a:pt x="671" y="273"/>
                    <a:pt x="691" y="202"/>
                  </a:cubicBezTo>
                  <a:cubicBezTo>
                    <a:pt x="702" y="114"/>
                    <a:pt x="647" y="38"/>
                    <a:pt x="559" y="16"/>
                  </a:cubicBezTo>
                  <a:cubicBezTo>
                    <a:pt x="495" y="6"/>
                    <a:pt x="433" y="1"/>
                    <a:pt x="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3"/>
            <p:cNvSpPr/>
            <p:nvPr/>
          </p:nvSpPr>
          <p:spPr>
            <a:xfrm>
              <a:off x="1551503" y="3115510"/>
              <a:ext cx="45916" cy="21293"/>
            </a:xfrm>
            <a:custGeom>
              <a:avLst/>
              <a:gdLst/>
              <a:ahLst/>
              <a:cxnLst/>
              <a:rect l="l" t="t" r="r" b="b"/>
              <a:pathLst>
                <a:path w="703" h="326" extrusionOk="0">
                  <a:moveTo>
                    <a:pt x="356" y="1"/>
                  </a:moveTo>
                  <a:cubicBezTo>
                    <a:pt x="286" y="1"/>
                    <a:pt x="215" y="6"/>
                    <a:pt x="144" y="17"/>
                  </a:cubicBezTo>
                  <a:cubicBezTo>
                    <a:pt x="56" y="39"/>
                    <a:pt x="1" y="116"/>
                    <a:pt x="22" y="204"/>
                  </a:cubicBezTo>
                  <a:cubicBezTo>
                    <a:pt x="34" y="270"/>
                    <a:pt x="100" y="324"/>
                    <a:pt x="165" y="324"/>
                  </a:cubicBezTo>
                  <a:lnTo>
                    <a:pt x="198" y="324"/>
                  </a:lnTo>
                  <a:cubicBezTo>
                    <a:pt x="247" y="313"/>
                    <a:pt x="300" y="308"/>
                    <a:pt x="352" y="308"/>
                  </a:cubicBezTo>
                  <a:cubicBezTo>
                    <a:pt x="404" y="308"/>
                    <a:pt x="456" y="313"/>
                    <a:pt x="505" y="324"/>
                  </a:cubicBezTo>
                  <a:cubicBezTo>
                    <a:pt x="513" y="325"/>
                    <a:pt x="520" y="326"/>
                    <a:pt x="528" y="326"/>
                  </a:cubicBezTo>
                  <a:cubicBezTo>
                    <a:pt x="606" y="326"/>
                    <a:pt x="672" y="273"/>
                    <a:pt x="692" y="193"/>
                  </a:cubicBezTo>
                  <a:cubicBezTo>
                    <a:pt x="702" y="116"/>
                    <a:pt x="648" y="28"/>
                    <a:pt x="560" y="17"/>
                  </a:cubicBezTo>
                  <a:cubicBezTo>
                    <a:pt x="494" y="6"/>
                    <a:pt x="426" y="1"/>
                    <a:pt x="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3"/>
            <p:cNvSpPr/>
            <p:nvPr/>
          </p:nvSpPr>
          <p:spPr>
            <a:xfrm>
              <a:off x="1459149" y="3005782"/>
              <a:ext cx="196990" cy="196337"/>
            </a:xfrm>
            <a:custGeom>
              <a:avLst/>
              <a:gdLst/>
              <a:ahLst/>
              <a:cxnLst/>
              <a:rect l="l" t="t" r="r" b="b"/>
              <a:pathLst>
                <a:path w="3016" h="3006" extrusionOk="0">
                  <a:moveTo>
                    <a:pt x="1927" y="1"/>
                  </a:moveTo>
                  <a:cubicBezTo>
                    <a:pt x="1618" y="1"/>
                    <a:pt x="1280" y="73"/>
                    <a:pt x="965" y="294"/>
                  </a:cubicBezTo>
                  <a:cubicBezTo>
                    <a:pt x="55" y="930"/>
                    <a:pt x="1" y="2103"/>
                    <a:pt x="1" y="2103"/>
                  </a:cubicBezTo>
                  <a:lnTo>
                    <a:pt x="461" y="2903"/>
                  </a:lnTo>
                  <a:cubicBezTo>
                    <a:pt x="545" y="2975"/>
                    <a:pt x="633" y="3006"/>
                    <a:pt x="725" y="3006"/>
                  </a:cubicBezTo>
                  <a:cubicBezTo>
                    <a:pt x="1208" y="3006"/>
                    <a:pt x="1775" y="2129"/>
                    <a:pt x="2172" y="1687"/>
                  </a:cubicBezTo>
                  <a:cubicBezTo>
                    <a:pt x="2511" y="1314"/>
                    <a:pt x="2906" y="776"/>
                    <a:pt x="3015" y="272"/>
                  </a:cubicBezTo>
                  <a:cubicBezTo>
                    <a:pt x="3015" y="272"/>
                    <a:pt x="2525" y="1"/>
                    <a:pt x="19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3"/>
            <p:cNvSpPr/>
            <p:nvPr/>
          </p:nvSpPr>
          <p:spPr>
            <a:xfrm>
              <a:off x="1459149" y="3185592"/>
              <a:ext cx="50227" cy="63747"/>
            </a:xfrm>
            <a:custGeom>
              <a:avLst/>
              <a:gdLst/>
              <a:ahLst/>
              <a:cxnLst/>
              <a:rect l="l" t="t" r="r" b="b"/>
              <a:pathLst>
                <a:path w="769" h="976" extrusionOk="0">
                  <a:moveTo>
                    <a:pt x="428" y="1"/>
                  </a:moveTo>
                  <a:cubicBezTo>
                    <a:pt x="377" y="1"/>
                    <a:pt x="325" y="10"/>
                    <a:pt x="274" y="30"/>
                  </a:cubicBezTo>
                  <a:cubicBezTo>
                    <a:pt x="110" y="96"/>
                    <a:pt x="1" y="282"/>
                    <a:pt x="1" y="468"/>
                  </a:cubicBezTo>
                  <a:cubicBezTo>
                    <a:pt x="1" y="644"/>
                    <a:pt x="110" y="819"/>
                    <a:pt x="264" y="907"/>
                  </a:cubicBezTo>
                  <a:cubicBezTo>
                    <a:pt x="346" y="954"/>
                    <a:pt x="438" y="976"/>
                    <a:pt x="530" y="976"/>
                  </a:cubicBezTo>
                  <a:cubicBezTo>
                    <a:pt x="611" y="976"/>
                    <a:pt x="692" y="959"/>
                    <a:pt x="768" y="929"/>
                  </a:cubicBezTo>
                  <a:lnTo>
                    <a:pt x="757" y="106"/>
                  </a:lnTo>
                  <a:cubicBezTo>
                    <a:pt x="658" y="46"/>
                    <a:pt x="544" y="1"/>
                    <a:pt x="428" y="1"/>
                  </a:cubicBezTo>
                  <a:close/>
                </a:path>
              </a:pathLst>
            </a:custGeom>
            <a:solidFill>
              <a:srgbClr val="CF5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3"/>
            <p:cNvSpPr/>
            <p:nvPr/>
          </p:nvSpPr>
          <p:spPr>
            <a:xfrm>
              <a:off x="1469861" y="3198132"/>
              <a:ext cx="32331" cy="19529"/>
            </a:xfrm>
            <a:custGeom>
              <a:avLst/>
              <a:gdLst/>
              <a:ahLst/>
              <a:cxnLst/>
              <a:rect l="l" t="t" r="r" b="b"/>
              <a:pathLst>
                <a:path w="495" h="299" extrusionOk="0">
                  <a:moveTo>
                    <a:pt x="180" y="1"/>
                  </a:moveTo>
                  <a:cubicBezTo>
                    <a:pt x="131" y="1"/>
                    <a:pt x="81" y="12"/>
                    <a:pt x="34" y="35"/>
                  </a:cubicBezTo>
                  <a:cubicBezTo>
                    <a:pt x="12" y="46"/>
                    <a:pt x="1" y="79"/>
                    <a:pt x="12" y="101"/>
                  </a:cubicBezTo>
                  <a:cubicBezTo>
                    <a:pt x="20" y="117"/>
                    <a:pt x="40" y="127"/>
                    <a:pt x="63" y="127"/>
                  </a:cubicBezTo>
                  <a:cubicBezTo>
                    <a:pt x="71" y="127"/>
                    <a:pt x="80" y="126"/>
                    <a:pt x="88" y="123"/>
                  </a:cubicBezTo>
                  <a:cubicBezTo>
                    <a:pt x="118" y="108"/>
                    <a:pt x="148" y="102"/>
                    <a:pt x="175" y="102"/>
                  </a:cubicBezTo>
                  <a:cubicBezTo>
                    <a:pt x="209" y="102"/>
                    <a:pt x="240" y="111"/>
                    <a:pt x="264" y="123"/>
                  </a:cubicBezTo>
                  <a:cubicBezTo>
                    <a:pt x="319" y="145"/>
                    <a:pt x="373" y="211"/>
                    <a:pt x="385" y="265"/>
                  </a:cubicBezTo>
                  <a:cubicBezTo>
                    <a:pt x="395" y="287"/>
                    <a:pt x="417" y="298"/>
                    <a:pt x="439" y="298"/>
                  </a:cubicBezTo>
                  <a:lnTo>
                    <a:pt x="451" y="298"/>
                  </a:lnTo>
                  <a:cubicBezTo>
                    <a:pt x="473" y="287"/>
                    <a:pt x="495" y="265"/>
                    <a:pt x="483" y="233"/>
                  </a:cubicBezTo>
                  <a:cubicBezTo>
                    <a:pt x="473" y="155"/>
                    <a:pt x="395" y="68"/>
                    <a:pt x="297" y="24"/>
                  </a:cubicBezTo>
                  <a:cubicBezTo>
                    <a:pt x="261" y="9"/>
                    <a:pt x="221" y="1"/>
                    <a:pt x="180" y="1"/>
                  </a:cubicBezTo>
                  <a:close/>
                </a:path>
              </a:pathLst>
            </a:custGeom>
            <a:solidFill>
              <a:srgbClr val="A41C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3"/>
            <p:cNvSpPr/>
            <p:nvPr/>
          </p:nvSpPr>
          <p:spPr>
            <a:xfrm>
              <a:off x="1562933" y="3298128"/>
              <a:ext cx="70279" cy="27628"/>
            </a:xfrm>
            <a:custGeom>
              <a:avLst/>
              <a:gdLst/>
              <a:ahLst/>
              <a:cxnLst/>
              <a:rect l="l" t="t" r="r" b="b"/>
              <a:pathLst>
                <a:path w="1076" h="423" extrusionOk="0">
                  <a:moveTo>
                    <a:pt x="62" y="1"/>
                  </a:moveTo>
                  <a:cubicBezTo>
                    <a:pt x="48" y="1"/>
                    <a:pt x="34" y="6"/>
                    <a:pt x="23" y="17"/>
                  </a:cubicBezTo>
                  <a:cubicBezTo>
                    <a:pt x="1" y="39"/>
                    <a:pt x="12" y="72"/>
                    <a:pt x="23" y="94"/>
                  </a:cubicBezTo>
                  <a:cubicBezTo>
                    <a:pt x="264" y="302"/>
                    <a:pt x="571" y="423"/>
                    <a:pt x="889" y="423"/>
                  </a:cubicBezTo>
                  <a:cubicBezTo>
                    <a:pt x="933" y="423"/>
                    <a:pt x="977" y="423"/>
                    <a:pt x="1032" y="412"/>
                  </a:cubicBezTo>
                  <a:cubicBezTo>
                    <a:pt x="1054" y="412"/>
                    <a:pt x="1075" y="390"/>
                    <a:pt x="1075" y="357"/>
                  </a:cubicBezTo>
                  <a:cubicBezTo>
                    <a:pt x="1075" y="324"/>
                    <a:pt x="1043" y="313"/>
                    <a:pt x="1021" y="313"/>
                  </a:cubicBezTo>
                  <a:cubicBezTo>
                    <a:pt x="981" y="317"/>
                    <a:pt x="941" y="319"/>
                    <a:pt x="901" y="319"/>
                  </a:cubicBezTo>
                  <a:cubicBezTo>
                    <a:pt x="602" y="319"/>
                    <a:pt x="313" y="211"/>
                    <a:pt x="100" y="17"/>
                  </a:cubicBezTo>
                  <a:cubicBezTo>
                    <a:pt x="89" y="6"/>
                    <a:pt x="75" y="1"/>
                    <a:pt x="62" y="1"/>
                  </a:cubicBezTo>
                  <a:close/>
                </a:path>
              </a:pathLst>
            </a:custGeom>
            <a:solidFill>
              <a:srgbClr val="A41C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3"/>
            <p:cNvSpPr/>
            <p:nvPr/>
          </p:nvSpPr>
          <p:spPr>
            <a:xfrm>
              <a:off x="1628443" y="3169655"/>
              <a:ext cx="24820" cy="55452"/>
            </a:xfrm>
            <a:custGeom>
              <a:avLst/>
              <a:gdLst/>
              <a:ahLst/>
              <a:cxnLst/>
              <a:rect l="l" t="t" r="r" b="b"/>
              <a:pathLst>
                <a:path w="380" h="849" extrusionOk="0">
                  <a:moveTo>
                    <a:pt x="46" y="1"/>
                  </a:moveTo>
                  <a:cubicBezTo>
                    <a:pt x="25" y="1"/>
                    <a:pt x="0" y="22"/>
                    <a:pt x="7" y="55"/>
                  </a:cubicBezTo>
                  <a:cubicBezTo>
                    <a:pt x="18" y="142"/>
                    <a:pt x="40" y="230"/>
                    <a:pt x="51" y="318"/>
                  </a:cubicBezTo>
                  <a:cubicBezTo>
                    <a:pt x="62" y="362"/>
                    <a:pt x="72" y="406"/>
                    <a:pt x="72" y="449"/>
                  </a:cubicBezTo>
                  <a:cubicBezTo>
                    <a:pt x="84" y="482"/>
                    <a:pt x="84" y="515"/>
                    <a:pt x="116" y="537"/>
                  </a:cubicBezTo>
                  <a:cubicBezTo>
                    <a:pt x="150" y="559"/>
                    <a:pt x="172" y="559"/>
                    <a:pt x="204" y="559"/>
                  </a:cubicBezTo>
                  <a:cubicBezTo>
                    <a:pt x="210" y="559"/>
                    <a:pt x="227" y="556"/>
                    <a:pt x="244" y="556"/>
                  </a:cubicBezTo>
                  <a:cubicBezTo>
                    <a:pt x="260" y="556"/>
                    <a:pt x="276" y="559"/>
                    <a:pt x="281" y="570"/>
                  </a:cubicBezTo>
                  <a:cubicBezTo>
                    <a:pt x="281" y="591"/>
                    <a:pt x="248" y="613"/>
                    <a:pt x="248" y="625"/>
                  </a:cubicBezTo>
                  <a:cubicBezTo>
                    <a:pt x="237" y="635"/>
                    <a:pt x="226" y="657"/>
                    <a:pt x="215" y="669"/>
                  </a:cubicBezTo>
                  <a:cubicBezTo>
                    <a:pt x="182" y="701"/>
                    <a:pt x="150" y="745"/>
                    <a:pt x="128" y="778"/>
                  </a:cubicBezTo>
                  <a:cubicBezTo>
                    <a:pt x="103" y="811"/>
                    <a:pt x="127" y="849"/>
                    <a:pt x="154" y="849"/>
                  </a:cubicBezTo>
                  <a:cubicBezTo>
                    <a:pt x="164" y="849"/>
                    <a:pt x="174" y="844"/>
                    <a:pt x="182" y="833"/>
                  </a:cubicBezTo>
                  <a:cubicBezTo>
                    <a:pt x="215" y="789"/>
                    <a:pt x="237" y="756"/>
                    <a:pt x="270" y="712"/>
                  </a:cubicBezTo>
                  <a:cubicBezTo>
                    <a:pt x="292" y="679"/>
                    <a:pt x="325" y="647"/>
                    <a:pt x="347" y="613"/>
                  </a:cubicBezTo>
                  <a:cubicBezTo>
                    <a:pt x="379" y="548"/>
                    <a:pt x="325" y="482"/>
                    <a:pt x="259" y="482"/>
                  </a:cubicBezTo>
                  <a:cubicBezTo>
                    <a:pt x="245" y="482"/>
                    <a:pt x="215" y="487"/>
                    <a:pt x="191" y="487"/>
                  </a:cubicBezTo>
                  <a:cubicBezTo>
                    <a:pt x="178" y="487"/>
                    <a:pt x="167" y="486"/>
                    <a:pt x="160" y="482"/>
                  </a:cubicBezTo>
                  <a:cubicBezTo>
                    <a:pt x="150" y="460"/>
                    <a:pt x="150" y="416"/>
                    <a:pt x="150" y="406"/>
                  </a:cubicBezTo>
                  <a:cubicBezTo>
                    <a:pt x="138" y="384"/>
                    <a:pt x="138" y="350"/>
                    <a:pt x="128" y="328"/>
                  </a:cubicBezTo>
                  <a:cubicBezTo>
                    <a:pt x="116" y="230"/>
                    <a:pt x="94" y="131"/>
                    <a:pt x="72" y="33"/>
                  </a:cubicBezTo>
                  <a:cubicBezTo>
                    <a:pt x="72" y="10"/>
                    <a:pt x="60" y="1"/>
                    <a:pt x="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3"/>
            <p:cNvSpPr/>
            <p:nvPr/>
          </p:nvSpPr>
          <p:spPr>
            <a:xfrm>
              <a:off x="1590169" y="3228111"/>
              <a:ext cx="42324" cy="32135"/>
            </a:xfrm>
            <a:custGeom>
              <a:avLst/>
              <a:gdLst/>
              <a:ahLst/>
              <a:cxnLst/>
              <a:rect l="l" t="t" r="r" b="b"/>
              <a:pathLst>
                <a:path w="648" h="492" extrusionOk="0">
                  <a:moveTo>
                    <a:pt x="151" y="1"/>
                  </a:moveTo>
                  <a:cubicBezTo>
                    <a:pt x="144" y="1"/>
                    <a:pt x="138" y="2"/>
                    <a:pt x="132" y="3"/>
                  </a:cubicBezTo>
                  <a:cubicBezTo>
                    <a:pt x="100" y="15"/>
                    <a:pt x="78" y="37"/>
                    <a:pt x="56" y="69"/>
                  </a:cubicBezTo>
                  <a:cubicBezTo>
                    <a:pt x="1" y="157"/>
                    <a:pt x="12" y="288"/>
                    <a:pt x="88" y="376"/>
                  </a:cubicBezTo>
                  <a:cubicBezTo>
                    <a:pt x="143" y="449"/>
                    <a:pt x="235" y="491"/>
                    <a:pt x="321" y="491"/>
                  </a:cubicBezTo>
                  <a:cubicBezTo>
                    <a:pt x="339" y="491"/>
                    <a:pt x="357" y="490"/>
                    <a:pt x="373" y="486"/>
                  </a:cubicBezTo>
                  <a:cubicBezTo>
                    <a:pt x="483" y="475"/>
                    <a:pt x="593" y="410"/>
                    <a:pt x="648" y="322"/>
                  </a:cubicBezTo>
                  <a:lnTo>
                    <a:pt x="615" y="245"/>
                  </a:lnTo>
                  <a:cubicBezTo>
                    <a:pt x="494" y="168"/>
                    <a:pt x="363" y="103"/>
                    <a:pt x="242" y="37"/>
                  </a:cubicBezTo>
                  <a:cubicBezTo>
                    <a:pt x="215" y="19"/>
                    <a:pt x="181" y="1"/>
                    <a:pt x="151" y="1"/>
                  </a:cubicBezTo>
                  <a:close/>
                </a:path>
              </a:pathLst>
            </a:custGeom>
            <a:solidFill>
              <a:srgbClr val="A41C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3"/>
            <p:cNvSpPr/>
            <p:nvPr/>
          </p:nvSpPr>
          <p:spPr>
            <a:xfrm>
              <a:off x="1416173" y="5097267"/>
              <a:ext cx="375300" cy="280789"/>
            </a:xfrm>
            <a:custGeom>
              <a:avLst/>
              <a:gdLst/>
              <a:ahLst/>
              <a:cxnLst/>
              <a:rect l="l" t="t" r="r" b="b"/>
              <a:pathLst>
                <a:path w="5746" h="4299" extrusionOk="0">
                  <a:moveTo>
                    <a:pt x="801" y="1"/>
                  </a:moveTo>
                  <a:lnTo>
                    <a:pt x="1" y="2062"/>
                  </a:lnTo>
                  <a:lnTo>
                    <a:pt x="5252" y="4299"/>
                  </a:lnTo>
                  <a:cubicBezTo>
                    <a:pt x="5252" y="4299"/>
                    <a:pt x="5746" y="2995"/>
                    <a:pt x="4277" y="2106"/>
                  </a:cubicBezTo>
                  <a:lnTo>
                    <a:pt x="4485" y="1547"/>
                  </a:lnTo>
                  <a:lnTo>
                    <a:pt x="8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3"/>
            <p:cNvSpPr/>
            <p:nvPr/>
          </p:nvSpPr>
          <p:spPr>
            <a:xfrm>
              <a:off x="1449809" y="5241284"/>
              <a:ext cx="383203" cy="156168"/>
            </a:xfrm>
            <a:custGeom>
              <a:avLst/>
              <a:gdLst/>
              <a:ahLst/>
              <a:cxnLst/>
              <a:rect l="l" t="t" r="r" b="b"/>
              <a:pathLst>
                <a:path w="5867" h="2391" extrusionOk="0">
                  <a:moveTo>
                    <a:pt x="3992" y="0"/>
                  </a:moveTo>
                  <a:lnTo>
                    <a:pt x="1" y="176"/>
                  </a:lnTo>
                  <a:lnTo>
                    <a:pt x="166" y="2390"/>
                  </a:lnTo>
                  <a:lnTo>
                    <a:pt x="5867" y="2160"/>
                  </a:lnTo>
                  <a:cubicBezTo>
                    <a:pt x="5867" y="2160"/>
                    <a:pt x="5757" y="778"/>
                    <a:pt x="4047" y="603"/>
                  </a:cubicBezTo>
                  <a:lnTo>
                    <a:pt x="399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3"/>
            <p:cNvSpPr/>
            <p:nvPr/>
          </p:nvSpPr>
          <p:spPr>
            <a:xfrm>
              <a:off x="1684155" y="5267018"/>
              <a:ext cx="62180" cy="37491"/>
            </a:xfrm>
            <a:custGeom>
              <a:avLst/>
              <a:gdLst/>
              <a:ahLst/>
              <a:cxnLst/>
              <a:rect l="l" t="t" r="r" b="b"/>
              <a:pathLst>
                <a:path w="952" h="574" extrusionOk="0">
                  <a:moveTo>
                    <a:pt x="879" y="0"/>
                  </a:moveTo>
                  <a:cubicBezTo>
                    <a:pt x="867" y="0"/>
                    <a:pt x="854" y="4"/>
                    <a:pt x="842" y="11"/>
                  </a:cubicBezTo>
                  <a:cubicBezTo>
                    <a:pt x="568" y="132"/>
                    <a:pt x="305" y="286"/>
                    <a:pt x="64" y="450"/>
                  </a:cubicBezTo>
                  <a:cubicBezTo>
                    <a:pt x="1" y="486"/>
                    <a:pt x="34" y="574"/>
                    <a:pt x="90" y="574"/>
                  </a:cubicBezTo>
                  <a:cubicBezTo>
                    <a:pt x="102" y="574"/>
                    <a:pt x="116" y="570"/>
                    <a:pt x="130" y="560"/>
                  </a:cubicBezTo>
                  <a:cubicBezTo>
                    <a:pt x="371" y="396"/>
                    <a:pt x="634" y="242"/>
                    <a:pt x="908" y="121"/>
                  </a:cubicBezTo>
                  <a:cubicBezTo>
                    <a:pt x="941" y="99"/>
                    <a:pt x="952" y="55"/>
                    <a:pt x="930" y="33"/>
                  </a:cubicBezTo>
                  <a:cubicBezTo>
                    <a:pt x="923" y="12"/>
                    <a:pt x="902" y="0"/>
                    <a:pt x="8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3"/>
            <p:cNvSpPr/>
            <p:nvPr/>
          </p:nvSpPr>
          <p:spPr>
            <a:xfrm>
              <a:off x="1665345" y="5259899"/>
              <a:ext cx="57412" cy="37948"/>
            </a:xfrm>
            <a:custGeom>
              <a:avLst/>
              <a:gdLst/>
              <a:ahLst/>
              <a:cxnLst/>
              <a:rect l="l" t="t" r="r" b="b"/>
              <a:pathLst>
                <a:path w="879" h="581" extrusionOk="0">
                  <a:moveTo>
                    <a:pt x="789" y="1"/>
                  </a:moveTo>
                  <a:cubicBezTo>
                    <a:pt x="779" y="1"/>
                    <a:pt x="768" y="4"/>
                    <a:pt x="757" y="11"/>
                  </a:cubicBezTo>
                  <a:cubicBezTo>
                    <a:pt x="528" y="154"/>
                    <a:pt x="297" y="307"/>
                    <a:pt x="56" y="461"/>
                  </a:cubicBezTo>
                  <a:cubicBezTo>
                    <a:pt x="0" y="497"/>
                    <a:pt x="38" y="580"/>
                    <a:pt x="90" y="580"/>
                  </a:cubicBezTo>
                  <a:cubicBezTo>
                    <a:pt x="100" y="580"/>
                    <a:pt x="111" y="577"/>
                    <a:pt x="121" y="570"/>
                  </a:cubicBezTo>
                  <a:cubicBezTo>
                    <a:pt x="352" y="417"/>
                    <a:pt x="593" y="274"/>
                    <a:pt x="823" y="120"/>
                  </a:cubicBezTo>
                  <a:cubicBezTo>
                    <a:pt x="878" y="84"/>
                    <a:pt x="841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3"/>
            <p:cNvSpPr/>
            <p:nvPr/>
          </p:nvSpPr>
          <p:spPr>
            <a:xfrm>
              <a:off x="1300175" y="3842716"/>
              <a:ext cx="630943" cy="1414396"/>
            </a:xfrm>
            <a:custGeom>
              <a:avLst/>
              <a:gdLst/>
              <a:ahLst/>
              <a:cxnLst/>
              <a:rect l="l" t="t" r="r" b="b"/>
              <a:pathLst>
                <a:path w="9660" h="21655" extrusionOk="0">
                  <a:moveTo>
                    <a:pt x="1086" y="0"/>
                  </a:moveTo>
                  <a:cubicBezTo>
                    <a:pt x="1086" y="0"/>
                    <a:pt x="45" y="1886"/>
                    <a:pt x="11" y="3279"/>
                  </a:cubicBezTo>
                  <a:cubicBezTo>
                    <a:pt x="1" y="4057"/>
                    <a:pt x="2193" y="21654"/>
                    <a:pt x="2193" y="21654"/>
                  </a:cubicBezTo>
                  <a:lnTo>
                    <a:pt x="6689" y="21413"/>
                  </a:lnTo>
                  <a:lnTo>
                    <a:pt x="4825" y="4890"/>
                  </a:lnTo>
                  <a:lnTo>
                    <a:pt x="6754" y="11227"/>
                  </a:lnTo>
                  <a:lnTo>
                    <a:pt x="9659" y="7039"/>
                  </a:lnTo>
                  <a:lnTo>
                    <a:pt x="6918" y="78"/>
                  </a:lnTo>
                  <a:lnTo>
                    <a:pt x="10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3"/>
            <p:cNvSpPr/>
            <p:nvPr/>
          </p:nvSpPr>
          <p:spPr>
            <a:xfrm>
              <a:off x="1590169" y="4293186"/>
              <a:ext cx="411093" cy="882928"/>
            </a:xfrm>
            <a:custGeom>
              <a:avLst/>
              <a:gdLst/>
              <a:ahLst/>
              <a:cxnLst/>
              <a:rect l="l" t="t" r="r" b="b"/>
              <a:pathLst>
                <a:path w="6294" h="13518" extrusionOk="0">
                  <a:moveTo>
                    <a:pt x="5165" y="0"/>
                  </a:moveTo>
                  <a:lnTo>
                    <a:pt x="2314" y="4330"/>
                  </a:lnTo>
                  <a:cubicBezTo>
                    <a:pt x="2314" y="4330"/>
                    <a:pt x="2610" y="5307"/>
                    <a:pt x="2457" y="6249"/>
                  </a:cubicBezTo>
                  <a:cubicBezTo>
                    <a:pt x="2303" y="7192"/>
                    <a:pt x="1" y="10372"/>
                    <a:pt x="1" y="10372"/>
                  </a:cubicBezTo>
                  <a:lnTo>
                    <a:pt x="2040" y="13518"/>
                  </a:lnTo>
                  <a:cubicBezTo>
                    <a:pt x="3915" y="11588"/>
                    <a:pt x="6294" y="9220"/>
                    <a:pt x="6228" y="5307"/>
                  </a:cubicBezTo>
                  <a:cubicBezTo>
                    <a:pt x="6206" y="3475"/>
                    <a:pt x="5867" y="1688"/>
                    <a:pt x="5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3"/>
            <p:cNvSpPr/>
            <p:nvPr/>
          </p:nvSpPr>
          <p:spPr>
            <a:xfrm>
              <a:off x="1437661" y="3999012"/>
              <a:ext cx="303715" cy="1262408"/>
            </a:xfrm>
            <a:custGeom>
              <a:avLst/>
              <a:gdLst/>
              <a:ahLst/>
              <a:cxnLst/>
              <a:rect l="l" t="t" r="r" b="b"/>
              <a:pathLst>
                <a:path w="4650" h="19328" extrusionOk="0">
                  <a:moveTo>
                    <a:pt x="3442" y="1"/>
                  </a:moveTo>
                  <a:cubicBezTo>
                    <a:pt x="3414" y="1"/>
                    <a:pt x="3387" y="17"/>
                    <a:pt x="3378" y="53"/>
                  </a:cubicBezTo>
                  <a:cubicBezTo>
                    <a:pt x="3268" y="480"/>
                    <a:pt x="2961" y="897"/>
                    <a:pt x="2577" y="1138"/>
                  </a:cubicBezTo>
                  <a:cubicBezTo>
                    <a:pt x="2566" y="1149"/>
                    <a:pt x="2544" y="1171"/>
                    <a:pt x="2555" y="1193"/>
                  </a:cubicBezTo>
                  <a:cubicBezTo>
                    <a:pt x="2632" y="2212"/>
                    <a:pt x="2730" y="3243"/>
                    <a:pt x="2829" y="4263"/>
                  </a:cubicBezTo>
                  <a:cubicBezTo>
                    <a:pt x="2950" y="5479"/>
                    <a:pt x="3081" y="6697"/>
                    <a:pt x="3224" y="7913"/>
                  </a:cubicBezTo>
                  <a:cubicBezTo>
                    <a:pt x="3366" y="9207"/>
                    <a:pt x="3520" y="10501"/>
                    <a:pt x="3663" y="11795"/>
                  </a:cubicBezTo>
                  <a:cubicBezTo>
                    <a:pt x="3816" y="13034"/>
                    <a:pt x="3958" y="14262"/>
                    <a:pt x="4101" y="15500"/>
                  </a:cubicBezTo>
                  <a:cubicBezTo>
                    <a:pt x="4233" y="16564"/>
                    <a:pt x="4353" y="17617"/>
                    <a:pt x="4485" y="18680"/>
                  </a:cubicBezTo>
                  <a:cubicBezTo>
                    <a:pt x="4494" y="18769"/>
                    <a:pt x="4503" y="18867"/>
                    <a:pt x="4512" y="18959"/>
                  </a:cubicBezTo>
                  <a:lnTo>
                    <a:pt x="4512" y="18959"/>
                  </a:lnTo>
                  <a:cubicBezTo>
                    <a:pt x="4031" y="18989"/>
                    <a:pt x="3551" y="19010"/>
                    <a:pt x="3071" y="19031"/>
                  </a:cubicBezTo>
                  <a:cubicBezTo>
                    <a:pt x="2259" y="19075"/>
                    <a:pt x="1448" y="19118"/>
                    <a:pt x="647" y="19162"/>
                  </a:cubicBezTo>
                  <a:lnTo>
                    <a:pt x="88" y="19196"/>
                  </a:lnTo>
                  <a:cubicBezTo>
                    <a:pt x="1" y="19196"/>
                    <a:pt x="1" y="19327"/>
                    <a:pt x="88" y="19327"/>
                  </a:cubicBezTo>
                  <a:cubicBezTo>
                    <a:pt x="593" y="19294"/>
                    <a:pt x="1097" y="19272"/>
                    <a:pt x="1601" y="19239"/>
                  </a:cubicBezTo>
                  <a:cubicBezTo>
                    <a:pt x="2413" y="19196"/>
                    <a:pt x="3213" y="19152"/>
                    <a:pt x="4024" y="19118"/>
                  </a:cubicBezTo>
                  <a:lnTo>
                    <a:pt x="4584" y="19086"/>
                  </a:lnTo>
                  <a:cubicBezTo>
                    <a:pt x="4616" y="19086"/>
                    <a:pt x="4649" y="19053"/>
                    <a:pt x="4649" y="19020"/>
                  </a:cubicBezTo>
                  <a:cubicBezTo>
                    <a:pt x="4528" y="17990"/>
                    <a:pt x="4408" y="16959"/>
                    <a:pt x="4287" y="15939"/>
                  </a:cubicBezTo>
                  <a:cubicBezTo>
                    <a:pt x="4145" y="14711"/>
                    <a:pt x="3992" y="13494"/>
                    <a:pt x="3849" y="12266"/>
                  </a:cubicBezTo>
                  <a:cubicBezTo>
                    <a:pt x="3695" y="10973"/>
                    <a:pt x="3553" y="9690"/>
                    <a:pt x="3400" y="8396"/>
                  </a:cubicBezTo>
                  <a:cubicBezTo>
                    <a:pt x="3268" y="7157"/>
                    <a:pt x="3125" y="5929"/>
                    <a:pt x="3005" y="4690"/>
                  </a:cubicBezTo>
                  <a:cubicBezTo>
                    <a:pt x="2895" y="3637"/>
                    <a:pt x="2786" y="2585"/>
                    <a:pt x="2708" y="1532"/>
                  </a:cubicBezTo>
                  <a:cubicBezTo>
                    <a:pt x="2699" y="1424"/>
                    <a:pt x="2689" y="1323"/>
                    <a:pt x="2679" y="1224"/>
                  </a:cubicBezTo>
                  <a:lnTo>
                    <a:pt x="2679" y="1224"/>
                  </a:lnTo>
                  <a:cubicBezTo>
                    <a:pt x="3078" y="959"/>
                    <a:pt x="3381" y="532"/>
                    <a:pt x="3509" y="85"/>
                  </a:cubicBezTo>
                  <a:cubicBezTo>
                    <a:pt x="3522" y="33"/>
                    <a:pt x="3482" y="1"/>
                    <a:pt x="34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3"/>
            <p:cNvSpPr/>
            <p:nvPr/>
          </p:nvSpPr>
          <p:spPr>
            <a:xfrm>
              <a:off x="1303049" y="3363703"/>
              <a:ext cx="455507" cy="499856"/>
            </a:xfrm>
            <a:custGeom>
              <a:avLst/>
              <a:gdLst/>
              <a:ahLst/>
              <a:cxnLst/>
              <a:rect l="l" t="t" r="r" b="b"/>
              <a:pathLst>
                <a:path w="6974" h="7653" extrusionOk="0">
                  <a:moveTo>
                    <a:pt x="3070" y="0"/>
                  </a:moveTo>
                  <a:lnTo>
                    <a:pt x="1480" y="252"/>
                  </a:lnTo>
                  <a:lnTo>
                    <a:pt x="1" y="2544"/>
                  </a:lnTo>
                  <a:lnTo>
                    <a:pt x="1042" y="7334"/>
                  </a:lnTo>
                  <a:lnTo>
                    <a:pt x="6974" y="7653"/>
                  </a:lnTo>
                  <a:lnTo>
                    <a:pt x="6809" y="4846"/>
                  </a:lnTo>
                  <a:lnTo>
                    <a:pt x="6874" y="4067"/>
                  </a:lnTo>
                  <a:cubicBezTo>
                    <a:pt x="6908" y="3728"/>
                    <a:pt x="6853" y="3377"/>
                    <a:pt x="6721" y="3058"/>
                  </a:cubicBezTo>
                  <a:lnTo>
                    <a:pt x="6239" y="1820"/>
                  </a:lnTo>
                  <a:cubicBezTo>
                    <a:pt x="6096" y="1129"/>
                    <a:pt x="5581" y="592"/>
                    <a:pt x="4923" y="427"/>
                  </a:cubicBezTo>
                  <a:lnTo>
                    <a:pt x="3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3"/>
            <p:cNvSpPr/>
            <p:nvPr/>
          </p:nvSpPr>
          <p:spPr>
            <a:xfrm>
              <a:off x="1481356" y="3324972"/>
              <a:ext cx="161197" cy="93205"/>
            </a:xfrm>
            <a:custGeom>
              <a:avLst/>
              <a:gdLst/>
              <a:ahLst/>
              <a:cxnLst/>
              <a:rect l="l" t="t" r="r" b="b"/>
              <a:pathLst>
                <a:path w="2468" h="1427" extrusionOk="0">
                  <a:moveTo>
                    <a:pt x="285" y="1"/>
                  </a:moveTo>
                  <a:cubicBezTo>
                    <a:pt x="285" y="1"/>
                    <a:pt x="0" y="681"/>
                    <a:pt x="0" y="713"/>
                  </a:cubicBezTo>
                  <a:lnTo>
                    <a:pt x="2467" y="1426"/>
                  </a:lnTo>
                  <a:lnTo>
                    <a:pt x="2215" y="461"/>
                  </a:lnTo>
                  <a:lnTo>
                    <a:pt x="1996" y="659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3"/>
            <p:cNvSpPr/>
            <p:nvPr/>
          </p:nvSpPr>
          <p:spPr>
            <a:xfrm>
              <a:off x="1480311" y="3366054"/>
              <a:ext cx="164594" cy="47745"/>
            </a:xfrm>
            <a:custGeom>
              <a:avLst/>
              <a:gdLst/>
              <a:ahLst/>
              <a:cxnLst/>
              <a:rect l="l" t="t" r="r" b="b"/>
              <a:pathLst>
                <a:path w="2520" h="731" extrusionOk="0">
                  <a:moveTo>
                    <a:pt x="1990" y="0"/>
                  </a:moveTo>
                  <a:cubicBezTo>
                    <a:pt x="1977" y="0"/>
                    <a:pt x="1963" y="6"/>
                    <a:pt x="1957" y="18"/>
                  </a:cubicBezTo>
                  <a:cubicBezTo>
                    <a:pt x="1869" y="194"/>
                    <a:pt x="1792" y="359"/>
                    <a:pt x="1705" y="523"/>
                  </a:cubicBezTo>
                  <a:cubicBezTo>
                    <a:pt x="1694" y="556"/>
                    <a:pt x="1683" y="589"/>
                    <a:pt x="1661" y="610"/>
                  </a:cubicBezTo>
                  <a:cubicBezTo>
                    <a:pt x="1628" y="622"/>
                    <a:pt x="1584" y="622"/>
                    <a:pt x="1541" y="632"/>
                  </a:cubicBezTo>
                  <a:cubicBezTo>
                    <a:pt x="1497" y="632"/>
                    <a:pt x="1453" y="589"/>
                    <a:pt x="1409" y="578"/>
                  </a:cubicBezTo>
                  <a:cubicBezTo>
                    <a:pt x="1321" y="534"/>
                    <a:pt x="1222" y="501"/>
                    <a:pt x="1134" y="457"/>
                  </a:cubicBezTo>
                  <a:cubicBezTo>
                    <a:pt x="784" y="303"/>
                    <a:pt x="433" y="150"/>
                    <a:pt x="82" y="8"/>
                  </a:cubicBezTo>
                  <a:cubicBezTo>
                    <a:pt x="74" y="5"/>
                    <a:pt x="67" y="3"/>
                    <a:pt x="61" y="3"/>
                  </a:cubicBezTo>
                  <a:cubicBezTo>
                    <a:pt x="20" y="3"/>
                    <a:pt x="0" y="55"/>
                    <a:pt x="38" y="74"/>
                  </a:cubicBezTo>
                  <a:cubicBezTo>
                    <a:pt x="466" y="260"/>
                    <a:pt x="893" y="435"/>
                    <a:pt x="1332" y="622"/>
                  </a:cubicBezTo>
                  <a:cubicBezTo>
                    <a:pt x="1401" y="652"/>
                    <a:pt x="1518" y="731"/>
                    <a:pt x="1612" y="731"/>
                  </a:cubicBezTo>
                  <a:cubicBezTo>
                    <a:pt x="1653" y="731"/>
                    <a:pt x="1689" y="716"/>
                    <a:pt x="1716" y="676"/>
                  </a:cubicBezTo>
                  <a:cubicBezTo>
                    <a:pt x="1770" y="600"/>
                    <a:pt x="1814" y="490"/>
                    <a:pt x="1858" y="403"/>
                  </a:cubicBezTo>
                  <a:cubicBezTo>
                    <a:pt x="1905" y="299"/>
                    <a:pt x="1952" y="204"/>
                    <a:pt x="1999" y="110"/>
                  </a:cubicBezTo>
                  <a:lnTo>
                    <a:pt x="1999" y="110"/>
                  </a:lnTo>
                  <a:cubicBezTo>
                    <a:pt x="2147" y="279"/>
                    <a:pt x="2289" y="440"/>
                    <a:pt x="2440" y="610"/>
                  </a:cubicBezTo>
                  <a:cubicBezTo>
                    <a:pt x="2447" y="618"/>
                    <a:pt x="2455" y="621"/>
                    <a:pt x="2463" y="621"/>
                  </a:cubicBezTo>
                  <a:cubicBezTo>
                    <a:pt x="2492" y="621"/>
                    <a:pt x="2520" y="581"/>
                    <a:pt x="2494" y="556"/>
                  </a:cubicBezTo>
                  <a:cubicBezTo>
                    <a:pt x="2330" y="369"/>
                    <a:pt x="2176" y="194"/>
                    <a:pt x="2012" y="8"/>
                  </a:cubicBezTo>
                  <a:cubicBezTo>
                    <a:pt x="2007" y="3"/>
                    <a:pt x="1999" y="0"/>
                    <a:pt x="19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3"/>
            <p:cNvSpPr/>
            <p:nvPr/>
          </p:nvSpPr>
          <p:spPr>
            <a:xfrm>
              <a:off x="1232118" y="3380097"/>
              <a:ext cx="610957" cy="509130"/>
            </a:xfrm>
            <a:custGeom>
              <a:avLst/>
              <a:gdLst/>
              <a:ahLst/>
              <a:cxnLst/>
              <a:rect l="l" t="t" r="r" b="b"/>
              <a:pathLst>
                <a:path w="9354" h="7795" extrusionOk="0">
                  <a:moveTo>
                    <a:pt x="2600" y="1"/>
                  </a:moveTo>
                  <a:cubicBezTo>
                    <a:pt x="2600" y="1"/>
                    <a:pt x="1" y="395"/>
                    <a:pt x="1251" y="3641"/>
                  </a:cubicBezTo>
                  <a:cubicBezTo>
                    <a:pt x="1865" y="5241"/>
                    <a:pt x="2479" y="6447"/>
                    <a:pt x="3553" y="7489"/>
                  </a:cubicBezTo>
                  <a:cubicBezTo>
                    <a:pt x="3781" y="7711"/>
                    <a:pt x="4070" y="7795"/>
                    <a:pt x="4396" y="7795"/>
                  </a:cubicBezTo>
                  <a:cubicBezTo>
                    <a:pt x="5071" y="7795"/>
                    <a:pt x="5905" y="7434"/>
                    <a:pt x="6689" y="7182"/>
                  </a:cubicBezTo>
                  <a:cubicBezTo>
                    <a:pt x="7763" y="6842"/>
                    <a:pt x="9353" y="6097"/>
                    <a:pt x="9353" y="6097"/>
                  </a:cubicBezTo>
                  <a:cubicBezTo>
                    <a:pt x="8871" y="5626"/>
                    <a:pt x="8630" y="4814"/>
                    <a:pt x="8728" y="3981"/>
                  </a:cubicBezTo>
                  <a:lnTo>
                    <a:pt x="8728" y="3981"/>
                  </a:lnTo>
                  <a:lnTo>
                    <a:pt x="4781" y="4792"/>
                  </a:lnTo>
                  <a:lnTo>
                    <a:pt x="26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3"/>
            <p:cNvSpPr/>
            <p:nvPr/>
          </p:nvSpPr>
          <p:spPr>
            <a:xfrm>
              <a:off x="1328587" y="3481660"/>
              <a:ext cx="517360" cy="412203"/>
            </a:xfrm>
            <a:custGeom>
              <a:avLst/>
              <a:gdLst/>
              <a:ahLst/>
              <a:cxnLst/>
              <a:rect l="l" t="t" r="r" b="b"/>
              <a:pathLst>
                <a:path w="7921" h="6311" extrusionOk="0">
                  <a:moveTo>
                    <a:pt x="3300" y="3192"/>
                  </a:moveTo>
                  <a:cubicBezTo>
                    <a:pt x="3297" y="3193"/>
                    <a:pt x="3295" y="3193"/>
                    <a:pt x="3293" y="3194"/>
                  </a:cubicBezTo>
                  <a:cubicBezTo>
                    <a:pt x="3296" y="3193"/>
                    <a:pt x="3298" y="3193"/>
                    <a:pt x="3300" y="3192"/>
                  </a:cubicBezTo>
                  <a:close/>
                  <a:moveTo>
                    <a:pt x="3306" y="3192"/>
                  </a:moveTo>
                  <a:lnTo>
                    <a:pt x="3306" y="3192"/>
                  </a:lnTo>
                  <a:cubicBezTo>
                    <a:pt x="3322" y="3193"/>
                    <a:pt x="3321" y="3207"/>
                    <a:pt x="3316" y="3207"/>
                  </a:cubicBezTo>
                  <a:cubicBezTo>
                    <a:pt x="3314" y="3207"/>
                    <a:pt x="3310" y="3203"/>
                    <a:pt x="3306" y="3192"/>
                  </a:cubicBezTo>
                  <a:close/>
                  <a:moveTo>
                    <a:pt x="1970" y="1"/>
                  </a:moveTo>
                  <a:cubicBezTo>
                    <a:pt x="1944" y="1"/>
                    <a:pt x="1920" y="19"/>
                    <a:pt x="1934" y="46"/>
                  </a:cubicBezTo>
                  <a:cubicBezTo>
                    <a:pt x="2175" y="660"/>
                    <a:pt x="2416" y="1274"/>
                    <a:pt x="2658" y="1878"/>
                  </a:cubicBezTo>
                  <a:cubicBezTo>
                    <a:pt x="2833" y="2349"/>
                    <a:pt x="2997" y="2831"/>
                    <a:pt x="3260" y="3259"/>
                  </a:cubicBezTo>
                  <a:cubicBezTo>
                    <a:pt x="3260" y="3270"/>
                    <a:pt x="3271" y="3270"/>
                    <a:pt x="3293" y="3270"/>
                  </a:cubicBezTo>
                  <a:cubicBezTo>
                    <a:pt x="3885" y="3194"/>
                    <a:pt x="4466" y="3040"/>
                    <a:pt x="5048" y="2919"/>
                  </a:cubicBezTo>
                  <a:cubicBezTo>
                    <a:pt x="5766" y="2780"/>
                    <a:pt x="6495" y="2640"/>
                    <a:pt x="7215" y="2481"/>
                  </a:cubicBezTo>
                  <a:lnTo>
                    <a:pt x="7215" y="2481"/>
                  </a:lnTo>
                  <a:cubicBezTo>
                    <a:pt x="7169" y="3204"/>
                    <a:pt x="7260" y="4017"/>
                    <a:pt x="7809" y="4534"/>
                  </a:cubicBezTo>
                  <a:lnTo>
                    <a:pt x="7809" y="4534"/>
                  </a:lnTo>
                  <a:cubicBezTo>
                    <a:pt x="6610" y="5051"/>
                    <a:pt x="5401" y="5535"/>
                    <a:pt x="4159" y="5934"/>
                  </a:cubicBezTo>
                  <a:cubicBezTo>
                    <a:pt x="3808" y="6033"/>
                    <a:pt x="3457" y="6142"/>
                    <a:pt x="3107" y="6198"/>
                  </a:cubicBezTo>
                  <a:cubicBezTo>
                    <a:pt x="3001" y="6220"/>
                    <a:pt x="2900" y="6234"/>
                    <a:pt x="2802" y="6234"/>
                  </a:cubicBezTo>
                  <a:cubicBezTo>
                    <a:pt x="2657" y="6234"/>
                    <a:pt x="2517" y="6202"/>
                    <a:pt x="2372" y="6110"/>
                  </a:cubicBezTo>
                  <a:cubicBezTo>
                    <a:pt x="2087" y="5934"/>
                    <a:pt x="1846" y="5660"/>
                    <a:pt x="1637" y="5386"/>
                  </a:cubicBezTo>
                  <a:cubicBezTo>
                    <a:pt x="1374" y="5046"/>
                    <a:pt x="1133" y="4685"/>
                    <a:pt x="914" y="4312"/>
                  </a:cubicBezTo>
                  <a:cubicBezTo>
                    <a:pt x="607" y="3796"/>
                    <a:pt x="333" y="3270"/>
                    <a:pt x="81" y="2733"/>
                  </a:cubicBezTo>
                  <a:cubicBezTo>
                    <a:pt x="73" y="2718"/>
                    <a:pt x="61" y="2712"/>
                    <a:pt x="49" y="2712"/>
                  </a:cubicBezTo>
                  <a:cubicBezTo>
                    <a:pt x="24" y="2712"/>
                    <a:pt x="0" y="2736"/>
                    <a:pt x="15" y="2766"/>
                  </a:cubicBezTo>
                  <a:cubicBezTo>
                    <a:pt x="224" y="3237"/>
                    <a:pt x="475" y="3698"/>
                    <a:pt x="728" y="4136"/>
                  </a:cubicBezTo>
                  <a:cubicBezTo>
                    <a:pt x="947" y="4520"/>
                    <a:pt x="1177" y="4892"/>
                    <a:pt x="1430" y="5243"/>
                  </a:cubicBezTo>
                  <a:cubicBezTo>
                    <a:pt x="1649" y="5550"/>
                    <a:pt x="1890" y="5847"/>
                    <a:pt x="2186" y="6077"/>
                  </a:cubicBezTo>
                  <a:cubicBezTo>
                    <a:pt x="2373" y="6225"/>
                    <a:pt x="2569" y="6311"/>
                    <a:pt x="2798" y="6311"/>
                  </a:cubicBezTo>
                  <a:cubicBezTo>
                    <a:pt x="2824" y="6311"/>
                    <a:pt x="2850" y="6309"/>
                    <a:pt x="2877" y="6307"/>
                  </a:cubicBezTo>
                  <a:cubicBezTo>
                    <a:pt x="3206" y="6285"/>
                    <a:pt x="3523" y="6198"/>
                    <a:pt x="3830" y="6110"/>
                  </a:cubicBezTo>
                  <a:cubicBezTo>
                    <a:pt x="4675" y="5869"/>
                    <a:pt x="5497" y="5550"/>
                    <a:pt x="6319" y="5233"/>
                  </a:cubicBezTo>
                  <a:cubicBezTo>
                    <a:pt x="6846" y="5024"/>
                    <a:pt x="7372" y="4805"/>
                    <a:pt x="7898" y="4575"/>
                  </a:cubicBezTo>
                  <a:cubicBezTo>
                    <a:pt x="7920" y="4564"/>
                    <a:pt x="7920" y="4531"/>
                    <a:pt x="7909" y="4520"/>
                  </a:cubicBezTo>
                  <a:cubicBezTo>
                    <a:pt x="7317" y="4005"/>
                    <a:pt x="7240" y="3160"/>
                    <a:pt x="7295" y="2426"/>
                  </a:cubicBezTo>
                  <a:cubicBezTo>
                    <a:pt x="7295" y="2404"/>
                    <a:pt x="7262" y="2393"/>
                    <a:pt x="7240" y="2393"/>
                  </a:cubicBezTo>
                  <a:cubicBezTo>
                    <a:pt x="6198" y="2634"/>
                    <a:pt x="5146" y="2821"/>
                    <a:pt x="4093" y="3040"/>
                  </a:cubicBezTo>
                  <a:cubicBezTo>
                    <a:pt x="3885" y="3084"/>
                    <a:pt x="3677" y="3138"/>
                    <a:pt x="3469" y="3172"/>
                  </a:cubicBezTo>
                  <a:cubicBezTo>
                    <a:pt x="3408" y="3181"/>
                    <a:pt x="3356" y="3182"/>
                    <a:pt x="3306" y="3191"/>
                  </a:cubicBezTo>
                  <a:lnTo>
                    <a:pt x="3306" y="3191"/>
                  </a:lnTo>
                  <a:cubicBezTo>
                    <a:pt x="3305" y="3188"/>
                    <a:pt x="3305" y="3186"/>
                    <a:pt x="3304" y="3182"/>
                  </a:cubicBezTo>
                  <a:cubicBezTo>
                    <a:pt x="3293" y="3150"/>
                    <a:pt x="3260" y="3106"/>
                    <a:pt x="3238" y="3072"/>
                  </a:cubicBezTo>
                  <a:cubicBezTo>
                    <a:pt x="2997" y="2645"/>
                    <a:pt x="2843" y="2163"/>
                    <a:pt x="2668" y="1702"/>
                  </a:cubicBezTo>
                  <a:lnTo>
                    <a:pt x="2010" y="25"/>
                  </a:lnTo>
                  <a:cubicBezTo>
                    <a:pt x="2002" y="8"/>
                    <a:pt x="198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3"/>
            <p:cNvSpPr/>
            <p:nvPr/>
          </p:nvSpPr>
          <p:spPr>
            <a:xfrm>
              <a:off x="1749861" y="3669438"/>
              <a:ext cx="30176" cy="28020"/>
            </a:xfrm>
            <a:custGeom>
              <a:avLst/>
              <a:gdLst/>
              <a:ahLst/>
              <a:cxnLst/>
              <a:rect l="l" t="t" r="r" b="b"/>
              <a:pathLst>
                <a:path w="462" h="429" extrusionOk="0">
                  <a:moveTo>
                    <a:pt x="231" y="0"/>
                  </a:moveTo>
                  <a:cubicBezTo>
                    <a:pt x="176" y="0"/>
                    <a:pt x="121" y="22"/>
                    <a:pt x="77" y="66"/>
                  </a:cubicBezTo>
                  <a:cubicBezTo>
                    <a:pt x="1" y="143"/>
                    <a:pt x="1" y="285"/>
                    <a:pt x="77" y="362"/>
                  </a:cubicBezTo>
                  <a:cubicBezTo>
                    <a:pt x="121" y="406"/>
                    <a:pt x="176" y="428"/>
                    <a:pt x="231" y="428"/>
                  </a:cubicBezTo>
                  <a:cubicBezTo>
                    <a:pt x="286" y="428"/>
                    <a:pt x="340" y="406"/>
                    <a:pt x="384" y="362"/>
                  </a:cubicBezTo>
                  <a:cubicBezTo>
                    <a:pt x="461" y="285"/>
                    <a:pt x="461" y="143"/>
                    <a:pt x="384" y="66"/>
                  </a:cubicBezTo>
                  <a:cubicBezTo>
                    <a:pt x="340" y="22"/>
                    <a:pt x="286" y="0"/>
                    <a:pt x="2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3"/>
            <p:cNvSpPr/>
            <p:nvPr/>
          </p:nvSpPr>
          <p:spPr>
            <a:xfrm>
              <a:off x="1489716" y="3691383"/>
              <a:ext cx="56563" cy="63551"/>
            </a:xfrm>
            <a:custGeom>
              <a:avLst/>
              <a:gdLst/>
              <a:ahLst/>
              <a:cxnLst/>
              <a:rect l="l" t="t" r="r" b="b"/>
              <a:pathLst>
                <a:path w="866" h="973" extrusionOk="0">
                  <a:moveTo>
                    <a:pt x="811" y="0"/>
                  </a:moveTo>
                  <a:cubicBezTo>
                    <a:pt x="805" y="0"/>
                    <a:pt x="799" y="1"/>
                    <a:pt x="793" y="4"/>
                  </a:cubicBezTo>
                  <a:cubicBezTo>
                    <a:pt x="454" y="224"/>
                    <a:pt x="179" y="541"/>
                    <a:pt x="15" y="914"/>
                  </a:cubicBezTo>
                  <a:cubicBezTo>
                    <a:pt x="0" y="943"/>
                    <a:pt x="25" y="973"/>
                    <a:pt x="49" y="973"/>
                  </a:cubicBezTo>
                  <a:cubicBezTo>
                    <a:pt x="61" y="973"/>
                    <a:pt x="74" y="965"/>
                    <a:pt x="81" y="947"/>
                  </a:cubicBezTo>
                  <a:cubicBezTo>
                    <a:pt x="245" y="597"/>
                    <a:pt x="497" y="290"/>
                    <a:pt x="837" y="70"/>
                  </a:cubicBezTo>
                  <a:cubicBezTo>
                    <a:pt x="866" y="51"/>
                    <a:pt x="845" y="0"/>
                    <a:pt x="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3"/>
            <p:cNvSpPr/>
            <p:nvPr/>
          </p:nvSpPr>
          <p:spPr>
            <a:xfrm>
              <a:off x="1605517" y="3365140"/>
              <a:ext cx="49182" cy="305609"/>
            </a:xfrm>
            <a:custGeom>
              <a:avLst/>
              <a:gdLst/>
              <a:ahLst/>
              <a:cxnLst/>
              <a:rect l="l" t="t" r="r" b="b"/>
              <a:pathLst>
                <a:path w="753" h="4679" extrusionOk="0">
                  <a:moveTo>
                    <a:pt x="47" y="0"/>
                  </a:moveTo>
                  <a:cubicBezTo>
                    <a:pt x="24" y="0"/>
                    <a:pt x="1" y="18"/>
                    <a:pt x="7" y="44"/>
                  </a:cubicBezTo>
                  <a:cubicBezTo>
                    <a:pt x="303" y="1567"/>
                    <a:pt x="523" y="3102"/>
                    <a:pt x="676" y="4637"/>
                  </a:cubicBezTo>
                  <a:cubicBezTo>
                    <a:pt x="676" y="4665"/>
                    <a:pt x="695" y="4679"/>
                    <a:pt x="714" y="4679"/>
                  </a:cubicBezTo>
                  <a:cubicBezTo>
                    <a:pt x="733" y="4679"/>
                    <a:pt x="752" y="4665"/>
                    <a:pt x="752" y="4637"/>
                  </a:cubicBezTo>
                  <a:cubicBezTo>
                    <a:pt x="599" y="3092"/>
                    <a:pt x="380" y="1545"/>
                    <a:pt x="84" y="32"/>
                  </a:cubicBezTo>
                  <a:cubicBezTo>
                    <a:pt x="79" y="10"/>
                    <a:pt x="63" y="0"/>
                    <a:pt x="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3"/>
            <p:cNvSpPr/>
            <p:nvPr/>
          </p:nvSpPr>
          <p:spPr>
            <a:xfrm>
              <a:off x="1695193" y="3498315"/>
              <a:ext cx="70540" cy="154666"/>
            </a:xfrm>
            <a:custGeom>
              <a:avLst/>
              <a:gdLst/>
              <a:ahLst/>
              <a:cxnLst/>
              <a:rect l="l" t="t" r="r" b="b"/>
              <a:pathLst>
                <a:path w="1080" h="2368" extrusionOk="0">
                  <a:moveTo>
                    <a:pt x="58" y="1"/>
                  </a:moveTo>
                  <a:cubicBezTo>
                    <a:pt x="29" y="1"/>
                    <a:pt x="1" y="40"/>
                    <a:pt x="27" y="66"/>
                  </a:cubicBezTo>
                  <a:cubicBezTo>
                    <a:pt x="684" y="592"/>
                    <a:pt x="1002" y="1491"/>
                    <a:pt x="827" y="2325"/>
                  </a:cubicBezTo>
                  <a:cubicBezTo>
                    <a:pt x="820" y="2350"/>
                    <a:pt x="843" y="2368"/>
                    <a:pt x="866" y="2368"/>
                  </a:cubicBezTo>
                  <a:cubicBezTo>
                    <a:pt x="883" y="2368"/>
                    <a:pt x="899" y="2358"/>
                    <a:pt x="904" y="2335"/>
                  </a:cubicBezTo>
                  <a:cubicBezTo>
                    <a:pt x="1079" y="1491"/>
                    <a:pt x="761" y="559"/>
                    <a:pt x="81" y="11"/>
                  </a:cubicBezTo>
                  <a:cubicBezTo>
                    <a:pt x="74" y="4"/>
                    <a:pt x="66" y="1"/>
                    <a:pt x="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3"/>
            <p:cNvSpPr/>
            <p:nvPr/>
          </p:nvSpPr>
          <p:spPr>
            <a:xfrm>
              <a:off x="1966180" y="3661535"/>
              <a:ext cx="146110" cy="134745"/>
            </a:xfrm>
            <a:custGeom>
              <a:avLst/>
              <a:gdLst/>
              <a:ahLst/>
              <a:cxnLst/>
              <a:rect l="l" t="t" r="r" b="b"/>
              <a:pathLst>
                <a:path w="2237" h="2063" extrusionOk="0">
                  <a:moveTo>
                    <a:pt x="296" y="1"/>
                  </a:moveTo>
                  <a:lnTo>
                    <a:pt x="0" y="1514"/>
                  </a:lnTo>
                  <a:lnTo>
                    <a:pt x="1787" y="2062"/>
                  </a:lnTo>
                  <a:lnTo>
                    <a:pt x="2237" y="593"/>
                  </a:lnTo>
                  <a:lnTo>
                    <a:pt x="1173" y="275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B2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3"/>
            <p:cNvSpPr/>
            <p:nvPr/>
          </p:nvSpPr>
          <p:spPr>
            <a:xfrm>
              <a:off x="1800675" y="3641353"/>
              <a:ext cx="257864" cy="178441"/>
            </a:xfrm>
            <a:custGeom>
              <a:avLst/>
              <a:gdLst/>
              <a:ahLst/>
              <a:cxnLst/>
              <a:rect l="l" t="t" r="r" b="b"/>
              <a:pathLst>
                <a:path w="3948" h="2732" extrusionOk="0">
                  <a:moveTo>
                    <a:pt x="2306" y="0"/>
                  </a:moveTo>
                  <a:cubicBezTo>
                    <a:pt x="1949" y="0"/>
                    <a:pt x="1613" y="200"/>
                    <a:pt x="1613" y="200"/>
                  </a:cubicBezTo>
                  <a:cubicBezTo>
                    <a:pt x="1613" y="200"/>
                    <a:pt x="194" y="311"/>
                    <a:pt x="55" y="311"/>
                  </a:cubicBezTo>
                  <a:cubicBezTo>
                    <a:pt x="49" y="311"/>
                    <a:pt x="46" y="310"/>
                    <a:pt x="45" y="310"/>
                  </a:cubicBezTo>
                  <a:lnTo>
                    <a:pt x="45" y="310"/>
                  </a:lnTo>
                  <a:cubicBezTo>
                    <a:pt x="1" y="924"/>
                    <a:pt x="198" y="1636"/>
                    <a:pt x="527" y="1987"/>
                  </a:cubicBezTo>
                  <a:lnTo>
                    <a:pt x="1613" y="1834"/>
                  </a:lnTo>
                  <a:cubicBezTo>
                    <a:pt x="1613" y="1834"/>
                    <a:pt x="2391" y="2437"/>
                    <a:pt x="2654" y="2623"/>
                  </a:cubicBezTo>
                  <a:cubicBezTo>
                    <a:pt x="2757" y="2702"/>
                    <a:pt x="2838" y="2731"/>
                    <a:pt x="2903" y="2731"/>
                  </a:cubicBezTo>
                  <a:cubicBezTo>
                    <a:pt x="3079" y="2731"/>
                    <a:pt x="3126" y="2513"/>
                    <a:pt x="3126" y="2513"/>
                  </a:cubicBezTo>
                  <a:cubicBezTo>
                    <a:pt x="3191" y="2576"/>
                    <a:pt x="3250" y="2599"/>
                    <a:pt x="3301" y="2599"/>
                  </a:cubicBezTo>
                  <a:cubicBezTo>
                    <a:pt x="3456" y="2599"/>
                    <a:pt x="3543" y="2382"/>
                    <a:pt x="3543" y="2382"/>
                  </a:cubicBezTo>
                  <a:cubicBezTo>
                    <a:pt x="3572" y="2388"/>
                    <a:pt x="3598" y="2390"/>
                    <a:pt x="3622" y="2390"/>
                  </a:cubicBezTo>
                  <a:cubicBezTo>
                    <a:pt x="3866" y="2390"/>
                    <a:pt x="3894" y="2119"/>
                    <a:pt x="3894" y="2119"/>
                  </a:cubicBezTo>
                  <a:cubicBezTo>
                    <a:pt x="3948" y="1582"/>
                    <a:pt x="2764" y="781"/>
                    <a:pt x="2764" y="781"/>
                  </a:cubicBezTo>
                  <a:lnTo>
                    <a:pt x="2819" y="200"/>
                  </a:lnTo>
                  <a:cubicBezTo>
                    <a:pt x="2669" y="50"/>
                    <a:pt x="2485" y="0"/>
                    <a:pt x="2306" y="0"/>
                  </a:cubicBezTo>
                  <a:close/>
                </a:path>
              </a:pathLst>
            </a:custGeom>
            <a:solidFill>
              <a:srgbClr val="CF5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3"/>
            <p:cNvSpPr/>
            <p:nvPr/>
          </p:nvSpPr>
          <p:spPr>
            <a:xfrm>
              <a:off x="1975455" y="3719207"/>
              <a:ext cx="62376" cy="82885"/>
            </a:xfrm>
            <a:custGeom>
              <a:avLst/>
              <a:gdLst/>
              <a:ahLst/>
              <a:cxnLst/>
              <a:rect l="l" t="t" r="r" b="b"/>
              <a:pathLst>
                <a:path w="955" h="1269" extrusionOk="0">
                  <a:moveTo>
                    <a:pt x="101" y="1"/>
                  </a:moveTo>
                  <a:cubicBezTo>
                    <a:pt x="47" y="1"/>
                    <a:pt x="1" y="72"/>
                    <a:pt x="44" y="115"/>
                  </a:cubicBezTo>
                  <a:cubicBezTo>
                    <a:pt x="219" y="258"/>
                    <a:pt x="362" y="444"/>
                    <a:pt x="483" y="631"/>
                  </a:cubicBezTo>
                  <a:cubicBezTo>
                    <a:pt x="614" y="828"/>
                    <a:pt x="724" y="1026"/>
                    <a:pt x="811" y="1234"/>
                  </a:cubicBezTo>
                  <a:cubicBezTo>
                    <a:pt x="822" y="1258"/>
                    <a:pt x="841" y="1268"/>
                    <a:pt x="861" y="1268"/>
                  </a:cubicBezTo>
                  <a:cubicBezTo>
                    <a:pt x="905" y="1268"/>
                    <a:pt x="955" y="1221"/>
                    <a:pt x="933" y="1168"/>
                  </a:cubicBezTo>
                  <a:cubicBezTo>
                    <a:pt x="833" y="948"/>
                    <a:pt x="713" y="751"/>
                    <a:pt x="582" y="554"/>
                  </a:cubicBezTo>
                  <a:cubicBezTo>
                    <a:pt x="461" y="356"/>
                    <a:pt x="307" y="171"/>
                    <a:pt x="143" y="17"/>
                  </a:cubicBezTo>
                  <a:cubicBezTo>
                    <a:pt x="130" y="6"/>
                    <a:pt x="115" y="1"/>
                    <a:pt x="101" y="1"/>
                  </a:cubicBezTo>
                  <a:close/>
                </a:path>
              </a:pathLst>
            </a:custGeom>
            <a:solidFill>
              <a:srgbClr val="A41C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3"/>
            <p:cNvSpPr/>
            <p:nvPr/>
          </p:nvSpPr>
          <p:spPr>
            <a:xfrm>
              <a:off x="1905243" y="3757546"/>
              <a:ext cx="76745" cy="68189"/>
            </a:xfrm>
            <a:custGeom>
              <a:avLst/>
              <a:gdLst/>
              <a:ahLst/>
              <a:cxnLst/>
              <a:rect l="l" t="t" r="r" b="b"/>
              <a:pathLst>
                <a:path w="1175" h="1044" extrusionOk="0">
                  <a:moveTo>
                    <a:pt x="451" y="0"/>
                  </a:moveTo>
                  <a:lnTo>
                    <a:pt x="1" y="22"/>
                  </a:lnTo>
                  <a:cubicBezTo>
                    <a:pt x="209" y="395"/>
                    <a:pt x="429" y="778"/>
                    <a:pt x="801" y="987"/>
                  </a:cubicBezTo>
                  <a:cubicBezTo>
                    <a:pt x="856" y="1019"/>
                    <a:pt x="911" y="1041"/>
                    <a:pt x="977" y="1041"/>
                  </a:cubicBezTo>
                  <a:cubicBezTo>
                    <a:pt x="986" y="1043"/>
                    <a:pt x="994" y="1043"/>
                    <a:pt x="1003" y="1043"/>
                  </a:cubicBezTo>
                  <a:cubicBezTo>
                    <a:pt x="1059" y="1043"/>
                    <a:pt x="1111" y="1012"/>
                    <a:pt x="1130" y="965"/>
                  </a:cubicBezTo>
                  <a:cubicBezTo>
                    <a:pt x="1174" y="888"/>
                    <a:pt x="1130" y="790"/>
                    <a:pt x="1075" y="712"/>
                  </a:cubicBezTo>
                  <a:cubicBezTo>
                    <a:pt x="900" y="449"/>
                    <a:pt x="692" y="208"/>
                    <a:pt x="451" y="0"/>
                  </a:cubicBezTo>
                  <a:close/>
                </a:path>
              </a:pathLst>
            </a:custGeom>
            <a:solidFill>
              <a:srgbClr val="FFB2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3"/>
            <p:cNvSpPr/>
            <p:nvPr/>
          </p:nvSpPr>
          <p:spPr>
            <a:xfrm>
              <a:off x="1914517" y="3740369"/>
              <a:ext cx="67993" cy="77333"/>
            </a:xfrm>
            <a:custGeom>
              <a:avLst/>
              <a:gdLst/>
              <a:ahLst/>
              <a:cxnLst/>
              <a:rect l="l" t="t" r="r" b="b"/>
              <a:pathLst>
                <a:path w="1041" h="1184" extrusionOk="0">
                  <a:moveTo>
                    <a:pt x="91" y="0"/>
                  </a:moveTo>
                  <a:cubicBezTo>
                    <a:pt x="38" y="0"/>
                    <a:pt x="1" y="83"/>
                    <a:pt x="56" y="120"/>
                  </a:cubicBezTo>
                  <a:cubicBezTo>
                    <a:pt x="440" y="361"/>
                    <a:pt x="736" y="724"/>
                    <a:pt x="901" y="1140"/>
                  </a:cubicBezTo>
                  <a:cubicBezTo>
                    <a:pt x="914" y="1171"/>
                    <a:pt x="940" y="1184"/>
                    <a:pt x="966" y="1184"/>
                  </a:cubicBezTo>
                  <a:cubicBezTo>
                    <a:pt x="1005" y="1184"/>
                    <a:pt x="1041" y="1153"/>
                    <a:pt x="1021" y="1107"/>
                  </a:cubicBezTo>
                  <a:cubicBezTo>
                    <a:pt x="845" y="658"/>
                    <a:pt x="528" y="274"/>
                    <a:pt x="122" y="11"/>
                  </a:cubicBezTo>
                  <a:cubicBezTo>
                    <a:pt x="111" y="3"/>
                    <a:pt x="101" y="0"/>
                    <a:pt x="91" y="0"/>
                  </a:cubicBezTo>
                  <a:close/>
                </a:path>
              </a:pathLst>
            </a:custGeom>
            <a:solidFill>
              <a:srgbClr val="A41C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3"/>
            <p:cNvSpPr/>
            <p:nvPr/>
          </p:nvSpPr>
          <p:spPr>
            <a:xfrm>
              <a:off x="1926731" y="3650235"/>
              <a:ext cx="125405" cy="50619"/>
            </a:xfrm>
            <a:custGeom>
              <a:avLst/>
              <a:gdLst/>
              <a:ahLst/>
              <a:cxnLst/>
              <a:rect l="l" t="t" r="r" b="b"/>
              <a:pathLst>
                <a:path w="1920" h="775" extrusionOk="0">
                  <a:moveTo>
                    <a:pt x="1121" y="1"/>
                  </a:moveTo>
                  <a:cubicBezTo>
                    <a:pt x="891" y="1"/>
                    <a:pt x="653" y="91"/>
                    <a:pt x="429" y="174"/>
                  </a:cubicBezTo>
                  <a:cubicBezTo>
                    <a:pt x="308" y="218"/>
                    <a:pt x="176" y="272"/>
                    <a:pt x="88" y="382"/>
                  </a:cubicBezTo>
                  <a:cubicBezTo>
                    <a:pt x="12" y="491"/>
                    <a:pt x="1" y="667"/>
                    <a:pt x="122" y="744"/>
                  </a:cubicBezTo>
                  <a:cubicBezTo>
                    <a:pt x="160" y="766"/>
                    <a:pt x="203" y="774"/>
                    <a:pt x="249" y="774"/>
                  </a:cubicBezTo>
                  <a:cubicBezTo>
                    <a:pt x="296" y="774"/>
                    <a:pt x="346" y="766"/>
                    <a:pt x="395" y="755"/>
                  </a:cubicBezTo>
                  <a:cubicBezTo>
                    <a:pt x="637" y="689"/>
                    <a:pt x="867" y="613"/>
                    <a:pt x="1097" y="513"/>
                  </a:cubicBezTo>
                  <a:lnTo>
                    <a:pt x="1920" y="503"/>
                  </a:lnTo>
                  <a:cubicBezTo>
                    <a:pt x="1766" y="306"/>
                    <a:pt x="1579" y="108"/>
                    <a:pt x="1338" y="31"/>
                  </a:cubicBezTo>
                  <a:cubicBezTo>
                    <a:pt x="1267" y="10"/>
                    <a:pt x="1195" y="1"/>
                    <a:pt x="1121" y="1"/>
                  </a:cubicBezTo>
                  <a:close/>
                </a:path>
              </a:pathLst>
            </a:custGeom>
            <a:solidFill>
              <a:srgbClr val="FFB2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3"/>
            <p:cNvSpPr/>
            <p:nvPr/>
          </p:nvSpPr>
          <p:spPr>
            <a:xfrm>
              <a:off x="1877354" y="3727567"/>
              <a:ext cx="83146" cy="91768"/>
            </a:xfrm>
            <a:custGeom>
              <a:avLst/>
              <a:gdLst/>
              <a:ahLst/>
              <a:cxnLst/>
              <a:rect l="l" t="t" r="r" b="b"/>
              <a:pathLst>
                <a:path w="1273" h="1405" extrusionOk="0">
                  <a:moveTo>
                    <a:pt x="479" y="1"/>
                  </a:moveTo>
                  <a:cubicBezTo>
                    <a:pt x="411" y="1"/>
                    <a:pt x="339" y="23"/>
                    <a:pt x="274" y="64"/>
                  </a:cubicBezTo>
                  <a:cubicBezTo>
                    <a:pt x="198" y="119"/>
                    <a:pt x="143" y="196"/>
                    <a:pt x="88" y="272"/>
                  </a:cubicBezTo>
                  <a:cubicBezTo>
                    <a:pt x="44" y="360"/>
                    <a:pt x="1" y="459"/>
                    <a:pt x="11" y="569"/>
                  </a:cubicBezTo>
                  <a:cubicBezTo>
                    <a:pt x="22" y="667"/>
                    <a:pt x="88" y="766"/>
                    <a:pt x="198" y="777"/>
                  </a:cubicBezTo>
                  <a:lnTo>
                    <a:pt x="208" y="722"/>
                  </a:lnTo>
                  <a:cubicBezTo>
                    <a:pt x="252" y="864"/>
                    <a:pt x="406" y="974"/>
                    <a:pt x="549" y="974"/>
                  </a:cubicBezTo>
                  <a:cubicBezTo>
                    <a:pt x="549" y="1117"/>
                    <a:pt x="636" y="1270"/>
                    <a:pt x="768" y="1347"/>
                  </a:cubicBezTo>
                  <a:cubicBezTo>
                    <a:pt x="834" y="1385"/>
                    <a:pt x="911" y="1405"/>
                    <a:pt x="987" y="1405"/>
                  </a:cubicBezTo>
                  <a:cubicBezTo>
                    <a:pt x="1064" y="1405"/>
                    <a:pt x="1141" y="1385"/>
                    <a:pt x="1207" y="1347"/>
                  </a:cubicBezTo>
                  <a:cubicBezTo>
                    <a:pt x="1173" y="1259"/>
                    <a:pt x="1119" y="1183"/>
                    <a:pt x="1042" y="1139"/>
                  </a:cubicBezTo>
                  <a:cubicBezTo>
                    <a:pt x="1107" y="1073"/>
                    <a:pt x="1173" y="996"/>
                    <a:pt x="1217" y="920"/>
                  </a:cubicBezTo>
                  <a:cubicBezTo>
                    <a:pt x="1261" y="832"/>
                    <a:pt x="1272" y="722"/>
                    <a:pt x="1228" y="645"/>
                  </a:cubicBezTo>
                  <a:cubicBezTo>
                    <a:pt x="1191" y="571"/>
                    <a:pt x="1114" y="520"/>
                    <a:pt x="1038" y="520"/>
                  </a:cubicBezTo>
                  <a:cubicBezTo>
                    <a:pt x="1024" y="520"/>
                    <a:pt x="1011" y="522"/>
                    <a:pt x="998" y="525"/>
                  </a:cubicBezTo>
                  <a:cubicBezTo>
                    <a:pt x="1053" y="448"/>
                    <a:pt x="1042" y="328"/>
                    <a:pt x="976" y="262"/>
                  </a:cubicBezTo>
                  <a:cubicBezTo>
                    <a:pt x="937" y="217"/>
                    <a:pt x="884" y="194"/>
                    <a:pt x="829" y="194"/>
                  </a:cubicBezTo>
                  <a:cubicBezTo>
                    <a:pt x="790" y="194"/>
                    <a:pt x="749" y="206"/>
                    <a:pt x="713" y="228"/>
                  </a:cubicBezTo>
                  <a:cubicBezTo>
                    <a:pt x="713" y="130"/>
                    <a:pt x="647" y="43"/>
                    <a:pt x="549" y="9"/>
                  </a:cubicBezTo>
                  <a:cubicBezTo>
                    <a:pt x="526" y="4"/>
                    <a:pt x="503" y="1"/>
                    <a:pt x="479" y="1"/>
                  </a:cubicBezTo>
                  <a:close/>
                </a:path>
              </a:pathLst>
            </a:custGeom>
            <a:solidFill>
              <a:srgbClr val="FFB2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3"/>
            <p:cNvSpPr/>
            <p:nvPr/>
          </p:nvSpPr>
          <p:spPr>
            <a:xfrm>
              <a:off x="1886498" y="3737038"/>
              <a:ext cx="41736" cy="44871"/>
            </a:xfrm>
            <a:custGeom>
              <a:avLst/>
              <a:gdLst/>
              <a:ahLst/>
              <a:cxnLst/>
              <a:rect l="l" t="t" r="r" b="b"/>
              <a:pathLst>
                <a:path w="639" h="687" extrusionOk="0">
                  <a:moveTo>
                    <a:pt x="568" y="0"/>
                  </a:moveTo>
                  <a:cubicBezTo>
                    <a:pt x="555" y="0"/>
                    <a:pt x="541" y="3"/>
                    <a:pt x="529" y="7"/>
                  </a:cubicBezTo>
                  <a:cubicBezTo>
                    <a:pt x="288" y="117"/>
                    <a:pt x="90" y="347"/>
                    <a:pt x="14" y="610"/>
                  </a:cubicBezTo>
                  <a:cubicBezTo>
                    <a:pt x="1" y="656"/>
                    <a:pt x="43" y="687"/>
                    <a:pt x="84" y="687"/>
                  </a:cubicBezTo>
                  <a:cubicBezTo>
                    <a:pt x="111" y="687"/>
                    <a:pt x="137" y="673"/>
                    <a:pt x="146" y="643"/>
                  </a:cubicBezTo>
                  <a:cubicBezTo>
                    <a:pt x="200" y="402"/>
                    <a:pt x="375" y="215"/>
                    <a:pt x="595" y="117"/>
                  </a:cubicBezTo>
                  <a:cubicBezTo>
                    <a:pt x="628" y="105"/>
                    <a:pt x="639" y="62"/>
                    <a:pt x="617" y="29"/>
                  </a:cubicBezTo>
                  <a:cubicBezTo>
                    <a:pt x="610" y="8"/>
                    <a:pt x="590" y="0"/>
                    <a:pt x="568" y="0"/>
                  </a:cubicBezTo>
                  <a:close/>
                </a:path>
              </a:pathLst>
            </a:custGeom>
            <a:solidFill>
              <a:srgbClr val="FF7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3"/>
            <p:cNvSpPr/>
            <p:nvPr/>
          </p:nvSpPr>
          <p:spPr>
            <a:xfrm>
              <a:off x="1908835" y="3757350"/>
              <a:ext cx="38013" cy="38405"/>
            </a:xfrm>
            <a:custGeom>
              <a:avLst/>
              <a:gdLst/>
              <a:ahLst/>
              <a:cxnLst/>
              <a:rect l="l" t="t" r="r" b="b"/>
              <a:pathLst>
                <a:path w="582" h="588" extrusionOk="0">
                  <a:moveTo>
                    <a:pt x="512" y="0"/>
                  </a:moveTo>
                  <a:cubicBezTo>
                    <a:pt x="506" y="0"/>
                    <a:pt x="500" y="1"/>
                    <a:pt x="494" y="3"/>
                  </a:cubicBezTo>
                  <a:cubicBezTo>
                    <a:pt x="253" y="58"/>
                    <a:pt x="55" y="266"/>
                    <a:pt x="1" y="507"/>
                  </a:cubicBezTo>
                  <a:cubicBezTo>
                    <a:pt x="1" y="540"/>
                    <a:pt x="11" y="584"/>
                    <a:pt x="55" y="584"/>
                  </a:cubicBezTo>
                  <a:cubicBezTo>
                    <a:pt x="61" y="586"/>
                    <a:pt x="67" y="588"/>
                    <a:pt x="74" y="588"/>
                  </a:cubicBezTo>
                  <a:cubicBezTo>
                    <a:pt x="96" y="588"/>
                    <a:pt x="124" y="573"/>
                    <a:pt x="133" y="540"/>
                  </a:cubicBezTo>
                  <a:cubicBezTo>
                    <a:pt x="143" y="486"/>
                    <a:pt x="154" y="452"/>
                    <a:pt x="176" y="398"/>
                  </a:cubicBezTo>
                  <a:cubicBezTo>
                    <a:pt x="187" y="376"/>
                    <a:pt x="209" y="354"/>
                    <a:pt x="220" y="332"/>
                  </a:cubicBezTo>
                  <a:lnTo>
                    <a:pt x="231" y="321"/>
                  </a:lnTo>
                  <a:lnTo>
                    <a:pt x="242" y="310"/>
                  </a:lnTo>
                  <a:cubicBezTo>
                    <a:pt x="253" y="299"/>
                    <a:pt x="264" y="288"/>
                    <a:pt x="264" y="277"/>
                  </a:cubicBezTo>
                  <a:cubicBezTo>
                    <a:pt x="308" y="233"/>
                    <a:pt x="340" y="211"/>
                    <a:pt x="384" y="189"/>
                  </a:cubicBezTo>
                  <a:cubicBezTo>
                    <a:pt x="396" y="179"/>
                    <a:pt x="406" y="167"/>
                    <a:pt x="418" y="167"/>
                  </a:cubicBezTo>
                  <a:cubicBezTo>
                    <a:pt x="428" y="157"/>
                    <a:pt x="450" y="157"/>
                    <a:pt x="450" y="145"/>
                  </a:cubicBezTo>
                  <a:cubicBezTo>
                    <a:pt x="472" y="145"/>
                    <a:pt x="505" y="135"/>
                    <a:pt x="527" y="123"/>
                  </a:cubicBezTo>
                  <a:cubicBezTo>
                    <a:pt x="560" y="113"/>
                    <a:pt x="582" y="79"/>
                    <a:pt x="571" y="47"/>
                  </a:cubicBezTo>
                  <a:cubicBezTo>
                    <a:pt x="562" y="20"/>
                    <a:pt x="538" y="0"/>
                    <a:pt x="512" y="0"/>
                  </a:cubicBezTo>
                  <a:close/>
                </a:path>
              </a:pathLst>
            </a:custGeom>
            <a:solidFill>
              <a:srgbClr val="FF7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3"/>
            <p:cNvSpPr/>
            <p:nvPr/>
          </p:nvSpPr>
          <p:spPr>
            <a:xfrm>
              <a:off x="1909619" y="3743177"/>
              <a:ext cx="30829" cy="18745"/>
            </a:xfrm>
            <a:custGeom>
              <a:avLst/>
              <a:gdLst/>
              <a:ahLst/>
              <a:cxnLst/>
              <a:rect l="l" t="t" r="r" b="b"/>
              <a:pathLst>
                <a:path w="472" h="287" extrusionOk="0">
                  <a:moveTo>
                    <a:pt x="401" y="0"/>
                  </a:moveTo>
                  <a:cubicBezTo>
                    <a:pt x="379" y="0"/>
                    <a:pt x="358" y="12"/>
                    <a:pt x="350" y="33"/>
                  </a:cubicBezTo>
                  <a:cubicBezTo>
                    <a:pt x="340" y="45"/>
                    <a:pt x="328" y="67"/>
                    <a:pt x="318" y="77"/>
                  </a:cubicBezTo>
                  <a:cubicBezTo>
                    <a:pt x="318" y="89"/>
                    <a:pt x="306" y="99"/>
                    <a:pt x="306" y="110"/>
                  </a:cubicBezTo>
                  <a:cubicBezTo>
                    <a:pt x="306" y="110"/>
                    <a:pt x="296" y="110"/>
                    <a:pt x="296" y="121"/>
                  </a:cubicBezTo>
                  <a:cubicBezTo>
                    <a:pt x="285" y="121"/>
                    <a:pt x="285" y="132"/>
                    <a:pt x="274" y="132"/>
                  </a:cubicBezTo>
                  <a:lnTo>
                    <a:pt x="263" y="143"/>
                  </a:lnTo>
                  <a:cubicBezTo>
                    <a:pt x="252" y="143"/>
                    <a:pt x="252" y="143"/>
                    <a:pt x="252" y="154"/>
                  </a:cubicBezTo>
                  <a:lnTo>
                    <a:pt x="219" y="154"/>
                  </a:lnTo>
                  <a:cubicBezTo>
                    <a:pt x="208" y="165"/>
                    <a:pt x="230" y="165"/>
                    <a:pt x="219" y="165"/>
                  </a:cubicBezTo>
                  <a:lnTo>
                    <a:pt x="186" y="165"/>
                  </a:lnTo>
                  <a:cubicBezTo>
                    <a:pt x="186" y="165"/>
                    <a:pt x="197" y="165"/>
                    <a:pt x="186" y="154"/>
                  </a:cubicBezTo>
                  <a:lnTo>
                    <a:pt x="164" y="154"/>
                  </a:lnTo>
                  <a:lnTo>
                    <a:pt x="153" y="143"/>
                  </a:lnTo>
                  <a:lnTo>
                    <a:pt x="142" y="132"/>
                  </a:lnTo>
                  <a:lnTo>
                    <a:pt x="142" y="121"/>
                  </a:lnTo>
                  <a:lnTo>
                    <a:pt x="131" y="110"/>
                  </a:lnTo>
                  <a:lnTo>
                    <a:pt x="131" y="99"/>
                  </a:lnTo>
                  <a:cubicBezTo>
                    <a:pt x="142" y="67"/>
                    <a:pt x="109" y="33"/>
                    <a:pt x="65" y="33"/>
                  </a:cubicBezTo>
                  <a:cubicBezTo>
                    <a:pt x="33" y="33"/>
                    <a:pt x="11" y="55"/>
                    <a:pt x="11" y="99"/>
                  </a:cubicBezTo>
                  <a:cubicBezTo>
                    <a:pt x="0" y="203"/>
                    <a:pt x="97" y="287"/>
                    <a:pt x="201" y="287"/>
                  </a:cubicBezTo>
                  <a:cubicBezTo>
                    <a:pt x="207" y="287"/>
                    <a:pt x="213" y="286"/>
                    <a:pt x="219" y="286"/>
                  </a:cubicBezTo>
                  <a:cubicBezTo>
                    <a:pt x="328" y="275"/>
                    <a:pt x="416" y="198"/>
                    <a:pt x="460" y="99"/>
                  </a:cubicBezTo>
                  <a:cubicBezTo>
                    <a:pt x="471" y="67"/>
                    <a:pt x="471" y="23"/>
                    <a:pt x="438" y="11"/>
                  </a:cubicBezTo>
                  <a:cubicBezTo>
                    <a:pt x="427" y="4"/>
                    <a:pt x="414" y="0"/>
                    <a:pt x="401" y="0"/>
                  </a:cubicBezTo>
                  <a:close/>
                </a:path>
              </a:pathLst>
            </a:custGeom>
            <a:solidFill>
              <a:srgbClr val="FF7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3"/>
            <p:cNvSpPr/>
            <p:nvPr/>
          </p:nvSpPr>
          <p:spPr>
            <a:xfrm>
              <a:off x="1923204" y="3766560"/>
              <a:ext cx="30829" cy="19007"/>
            </a:xfrm>
            <a:custGeom>
              <a:avLst/>
              <a:gdLst/>
              <a:ahLst/>
              <a:cxnLst/>
              <a:rect l="l" t="t" r="r" b="b"/>
              <a:pathLst>
                <a:path w="472" h="291" extrusionOk="0">
                  <a:moveTo>
                    <a:pt x="413" y="0"/>
                  </a:moveTo>
                  <a:cubicBezTo>
                    <a:pt x="386" y="0"/>
                    <a:pt x="359" y="12"/>
                    <a:pt x="351" y="38"/>
                  </a:cubicBezTo>
                  <a:cubicBezTo>
                    <a:pt x="340" y="48"/>
                    <a:pt x="329" y="70"/>
                    <a:pt x="318" y="81"/>
                  </a:cubicBezTo>
                  <a:cubicBezTo>
                    <a:pt x="318" y="92"/>
                    <a:pt x="307" y="103"/>
                    <a:pt x="307" y="103"/>
                  </a:cubicBezTo>
                  <a:cubicBezTo>
                    <a:pt x="307" y="114"/>
                    <a:pt x="296" y="114"/>
                    <a:pt x="296" y="114"/>
                  </a:cubicBezTo>
                  <a:lnTo>
                    <a:pt x="274" y="136"/>
                  </a:lnTo>
                  <a:cubicBezTo>
                    <a:pt x="263" y="136"/>
                    <a:pt x="263" y="147"/>
                    <a:pt x="263" y="147"/>
                  </a:cubicBezTo>
                  <a:lnTo>
                    <a:pt x="252" y="147"/>
                  </a:lnTo>
                  <a:cubicBezTo>
                    <a:pt x="247" y="152"/>
                    <a:pt x="247" y="152"/>
                    <a:pt x="248" y="152"/>
                  </a:cubicBezTo>
                  <a:cubicBezTo>
                    <a:pt x="249" y="152"/>
                    <a:pt x="252" y="152"/>
                    <a:pt x="252" y="158"/>
                  </a:cubicBezTo>
                  <a:lnTo>
                    <a:pt x="176" y="158"/>
                  </a:lnTo>
                  <a:cubicBezTo>
                    <a:pt x="176" y="158"/>
                    <a:pt x="164" y="158"/>
                    <a:pt x="164" y="147"/>
                  </a:cubicBezTo>
                  <a:lnTo>
                    <a:pt x="154" y="147"/>
                  </a:lnTo>
                  <a:lnTo>
                    <a:pt x="142" y="136"/>
                  </a:lnTo>
                  <a:lnTo>
                    <a:pt x="142" y="125"/>
                  </a:lnTo>
                  <a:cubicBezTo>
                    <a:pt x="142" y="114"/>
                    <a:pt x="132" y="114"/>
                    <a:pt x="132" y="114"/>
                  </a:cubicBezTo>
                  <a:lnTo>
                    <a:pt x="132" y="103"/>
                  </a:lnTo>
                  <a:cubicBezTo>
                    <a:pt x="142" y="59"/>
                    <a:pt x="110" y="38"/>
                    <a:pt x="66" y="38"/>
                  </a:cubicBezTo>
                  <a:cubicBezTo>
                    <a:pt x="33" y="38"/>
                    <a:pt x="11" y="59"/>
                    <a:pt x="11" y="103"/>
                  </a:cubicBezTo>
                  <a:cubicBezTo>
                    <a:pt x="1" y="207"/>
                    <a:pt x="97" y="290"/>
                    <a:pt x="200" y="290"/>
                  </a:cubicBezTo>
                  <a:cubicBezTo>
                    <a:pt x="207" y="290"/>
                    <a:pt x="213" y="290"/>
                    <a:pt x="219" y="289"/>
                  </a:cubicBezTo>
                  <a:cubicBezTo>
                    <a:pt x="329" y="279"/>
                    <a:pt x="417" y="202"/>
                    <a:pt x="461" y="92"/>
                  </a:cubicBezTo>
                  <a:cubicBezTo>
                    <a:pt x="471" y="70"/>
                    <a:pt x="471" y="26"/>
                    <a:pt x="439" y="4"/>
                  </a:cubicBezTo>
                  <a:cubicBezTo>
                    <a:pt x="431" y="2"/>
                    <a:pt x="422" y="0"/>
                    <a:pt x="413" y="0"/>
                  </a:cubicBezTo>
                  <a:close/>
                </a:path>
              </a:pathLst>
            </a:custGeom>
            <a:solidFill>
              <a:srgbClr val="FF7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3"/>
            <p:cNvSpPr/>
            <p:nvPr/>
          </p:nvSpPr>
          <p:spPr>
            <a:xfrm>
              <a:off x="1888065" y="3728677"/>
              <a:ext cx="30176" cy="17570"/>
            </a:xfrm>
            <a:custGeom>
              <a:avLst/>
              <a:gdLst/>
              <a:ahLst/>
              <a:cxnLst/>
              <a:rect l="l" t="t" r="r" b="b"/>
              <a:pathLst>
                <a:path w="462" h="269" extrusionOk="0">
                  <a:moveTo>
                    <a:pt x="132" y="91"/>
                  </a:moveTo>
                  <a:cubicBezTo>
                    <a:pt x="136" y="95"/>
                    <a:pt x="138" y="98"/>
                    <a:pt x="140" y="101"/>
                  </a:cubicBezTo>
                  <a:lnTo>
                    <a:pt x="140" y="101"/>
                  </a:lnTo>
                  <a:cubicBezTo>
                    <a:pt x="142" y="100"/>
                    <a:pt x="139" y="98"/>
                    <a:pt x="132" y="91"/>
                  </a:cubicBezTo>
                  <a:close/>
                  <a:moveTo>
                    <a:pt x="210" y="141"/>
                  </a:moveTo>
                  <a:cubicBezTo>
                    <a:pt x="213" y="141"/>
                    <a:pt x="216" y="142"/>
                    <a:pt x="220" y="146"/>
                  </a:cubicBezTo>
                  <a:lnTo>
                    <a:pt x="209" y="146"/>
                  </a:lnTo>
                  <a:cubicBezTo>
                    <a:pt x="202" y="146"/>
                    <a:pt x="204" y="141"/>
                    <a:pt x="210" y="141"/>
                  </a:cubicBezTo>
                  <a:close/>
                  <a:moveTo>
                    <a:pt x="388" y="1"/>
                  </a:moveTo>
                  <a:cubicBezTo>
                    <a:pt x="359" y="1"/>
                    <a:pt x="329" y="20"/>
                    <a:pt x="329" y="47"/>
                  </a:cubicBezTo>
                  <a:cubicBezTo>
                    <a:pt x="329" y="58"/>
                    <a:pt x="319" y="69"/>
                    <a:pt x="319" y="69"/>
                  </a:cubicBezTo>
                  <a:lnTo>
                    <a:pt x="319" y="80"/>
                  </a:lnTo>
                  <a:cubicBezTo>
                    <a:pt x="308" y="91"/>
                    <a:pt x="308" y="102"/>
                    <a:pt x="308" y="102"/>
                  </a:cubicBezTo>
                  <a:cubicBezTo>
                    <a:pt x="297" y="102"/>
                    <a:pt x="297" y="102"/>
                    <a:pt x="297" y="113"/>
                  </a:cubicBezTo>
                  <a:lnTo>
                    <a:pt x="286" y="113"/>
                  </a:lnTo>
                  <a:cubicBezTo>
                    <a:pt x="286" y="124"/>
                    <a:pt x="275" y="124"/>
                    <a:pt x="264" y="135"/>
                  </a:cubicBezTo>
                  <a:lnTo>
                    <a:pt x="253" y="135"/>
                  </a:lnTo>
                  <a:cubicBezTo>
                    <a:pt x="253" y="135"/>
                    <a:pt x="242" y="135"/>
                    <a:pt x="231" y="146"/>
                  </a:cubicBezTo>
                  <a:lnTo>
                    <a:pt x="220" y="146"/>
                  </a:lnTo>
                  <a:cubicBezTo>
                    <a:pt x="209" y="135"/>
                    <a:pt x="198" y="135"/>
                    <a:pt x="187" y="135"/>
                  </a:cubicBezTo>
                  <a:lnTo>
                    <a:pt x="176" y="135"/>
                  </a:lnTo>
                  <a:cubicBezTo>
                    <a:pt x="176" y="124"/>
                    <a:pt x="165" y="124"/>
                    <a:pt x="154" y="124"/>
                  </a:cubicBezTo>
                  <a:cubicBezTo>
                    <a:pt x="154" y="124"/>
                    <a:pt x="144" y="113"/>
                    <a:pt x="154" y="113"/>
                  </a:cubicBezTo>
                  <a:cubicBezTo>
                    <a:pt x="147" y="113"/>
                    <a:pt x="145" y="108"/>
                    <a:pt x="140" y="101"/>
                  </a:cubicBezTo>
                  <a:lnTo>
                    <a:pt x="140" y="101"/>
                  </a:lnTo>
                  <a:cubicBezTo>
                    <a:pt x="139" y="102"/>
                    <a:pt x="137" y="102"/>
                    <a:pt x="132" y="102"/>
                  </a:cubicBezTo>
                  <a:lnTo>
                    <a:pt x="132" y="91"/>
                  </a:lnTo>
                  <a:lnTo>
                    <a:pt x="132" y="80"/>
                  </a:lnTo>
                  <a:cubicBezTo>
                    <a:pt x="117" y="64"/>
                    <a:pt x="90" y="49"/>
                    <a:pt x="68" y="49"/>
                  </a:cubicBezTo>
                  <a:cubicBezTo>
                    <a:pt x="59" y="49"/>
                    <a:pt x="51" y="52"/>
                    <a:pt x="44" y="58"/>
                  </a:cubicBezTo>
                  <a:cubicBezTo>
                    <a:pt x="12" y="80"/>
                    <a:pt x="1" y="113"/>
                    <a:pt x="12" y="146"/>
                  </a:cubicBezTo>
                  <a:cubicBezTo>
                    <a:pt x="61" y="225"/>
                    <a:pt x="147" y="268"/>
                    <a:pt x="235" y="268"/>
                  </a:cubicBezTo>
                  <a:cubicBezTo>
                    <a:pt x="244" y="268"/>
                    <a:pt x="254" y="268"/>
                    <a:pt x="264" y="267"/>
                  </a:cubicBezTo>
                  <a:cubicBezTo>
                    <a:pt x="351" y="255"/>
                    <a:pt x="429" y="168"/>
                    <a:pt x="451" y="80"/>
                  </a:cubicBezTo>
                  <a:cubicBezTo>
                    <a:pt x="461" y="47"/>
                    <a:pt x="439" y="14"/>
                    <a:pt x="407" y="4"/>
                  </a:cubicBezTo>
                  <a:cubicBezTo>
                    <a:pt x="401" y="2"/>
                    <a:pt x="394" y="1"/>
                    <a:pt x="388" y="1"/>
                  </a:cubicBezTo>
                  <a:close/>
                </a:path>
              </a:pathLst>
            </a:custGeom>
            <a:solidFill>
              <a:srgbClr val="FF7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3"/>
            <p:cNvSpPr/>
            <p:nvPr/>
          </p:nvSpPr>
          <p:spPr>
            <a:xfrm>
              <a:off x="1929605" y="3664735"/>
              <a:ext cx="27302" cy="33572"/>
            </a:xfrm>
            <a:custGeom>
              <a:avLst/>
              <a:gdLst/>
              <a:ahLst/>
              <a:cxnLst/>
              <a:rect l="l" t="t" r="r" b="b"/>
              <a:pathLst>
                <a:path w="418" h="514" extrusionOk="0">
                  <a:moveTo>
                    <a:pt x="238" y="1"/>
                  </a:moveTo>
                  <a:cubicBezTo>
                    <a:pt x="225" y="1"/>
                    <a:pt x="212" y="2"/>
                    <a:pt x="198" y="6"/>
                  </a:cubicBezTo>
                  <a:cubicBezTo>
                    <a:pt x="165" y="18"/>
                    <a:pt x="143" y="50"/>
                    <a:pt x="154" y="84"/>
                  </a:cubicBezTo>
                  <a:cubicBezTo>
                    <a:pt x="165" y="116"/>
                    <a:pt x="198" y="138"/>
                    <a:pt x="231" y="138"/>
                  </a:cubicBezTo>
                  <a:cubicBezTo>
                    <a:pt x="253" y="127"/>
                    <a:pt x="220" y="127"/>
                    <a:pt x="242" y="127"/>
                  </a:cubicBezTo>
                  <a:lnTo>
                    <a:pt x="242" y="127"/>
                  </a:lnTo>
                  <a:lnTo>
                    <a:pt x="242" y="127"/>
                  </a:lnTo>
                  <a:cubicBezTo>
                    <a:pt x="242" y="133"/>
                    <a:pt x="247" y="135"/>
                    <a:pt x="250" y="135"/>
                  </a:cubicBezTo>
                  <a:cubicBezTo>
                    <a:pt x="250" y="135"/>
                    <a:pt x="250" y="135"/>
                    <a:pt x="250" y="135"/>
                  </a:cubicBezTo>
                  <a:lnTo>
                    <a:pt x="250" y="135"/>
                  </a:lnTo>
                  <a:lnTo>
                    <a:pt x="253" y="138"/>
                  </a:lnTo>
                  <a:lnTo>
                    <a:pt x="264" y="138"/>
                  </a:lnTo>
                  <a:cubicBezTo>
                    <a:pt x="264" y="148"/>
                    <a:pt x="264" y="149"/>
                    <a:pt x="272" y="149"/>
                  </a:cubicBezTo>
                  <a:lnTo>
                    <a:pt x="272" y="149"/>
                  </a:lnTo>
                  <a:cubicBezTo>
                    <a:pt x="274" y="152"/>
                    <a:pt x="275" y="156"/>
                    <a:pt x="275" y="160"/>
                  </a:cubicBezTo>
                  <a:lnTo>
                    <a:pt x="275" y="171"/>
                  </a:lnTo>
                  <a:lnTo>
                    <a:pt x="275" y="182"/>
                  </a:lnTo>
                  <a:lnTo>
                    <a:pt x="275" y="193"/>
                  </a:lnTo>
                  <a:lnTo>
                    <a:pt x="275" y="204"/>
                  </a:lnTo>
                  <a:lnTo>
                    <a:pt x="275" y="226"/>
                  </a:lnTo>
                  <a:cubicBezTo>
                    <a:pt x="273" y="228"/>
                    <a:pt x="271" y="229"/>
                    <a:pt x="270" y="229"/>
                  </a:cubicBezTo>
                  <a:cubicBezTo>
                    <a:pt x="268" y="229"/>
                    <a:pt x="270" y="223"/>
                    <a:pt x="268" y="223"/>
                  </a:cubicBezTo>
                  <a:cubicBezTo>
                    <a:pt x="267" y="223"/>
                    <a:pt x="266" y="223"/>
                    <a:pt x="264" y="226"/>
                  </a:cubicBezTo>
                  <a:cubicBezTo>
                    <a:pt x="264" y="237"/>
                    <a:pt x="253" y="259"/>
                    <a:pt x="253" y="259"/>
                  </a:cubicBezTo>
                  <a:cubicBezTo>
                    <a:pt x="242" y="269"/>
                    <a:pt x="242" y="269"/>
                    <a:pt x="242" y="281"/>
                  </a:cubicBezTo>
                  <a:cubicBezTo>
                    <a:pt x="242" y="277"/>
                    <a:pt x="242" y="276"/>
                    <a:pt x="241" y="276"/>
                  </a:cubicBezTo>
                  <a:cubicBezTo>
                    <a:pt x="240" y="276"/>
                    <a:pt x="238" y="281"/>
                    <a:pt x="231" y="281"/>
                  </a:cubicBezTo>
                  <a:cubicBezTo>
                    <a:pt x="231" y="291"/>
                    <a:pt x="220" y="303"/>
                    <a:pt x="209" y="303"/>
                  </a:cubicBezTo>
                  <a:cubicBezTo>
                    <a:pt x="209" y="313"/>
                    <a:pt x="198" y="325"/>
                    <a:pt x="187" y="325"/>
                  </a:cubicBezTo>
                  <a:cubicBezTo>
                    <a:pt x="198" y="325"/>
                    <a:pt x="187" y="335"/>
                    <a:pt x="176" y="335"/>
                  </a:cubicBezTo>
                  <a:lnTo>
                    <a:pt x="165" y="347"/>
                  </a:lnTo>
                  <a:cubicBezTo>
                    <a:pt x="154" y="347"/>
                    <a:pt x="143" y="357"/>
                    <a:pt x="143" y="357"/>
                  </a:cubicBezTo>
                  <a:cubicBezTo>
                    <a:pt x="132" y="357"/>
                    <a:pt x="132" y="369"/>
                    <a:pt x="121" y="369"/>
                  </a:cubicBezTo>
                  <a:cubicBezTo>
                    <a:pt x="100" y="379"/>
                    <a:pt x="78" y="379"/>
                    <a:pt x="56" y="391"/>
                  </a:cubicBezTo>
                  <a:cubicBezTo>
                    <a:pt x="22" y="391"/>
                    <a:pt x="0" y="434"/>
                    <a:pt x="12" y="467"/>
                  </a:cubicBezTo>
                  <a:cubicBezTo>
                    <a:pt x="20" y="494"/>
                    <a:pt x="44" y="514"/>
                    <a:pt x="71" y="514"/>
                  </a:cubicBezTo>
                  <a:cubicBezTo>
                    <a:pt x="76" y="514"/>
                    <a:pt x="82" y="513"/>
                    <a:pt x="88" y="511"/>
                  </a:cubicBezTo>
                  <a:cubicBezTo>
                    <a:pt x="209" y="489"/>
                    <a:pt x="329" y="412"/>
                    <a:pt x="373" y="291"/>
                  </a:cubicBezTo>
                  <a:cubicBezTo>
                    <a:pt x="407" y="226"/>
                    <a:pt x="417" y="149"/>
                    <a:pt x="385" y="84"/>
                  </a:cubicBezTo>
                  <a:cubicBezTo>
                    <a:pt x="349" y="38"/>
                    <a:pt x="298" y="1"/>
                    <a:pt x="238" y="1"/>
                  </a:cubicBezTo>
                  <a:close/>
                </a:path>
              </a:pathLst>
            </a:custGeom>
            <a:solidFill>
              <a:srgbClr val="FF7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3"/>
            <p:cNvSpPr/>
            <p:nvPr/>
          </p:nvSpPr>
          <p:spPr>
            <a:xfrm>
              <a:off x="2024898" y="3722473"/>
              <a:ext cx="32984" cy="12932"/>
            </a:xfrm>
            <a:custGeom>
              <a:avLst/>
              <a:gdLst/>
              <a:ahLst/>
              <a:cxnLst/>
              <a:rect l="l" t="t" r="r" b="b"/>
              <a:pathLst>
                <a:path w="505" h="198" extrusionOk="0">
                  <a:moveTo>
                    <a:pt x="331" y="50"/>
                  </a:moveTo>
                  <a:cubicBezTo>
                    <a:pt x="329" y="50"/>
                    <a:pt x="321" y="55"/>
                    <a:pt x="329" y="55"/>
                  </a:cubicBezTo>
                  <a:cubicBezTo>
                    <a:pt x="333" y="51"/>
                    <a:pt x="332" y="50"/>
                    <a:pt x="331" y="50"/>
                  </a:cubicBezTo>
                  <a:close/>
                  <a:moveTo>
                    <a:pt x="436" y="1"/>
                  </a:moveTo>
                  <a:cubicBezTo>
                    <a:pt x="420" y="1"/>
                    <a:pt x="402" y="9"/>
                    <a:pt x="383" y="21"/>
                  </a:cubicBezTo>
                  <a:lnTo>
                    <a:pt x="373" y="21"/>
                  </a:lnTo>
                  <a:cubicBezTo>
                    <a:pt x="373" y="33"/>
                    <a:pt x="361" y="33"/>
                    <a:pt x="351" y="33"/>
                  </a:cubicBezTo>
                  <a:cubicBezTo>
                    <a:pt x="351" y="43"/>
                    <a:pt x="340" y="43"/>
                    <a:pt x="340" y="43"/>
                  </a:cubicBezTo>
                  <a:lnTo>
                    <a:pt x="329" y="55"/>
                  </a:lnTo>
                  <a:cubicBezTo>
                    <a:pt x="318" y="55"/>
                    <a:pt x="296" y="65"/>
                    <a:pt x="285" y="65"/>
                  </a:cubicBezTo>
                  <a:lnTo>
                    <a:pt x="176" y="65"/>
                  </a:lnTo>
                  <a:cubicBezTo>
                    <a:pt x="164" y="65"/>
                    <a:pt x="154" y="55"/>
                    <a:pt x="142" y="55"/>
                  </a:cubicBezTo>
                  <a:cubicBezTo>
                    <a:pt x="142" y="55"/>
                    <a:pt x="139" y="53"/>
                    <a:pt x="136" y="52"/>
                  </a:cubicBezTo>
                  <a:lnTo>
                    <a:pt x="136" y="52"/>
                  </a:lnTo>
                  <a:cubicBezTo>
                    <a:pt x="136" y="49"/>
                    <a:pt x="132" y="43"/>
                    <a:pt x="132" y="43"/>
                  </a:cubicBezTo>
                  <a:cubicBezTo>
                    <a:pt x="120" y="43"/>
                    <a:pt x="110" y="43"/>
                    <a:pt x="110" y="33"/>
                  </a:cubicBezTo>
                  <a:cubicBezTo>
                    <a:pt x="101" y="30"/>
                    <a:pt x="91" y="28"/>
                    <a:pt x="81" y="28"/>
                  </a:cubicBezTo>
                  <a:cubicBezTo>
                    <a:pt x="55" y="28"/>
                    <a:pt x="30" y="39"/>
                    <a:pt x="22" y="55"/>
                  </a:cubicBezTo>
                  <a:cubicBezTo>
                    <a:pt x="0" y="87"/>
                    <a:pt x="11" y="131"/>
                    <a:pt x="44" y="142"/>
                  </a:cubicBezTo>
                  <a:cubicBezTo>
                    <a:pt x="100" y="180"/>
                    <a:pt x="164" y="197"/>
                    <a:pt x="229" y="197"/>
                  </a:cubicBezTo>
                  <a:cubicBezTo>
                    <a:pt x="315" y="197"/>
                    <a:pt x="402" y="166"/>
                    <a:pt x="471" y="109"/>
                  </a:cubicBezTo>
                  <a:cubicBezTo>
                    <a:pt x="504" y="87"/>
                    <a:pt x="493" y="43"/>
                    <a:pt x="471" y="21"/>
                  </a:cubicBezTo>
                  <a:cubicBezTo>
                    <a:pt x="461" y="7"/>
                    <a:pt x="449" y="1"/>
                    <a:pt x="436" y="1"/>
                  </a:cubicBezTo>
                  <a:close/>
                </a:path>
              </a:pathLst>
            </a:custGeom>
            <a:solidFill>
              <a:srgbClr val="FF7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3"/>
            <p:cNvSpPr/>
            <p:nvPr/>
          </p:nvSpPr>
          <p:spPr>
            <a:xfrm>
              <a:off x="1952530" y="3731747"/>
              <a:ext cx="57934" cy="77725"/>
            </a:xfrm>
            <a:custGeom>
              <a:avLst/>
              <a:gdLst/>
              <a:ahLst/>
              <a:cxnLst/>
              <a:rect l="l" t="t" r="r" b="b"/>
              <a:pathLst>
                <a:path w="887" h="1190" extrusionOk="0">
                  <a:moveTo>
                    <a:pt x="90" y="0"/>
                  </a:moveTo>
                  <a:cubicBezTo>
                    <a:pt x="43" y="0"/>
                    <a:pt x="0" y="68"/>
                    <a:pt x="34" y="110"/>
                  </a:cubicBezTo>
                  <a:cubicBezTo>
                    <a:pt x="176" y="274"/>
                    <a:pt x="307" y="439"/>
                    <a:pt x="417" y="625"/>
                  </a:cubicBezTo>
                  <a:cubicBezTo>
                    <a:pt x="538" y="800"/>
                    <a:pt x="648" y="976"/>
                    <a:pt x="746" y="1163"/>
                  </a:cubicBezTo>
                  <a:cubicBezTo>
                    <a:pt x="759" y="1182"/>
                    <a:pt x="777" y="1190"/>
                    <a:pt x="796" y="1190"/>
                  </a:cubicBezTo>
                  <a:cubicBezTo>
                    <a:pt x="841" y="1190"/>
                    <a:pt x="886" y="1143"/>
                    <a:pt x="855" y="1097"/>
                  </a:cubicBezTo>
                  <a:cubicBezTo>
                    <a:pt x="757" y="899"/>
                    <a:pt x="636" y="724"/>
                    <a:pt x="527" y="549"/>
                  </a:cubicBezTo>
                  <a:cubicBezTo>
                    <a:pt x="406" y="362"/>
                    <a:pt x="263" y="186"/>
                    <a:pt x="132" y="22"/>
                  </a:cubicBezTo>
                  <a:cubicBezTo>
                    <a:pt x="119" y="7"/>
                    <a:pt x="104" y="0"/>
                    <a:pt x="90" y="0"/>
                  </a:cubicBezTo>
                  <a:close/>
                </a:path>
              </a:pathLst>
            </a:custGeom>
            <a:solidFill>
              <a:srgbClr val="A41C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3"/>
            <p:cNvSpPr/>
            <p:nvPr/>
          </p:nvSpPr>
          <p:spPr>
            <a:xfrm>
              <a:off x="1960433" y="3675838"/>
              <a:ext cx="58783" cy="22403"/>
            </a:xfrm>
            <a:custGeom>
              <a:avLst/>
              <a:gdLst/>
              <a:ahLst/>
              <a:cxnLst/>
              <a:rect l="l" t="t" r="r" b="b"/>
              <a:pathLst>
                <a:path w="900" h="343" extrusionOk="0">
                  <a:moveTo>
                    <a:pt x="835" y="0"/>
                  </a:moveTo>
                  <a:cubicBezTo>
                    <a:pt x="824" y="0"/>
                    <a:pt x="812" y="4"/>
                    <a:pt x="800" y="12"/>
                  </a:cubicBezTo>
                  <a:cubicBezTo>
                    <a:pt x="570" y="121"/>
                    <a:pt x="318" y="187"/>
                    <a:pt x="66" y="221"/>
                  </a:cubicBezTo>
                  <a:cubicBezTo>
                    <a:pt x="33" y="221"/>
                    <a:pt x="0" y="242"/>
                    <a:pt x="0" y="286"/>
                  </a:cubicBezTo>
                  <a:cubicBezTo>
                    <a:pt x="0" y="306"/>
                    <a:pt x="26" y="343"/>
                    <a:pt x="55" y="343"/>
                  </a:cubicBezTo>
                  <a:cubicBezTo>
                    <a:pt x="59" y="343"/>
                    <a:pt x="62" y="342"/>
                    <a:pt x="66" y="341"/>
                  </a:cubicBezTo>
                  <a:cubicBezTo>
                    <a:pt x="340" y="308"/>
                    <a:pt x="614" y="242"/>
                    <a:pt x="866" y="121"/>
                  </a:cubicBezTo>
                  <a:cubicBezTo>
                    <a:pt x="899" y="111"/>
                    <a:pt x="899" y="56"/>
                    <a:pt x="888" y="34"/>
                  </a:cubicBezTo>
                  <a:cubicBezTo>
                    <a:pt x="874" y="13"/>
                    <a:pt x="855" y="0"/>
                    <a:pt x="835" y="0"/>
                  </a:cubicBezTo>
                  <a:close/>
                </a:path>
              </a:pathLst>
            </a:custGeom>
            <a:solidFill>
              <a:srgbClr val="FF7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3"/>
            <p:cNvSpPr/>
            <p:nvPr/>
          </p:nvSpPr>
          <p:spPr>
            <a:xfrm>
              <a:off x="1919546" y="2898210"/>
              <a:ext cx="241470" cy="301559"/>
            </a:xfrm>
            <a:custGeom>
              <a:avLst/>
              <a:gdLst/>
              <a:ahLst/>
              <a:cxnLst/>
              <a:rect l="l" t="t" r="r" b="b"/>
              <a:pathLst>
                <a:path w="3697" h="4617" extrusionOk="0">
                  <a:moveTo>
                    <a:pt x="1866" y="1055"/>
                  </a:moveTo>
                  <a:cubicBezTo>
                    <a:pt x="2356" y="1055"/>
                    <a:pt x="2739" y="1531"/>
                    <a:pt x="2622" y="2050"/>
                  </a:cubicBezTo>
                  <a:cubicBezTo>
                    <a:pt x="2556" y="2347"/>
                    <a:pt x="2325" y="2588"/>
                    <a:pt x="2040" y="2654"/>
                  </a:cubicBezTo>
                  <a:cubicBezTo>
                    <a:pt x="1979" y="2668"/>
                    <a:pt x="1920" y="2674"/>
                    <a:pt x="1861" y="2674"/>
                  </a:cubicBezTo>
                  <a:cubicBezTo>
                    <a:pt x="1372" y="2674"/>
                    <a:pt x="991" y="2206"/>
                    <a:pt x="1109" y="1678"/>
                  </a:cubicBezTo>
                  <a:cubicBezTo>
                    <a:pt x="1175" y="1382"/>
                    <a:pt x="1404" y="1141"/>
                    <a:pt x="1689" y="1075"/>
                  </a:cubicBezTo>
                  <a:cubicBezTo>
                    <a:pt x="1749" y="1061"/>
                    <a:pt x="1808" y="1055"/>
                    <a:pt x="1866" y="1055"/>
                  </a:cubicBezTo>
                  <a:close/>
                  <a:moveTo>
                    <a:pt x="1866" y="0"/>
                  </a:moveTo>
                  <a:cubicBezTo>
                    <a:pt x="1801" y="0"/>
                    <a:pt x="1734" y="4"/>
                    <a:pt x="1667" y="11"/>
                  </a:cubicBezTo>
                  <a:cubicBezTo>
                    <a:pt x="834" y="99"/>
                    <a:pt x="144" y="800"/>
                    <a:pt x="45" y="1678"/>
                  </a:cubicBezTo>
                  <a:cubicBezTo>
                    <a:pt x="1" y="2106"/>
                    <a:pt x="89" y="2500"/>
                    <a:pt x="275" y="2840"/>
                  </a:cubicBezTo>
                  <a:cubicBezTo>
                    <a:pt x="319" y="2917"/>
                    <a:pt x="374" y="2993"/>
                    <a:pt x="429" y="3070"/>
                  </a:cubicBezTo>
                  <a:lnTo>
                    <a:pt x="1536" y="4452"/>
                  </a:lnTo>
                  <a:cubicBezTo>
                    <a:pt x="1624" y="4562"/>
                    <a:pt x="1753" y="4616"/>
                    <a:pt x="1880" y="4616"/>
                  </a:cubicBezTo>
                  <a:cubicBezTo>
                    <a:pt x="2008" y="4616"/>
                    <a:pt x="2134" y="4562"/>
                    <a:pt x="2216" y="4452"/>
                  </a:cubicBezTo>
                  <a:lnTo>
                    <a:pt x="2995" y="3454"/>
                  </a:lnTo>
                  <a:cubicBezTo>
                    <a:pt x="3071" y="3355"/>
                    <a:pt x="3202" y="3169"/>
                    <a:pt x="3323" y="3005"/>
                  </a:cubicBezTo>
                  <a:cubicBezTo>
                    <a:pt x="3553" y="2686"/>
                    <a:pt x="3696" y="2313"/>
                    <a:pt x="3696" y="1919"/>
                  </a:cubicBezTo>
                  <a:lnTo>
                    <a:pt x="3696" y="1908"/>
                  </a:lnTo>
                  <a:cubicBezTo>
                    <a:pt x="3696" y="857"/>
                    <a:pt x="2883" y="0"/>
                    <a:pt x="18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3"/>
            <p:cNvSpPr/>
            <p:nvPr/>
          </p:nvSpPr>
          <p:spPr>
            <a:xfrm>
              <a:off x="2644987" y="3359392"/>
              <a:ext cx="251397" cy="824275"/>
            </a:xfrm>
            <a:custGeom>
              <a:avLst/>
              <a:gdLst/>
              <a:ahLst/>
              <a:cxnLst/>
              <a:rect l="l" t="t" r="r" b="b"/>
              <a:pathLst>
                <a:path w="3849" h="12620" extrusionOk="0">
                  <a:moveTo>
                    <a:pt x="680" y="0"/>
                  </a:moveTo>
                  <a:cubicBezTo>
                    <a:pt x="680" y="0"/>
                    <a:pt x="461" y="1447"/>
                    <a:pt x="374" y="2829"/>
                  </a:cubicBezTo>
                  <a:cubicBezTo>
                    <a:pt x="318" y="3607"/>
                    <a:pt x="165" y="6513"/>
                    <a:pt x="209" y="8947"/>
                  </a:cubicBezTo>
                  <a:cubicBezTo>
                    <a:pt x="242" y="10876"/>
                    <a:pt x="1" y="12619"/>
                    <a:pt x="1" y="12619"/>
                  </a:cubicBezTo>
                  <a:lnTo>
                    <a:pt x="3849" y="12619"/>
                  </a:lnTo>
                  <a:lnTo>
                    <a:pt x="2928" y="6929"/>
                  </a:lnTo>
                  <a:lnTo>
                    <a:pt x="2588" y="307"/>
                  </a:lnTo>
                  <a:lnTo>
                    <a:pt x="7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3"/>
            <p:cNvSpPr/>
            <p:nvPr/>
          </p:nvSpPr>
          <p:spPr>
            <a:xfrm>
              <a:off x="2206013" y="3515427"/>
              <a:ext cx="428858" cy="344537"/>
            </a:xfrm>
            <a:custGeom>
              <a:avLst/>
              <a:gdLst/>
              <a:ahLst/>
              <a:cxnLst/>
              <a:rect l="l" t="t" r="r" b="b"/>
              <a:pathLst>
                <a:path w="6566" h="5275" extrusionOk="0">
                  <a:moveTo>
                    <a:pt x="3766" y="0"/>
                  </a:moveTo>
                  <a:cubicBezTo>
                    <a:pt x="3757" y="0"/>
                    <a:pt x="3749" y="1"/>
                    <a:pt x="3740" y="1"/>
                  </a:cubicBezTo>
                  <a:lnTo>
                    <a:pt x="483" y="89"/>
                  </a:lnTo>
                  <a:cubicBezTo>
                    <a:pt x="187" y="100"/>
                    <a:pt x="0" y="418"/>
                    <a:pt x="143" y="681"/>
                  </a:cubicBezTo>
                  <a:lnTo>
                    <a:pt x="2490" y="4957"/>
                  </a:lnTo>
                  <a:cubicBezTo>
                    <a:pt x="2555" y="5077"/>
                    <a:pt x="2687" y="5154"/>
                    <a:pt x="2829" y="5165"/>
                  </a:cubicBezTo>
                  <a:lnTo>
                    <a:pt x="6064" y="5275"/>
                  </a:lnTo>
                  <a:cubicBezTo>
                    <a:pt x="6069" y="5275"/>
                    <a:pt x="6074" y="5275"/>
                    <a:pt x="6079" y="5275"/>
                  </a:cubicBezTo>
                  <a:cubicBezTo>
                    <a:pt x="6377" y="5275"/>
                    <a:pt x="6566" y="4952"/>
                    <a:pt x="6425" y="4682"/>
                  </a:cubicBezTo>
                  <a:lnTo>
                    <a:pt x="5713" y="3356"/>
                  </a:lnTo>
                  <a:lnTo>
                    <a:pt x="4101" y="209"/>
                  </a:lnTo>
                  <a:cubicBezTo>
                    <a:pt x="4039" y="85"/>
                    <a:pt x="3909" y="0"/>
                    <a:pt x="37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3"/>
            <p:cNvSpPr/>
            <p:nvPr/>
          </p:nvSpPr>
          <p:spPr>
            <a:xfrm>
              <a:off x="2468836" y="3692951"/>
              <a:ext cx="220634" cy="168447"/>
            </a:xfrm>
            <a:custGeom>
              <a:avLst/>
              <a:gdLst/>
              <a:ahLst/>
              <a:cxnLst/>
              <a:rect l="l" t="t" r="r" b="b"/>
              <a:pathLst>
                <a:path w="3378" h="2579" extrusionOk="0">
                  <a:moveTo>
                    <a:pt x="1423" y="1"/>
                  </a:moveTo>
                  <a:cubicBezTo>
                    <a:pt x="1402" y="1"/>
                    <a:pt x="1381" y="1"/>
                    <a:pt x="1360" y="2"/>
                  </a:cubicBezTo>
                  <a:lnTo>
                    <a:pt x="1546" y="473"/>
                  </a:lnTo>
                  <a:cubicBezTo>
                    <a:pt x="1546" y="473"/>
                    <a:pt x="1507" y="473"/>
                    <a:pt x="1441" y="473"/>
                  </a:cubicBezTo>
                  <a:cubicBezTo>
                    <a:pt x="1096" y="473"/>
                    <a:pt x="21" y="495"/>
                    <a:pt x="11" y="780"/>
                  </a:cubicBezTo>
                  <a:cubicBezTo>
                    <a:pt x="1" y="1186"/>
                    <a:pt x="549" y="1241"/>
                    <a:pt x="549" y="1241"/>
                  </a:cubicBezTo>
                  <a:cubicBezTo>
                    <a:pt x="549" y="1241"/>
                    <a:pt x="439" y="1428"/>
                    <a:pt x="625" y="1592"/>
                  </a:cubicBezTo>
                  <a:cubicBezTo>
                    <a:pt x="625" y="1592"/>
                    <a:pt x="505" y="1757"/>
                    <a:pt x="724" y="1932"/>
                  </a:cubicBezTo>
                  <a:cubicBezTo>
                    <a:pt x="724" y="1932"/>
                    <a:pt x="680" y="2228"/>
                    <a:pt x="976" y="2349"/>
                  </a:cubicBezTo>
                  <a:cubicBezTo>
                    <a:pt x="1272" y="2480"/>
                    <a:pt x="3377" y="2578"/>
                    <a:pt x="3377" y="2578"/>
                  </a:cubicBezTo>
                  <a:lnTo>
                    <a:pt x="3334" y="758"/>
                  </a:lnTo>
                  <a:lnTo>
                    <a:pt x="2971" y="748"/>
                  </a:lnTo>
                  <a:cubicBezTo>
                    <a:pt x="2971" y="748"/>
                    <a:pt x="2173" y="1"/>
                    <a:pt x="1423" y="1"/>
                  </a:cubicBezTo>
                  <a:close/>
                </a:path>
              </a:pathLst>
            </a:custGeom>
            <a:solidFill>
              <a:srgbClr val="FFB2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3"/>
            <p:cNvSpPr/>
            <p:nvPr/>
          </p:nvSpPr>
          <p:spPr>
            <a:xfrm>
              <a:off x="2516776" y="3717378"/>
              <a:ext cx="66621" cy="13063"/>
            </a:xfrm>
            <a:custGeom>
              <a:avLst/>
              <a:gdLst/>
              <a:ahLst/>
              <a:cxnLst/>
              <a:rect l="l" t="t" r="r" b="b"/>
              <a:pathLst>
                <a:path w="1020" h="200" extrusionOk="0">
                  <a:moveTo>
                    <a:pt x="78" y="0"/>
                  </a:moveTo>
                  <a:cubicBezTo>
                    <a:pt x="1" y="0"/>
                    <a:pt x="4" y="121"/>
                    <a:pt x="88" y="121"/>
                  </a:cubicBezTo>
                  <a:cubicBezTo>
                    <a:pt x="363" y="155"/>
                    <a:pt x="648" y="177"/>
                    <a:pt x="933" y="199"/>
                  </a:cubicBezTo>
                  <a:cubicBezTo>
                    <a:pt x="937" y="199"/>
                    <a:pt x="940" y="199"/>
                    <a:pt x="943" y="199"/>
                  </a:cubicBezTo>
                  <a:cubicBezTo>
                    <a:pt x="1020" y="199"/>
                    <a:pt x="1007" y="77"/>
                    <a:pt x="933" y="67"/>
                  </a:cubicBezTo>
                  <a:cubicBezTo>
                    <a:pt x="648" y="45"/>
                    <a:pt x="363" y="23"/>
                    <a:pt x="88" y="1"/>
                  </a:cubicBezTo>
                  <a:cubicBezTo>
                    <a:pt x="85" y="1"/>
                    <a:pt x="81" y="0"/>
                    <a:pt x="78" y="0"/>
                  </a:cubicBezTo>
                  <a:close/>
                </a:path>
              </a:pathLst>
            </a:custGeom>
            <a:solidFill>
              <a:srgbClr val="FF7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3"/>
            <p:cNvSpPr/>
            <p:nvPr/>
          </p:nvSpPr>
          <p:spPr>
            <a:xfrm>
              <a:off x="2497508" y="3768976"/>
              <a:ext cx="31547" cy="10254"/>
            </a:xfrm>
            <a:custGeom>
              <a:avLst/>
              <a:gdLst/>
              <a:ahLst/>
              <a:cxnLst/>
              <a:rect l="l" t="t" r="r" b="b"/>
              <a:pathLst>
                <a:path w="483" h="157" extrusionOk="0">
                  <a:moveTo>
                    <a:pt x="66" y="1"/>
                  </a:moveTo>
                  <a:cubicBezTo>
                    <a:pt x="33" y="1"/>
                    <a:pt x="0" y="33"/>
                    <a:pt x="0" y="66"/>
                  </a:cubicBezTo>
                  <a:cubicBezTo>
                    <a:pt x="0" y="99"/>
                    <a:pt x="33" y="132"/>
                    <a:pt x="66" y="132"/>
                  </a:cubicBezTo>
                  <a:cubicBezTo>
                    <a:pt x="186" y="143"/>
                    <a:pt x="307" y="154"/>
                    <a:pt x="417" y="154"/>
                  </a:cubicBezTo>
                  <a:cubicBezTo>
                    <a:pt x="421" y="155"/>
                    <a:pt x="425" y="156"/>
                    <a:pt x="430" y="156"/>
                  </a:cubicBezTo>
                  <a:cubicBezTo>
                    <a:pt x="457" y="156"/>
                    <a:pt x="483" y="128"/>
                    <a:pt x="483" y="99"/>
                  </a:cubicBezTo>
                  <a:cubicBezTo>
                    <a:pt x="483" y="55"/>
                    <a:pt x="461" y="33"/>
                    <a:pt x="417" y="33"/>
                  </a:cubicBezTo>
                  <a:cubicBezTo>
                    <a:pt x="307" y="22"/>
                    <a:pt x="186" y="11"/>
                    <a:pt x="66" y="1"/>
                  </a:cubicBezTo>
                  <a:close/>
                </a:path>
              </a:pathLst>
            </a:custGeom>
            <a:solidFill>
              <a:srgbClr val="FF7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3"/>
            <p:cNvSpPr/>
            <p:nvPr/>
          </p:nvSpPr>
          <p:spPr>
            <a:xfrm>
              <a:off x="2188117" y="3514644"/>
              <a:ext cx="262174" cy="323832"/>
            </a:xfrm>
            <a:custGeom>
              <a:avLst/>
              <a:gdLst/>
              <a:ahLst/>
              <a:cxnLst/>
              <a:rect l="l" t="t" r="r" b="b"/>
              <a:pathLst>
                <a:path w="4014" h="4958" extrusionOk="0">
                  <a:moveTo>
                    <a:pt x="1012" y="1"/>
                  </a:moveTo>
                  <a:cubicBezTo>
                    <a:pt x="750" y="1"/>
                    <a:pt x="451" y="74"/>
                    <a:pt x="296" y="167"/>
                  </a:cubicBezTo>
                  <a:cubicBezTo>
                    <a:pt x="165" y="243"/>
                    <a:pt x="33" y="408"/>
                    <a:pt x="11" y="605"/>
                  </a:cubicBezTo>
                  <a:cubicBezTo>
                    <a:pt x="1" y="803"/>
                    <a:pt x="55" y="989"/>
                    <a:pt x="121" y="1176"/>
                  </a:cubicBezTo>
                  <a:cubicBezTo>
                    <a:pt x="274" y="1614"/>
                    <a:pt x="527" y="1997"/>
                    <a:pt x="757" y="2392"/>
                  </a:cubicBezTo>
                  <a:cubicBezTo>
                    <a:pt x="988" y="2787"/>
                    <a:pt x="1217" y="3203"/>
                    <a:pt x="1295" y="3653"/>
                  </a:cubicBezTo>
                  <a:cubicBezTo>
                    <a:pt x="1382" y="4102"/>
                    <a:pt x="1316" y="4607"/>
                    <a:pt x="1020" y="4958"/>
                  </a:cubicBezTo>
                  <a:lnTo>
                    <a:pt x="3641" y="4958"/>
                  </a:lnTo>
                  <a:cubicBezTo>
                    <a:pt x="3936" y="4607"/>
                    <a:pt x="4014" y="4102"/>
                    <a:pt x="3926" y="3653"/>
                  </a:cubicBezTo>
                  <a:cubicBezTo>
                    <a:pt x="3838" y="3203"/>
                    <a:pt x="3619" y="2787"/>
                    <a:pt x="3388" y="2392"/>
                  </a:cubicBezTo>
                  <a:cubicBezTo>
                    <a:pt x="3147" y="1997"/>
                    <a:pt x="2895" y="1614"/>
                    <a:pt x="2742" y="1176"/>
                  </a:cubicBezTo>
                  <a:cubicBezTo>
                    <a:pt x="2676" y="989"/>
                    <a:pt x="2632" y="803"/>
                    <a:pt x="2643" y="605"/>
                  </a:cubicBezTo>
                  <a:cubicBezTo>
                    <a:pt x="2654" y="408"/>
                    <a:pt x="2752" y="276"/>
                    <a:pt x="2906" y="167"/>
                  </a:cubicBezTo>
                  <a:cubicBezTo>
                    <a:pt x="3136" y="2"/>
                    <a:pt x="3586" y="24"/>
                    <a:pt x="3651" y="13"/>
                  </a:cubicBezTo>
                  <a:lnTo>
                    <a:pt x="1064" y="2"/>
                  </a:lnTo>
                  <a:cubicBezTo>
                    <a:pt x="1047" y="1"/>
                    <a:pt x="1030" y="1"/>
                    <a:pt x="10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3"/>
            <p:cNvSpPr/>
            <p:nvPr/>
          </p:nvSpPr>
          <p:spPr>
            <a:xfrm>
              <a:off x="2286937" y="3755326"/>
              <a:ext cx="135398" cy="5095"/>
            </a:xfrm>
            <a:custGeom>
              <a:avLst/>
              <a:gdLst/>
              <a:ahLst/>
              <a:cxnLst/>
              <a:rect l="l" t="t" r="r" b="b"/>
              <a:pathLst>
                <a:path w="2073" h="78" extrusionOk="0">
                  <a:moveTo>
                    <a:pt x="55" y="1"/>
                  </a:moveTo>
                  <a:cubicBezTo>
                    <a:pt x="1" y="1"/>
                    <a:pt x="1" y="78"/>
                    <a:pt x="55" y="78"/>
                  </a:cubicBezTo>
                  <a:lnTo>
                    <a:pt x="2018" y="78"/>
                  </a:lnTo>
                  <a:cubicBezTo>
                    <a:pt x="2073" y="78"/>
                    <a:pt x="2073" y="1"/>
                    <a:pt x="2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3"/>
            <p:cNvSpPr/>
            <p:nvPr/>
          </p:nvSpPr>
          <p:spPr>
            <a:xfrm>
              <a:off x="2287655" y="3781843"/>
              <a:ext cx="134680" cy="5095"/>
            </a:xfrm>
            <a:custGeom>
              <a:avLst/>
              <a:gdLst/>
              <a:ahLst/>
              <a:cxnLst/>
              <a:rect l="l" t="t" r="r" b="b"/>
              <a:pathLst>
                <a:path w="2062" h="78" extrusionOk="0">
                  <a:moveTo>
                    <a:pt x="44" y="1"/>
                  </a:moveTo>
                  <a:cubicBezTo>
                    <a:pt x="0" y="1"/>
                    <a:pt x="0" y="77"/>
                    <a:pt x="44" y="77"/>
                  </a:cubicBezTo>
                  <a:lnTo>
                    <a:pt x="2007" y="77"/>
                  </a:lnTo>
                  <a:cubicBezTo>
                    <a:pt x="2062" y="77"/>
                    <a:pt x="2062" y="1"/>
                    <a:pt x="20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3"/>
            <p:cNvSpPr/>
            <p:nvPr/>
          </p:nvSpPr>
          <p:spPr>
            <a:xfrm>
              <a:off x="2279034" y="3728155"/>
              <a:ext cx="134680" cy="5095"/>
            </a:xfrm>
            <a:custGeom>
              <a:avLst/>
              <a:gdLst/>
              <a:ahLst/>
              <a:cxnLst/>
              <a:rect l="l" t="t" r="r" b="b"/>
              <a:pathLst>
                <a:path w="2062" h="78" extrusionOk="0">
                  <a:moveTo>
                    <a:pt x="45" y="0"/>
                  </a:moveTo>
                  <a:cubicBezTo>
                    <a:pt x="1" y="0"/>
                    <a:pt x="1" y="77"/>
                    <a:pt x="45" y="77"/>
                  </a:cubicBezTo>
                  <a:lnTo>
                    <a:pt x="2018" y="77"/>
                  </a:lnTo>
                  <a:cubicBezTo>
                    <a:pt x="2062" y="77"/>
                    <a:pt x="2062" y="0"/>
                    <a:pt x="20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3"/>
            <p:cNvSpPr/>
            <p:nvPr/>
          </p:nvSpPr>
          <p:spPr>
            <a:xfrm>
              <a:off x="2269041" y="3698045"/>
              <a:ext cx="134680" cy="5095"/>
            </a:xfrm>
            <a:custGeom>
              <a:avLst/>
              <a:gdLst/>
              <a:ahLst/>
              <a:cxnLst/>
              <a:rect l="l" t="t" r="r" b="b"/>
              <a:pathLst>
                <a:path w="2062" h="78" extrusionOk="0">
                  <a:moveTo>
                    <a:pt x="44" y="1"/>
                  </a:moveTo>
                  <a:cubicBezTo>
                    <a:pt x="0" y="1"/>
                    <a:pt x="0" y="78"/>
                    <a:pt x="44" y="78"/>
                  </a:cubicBezTo>
                  <a:lnTo>
                    <a:pt x="2018" y="78"/>
                  </a:lnTo>
                  <a:cubicBezTo>
                    <a:pt x="2061" y="78"/>
                    <a:pt x="2061" y="1"/>
                    <a:pt x="2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3"/>
            <p:cNvSpPr/>
            <p:nvPr/>
          </p:nvSpPr>
          <p:spPr>
            <a:xfrm>
              <a:off x="2256109" y="3668719"/>
              <a:ext cx="135463" cy="5029"/>
            </a:xfrm>
            <a:custGeom>
              <a:avLst/>
              <a:gdLst/>
              <a:ahLst/>
              <a:cxnLst/>
              <a:rect l="l" t="t" r="r" b="b"/>
              <a:pathLst>
                <a:path w="2074" h="77" extrusionOk="0">
                  <a:moveTo>
                    <a:pt x="56" y="1"/>
                  </a:moveTo>
                  <a:cubicBezTo>
                    <a:pt x="1" y="1"/>
                    <a:pt x="1" y="77"/>
                    <a:pt x="56" y="77"/>
                  </a:cubicBezTo>
                  <a:lnTo>
                    <a:pt x="2018" y="77"/>
                  </a:lnTo>
                  <a:cubicBezTo>
                    <a:pt x="2062" y="77"/>
                    <a:pt x="2074" y="1"/>
                    <a:pt x="2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3"/>
            <p:cNvSpPr/>
            <p:nvPr/>
          </p:nvSpPr>
          <p:spPr>
            <a:xfrm>
              <a:off x="2236057" y="3640112"/>
              <a:ext cx="134745" cy="5029"/>
            </a:xfrm>
            <a:custGeom>
              <a:avLst/>
              <a:gdLst/>
              <a:ahLst/>
              <a:cxnLst/>
              <a:rect l="l" t="t" r="r" b="b"/>
              <a:pathLst>
                <a:path w="2063" h="77" extrusionOk="0">
                  <a:moveTo>
                    <a:pt x="45" y="0"/>
                  </a:moveTo>
                  <a:cubicBezTo>
                    <a:pt x="1" y="0"/>
                    <a:pt x="1" y="76"/>
                    <a:pt x="45" y="76"/>
                  </a:cubicBezTo>
                  <a:lnTo>
                    <a:pt x="2018" y="76"/>
                  </a:lnTo>
                  <a:cubicBezTo>
                    <a:pt x="2062" y="76"/>
                    <a:pt x="2062" y="0"/>
                    <a:pt x="20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3"/>
            <p:cNvSpPr/>
            <p:nvPr/>
          </p:nvSpPr>
          <p:spPr>
            <a:xfrm>
              <a:off x="2215353" y="3612157"/>
              <a:ext cx="135398" cy="5095"/>
            </a:xfrm>
            <a:custGeom>
              <a:avLst/>
              <a:gdLst/>
              <a:ahLst/>
              <a:cxnLst/>
              <a:rect l="l" t="t" r="r" b="b"/>
              <a:pathLst>
                <a:path w="2073" h="78" extrusionOk="0">
                  <a:moveTo>
                    <a:pt x="55" y="0"/>
                  </a:moveTo>
                  <a:cubicBezTo>
                    <a:pt x="0" y="0"/>
                    <a:pt x="0" y="77"/>
                    <a:pt x="55" y="77"/>
                  </a:cubicBezTo>
                  <a:lnTo>
                    <a:pt x="2018" y="77"/>
                  </a:lnTo>
                  <a:cubicBezTo>
                    <a:pt x="2072" y="77"/>
                    <a:pt x="2072" y="0"/>
                    <a:pt x="20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3"/>
            <p:cNvSpPr/>
            <p:nvPr/>
          </p:nvSpPr>
          <p:spPr>
            <a:xfrm>
              <a:off x="2208887" y="3584203"/>
              <a:ext cx="135398" cy="5095"/>
            </a:xfrm>
            <a:custGeom>
              <a:avLst/>
              <a:gdLst/>
              <a:ahLst/>
              <a:cxnLst/>
              <a:rect l="l" t="t" r="r" b="b"/>
              <a:pathLst>
                <a:path w="2073" h="78" extrusionOk="0">
                  <a:moveTo>
                    <a:pt x="56" y="1"/>
                  </a:moveTo>
                  <a:cubicBezTo>
                    <a:pt x="0" y="1"/>
                    <a:pt x="0" y="77"/>
                    <a:pt x="56" y="77"/>
                  </a:cubicBezTo>
                  <a:lnTo>
                    <a:pt x="2018" y="77"/>
                  </a:lnTo>
                  <a:cubicBezTo>
                    <a:pt x="2073" y="77"/>
                    <a:pt x="2073" y="1"/>
                    <a:pt x="2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3"/>
            <p:cNvSpPr/>
            <p:nvPr/>
          </p:nvSpPr>
          <p:spPr>
            <a:xfrm>
              <a:off x="2203923" y="3556249"/>
              <a:ext cx="134680" cy="5160"/>
            </a:xfrm>
            <a:custGeom>
              <a:avLst/>
              <a:gdLst/>
              <a:ahLst/>
              <a:cxnLst/>
              <a:rect l="l" t="t" r="r" b="b"/>
              <a:pathLst>
                <a:path w="2062" h="79" extrusionOk="0">
                  <a:moveTo>
                    <a:pt x="54" y="1"/>
                  </a:moveTo>
                  <a:cubicBezTo>
                    <a:pt x="0" y="1"/>
                    <a:pt x="0" y="78"/>
                    <a:pt x="54" y="78"/>
                  </a:cubicBezTo>
                  <a:lnTo>
                    <a:pt x="2017" y="78"/>
                  </a:lnTo>
                  <a:cubicBezTo>
                    <a:pt x="2061" y="78"/>
                    <a:pt x="2061" y="1"/>
                    <a:pt x="20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3"/>
            <p:cNvSpPr/>
            <p:nvPr/>
          </p:nvSpPr>
          <p:spPr>
            <a:xfrm>
              <a:off x="2669349" y="3378007"/>
              <a:ext cx="312989" cy="529966"/>
            </a:xfrm>
            <a:custGeom>
              <a:avLst/>
              <a:gdLst/>
              <a:ahLst/>
              <a:cxnLst/>
              <a:rect l="l" t="t" r="r" b="b"/>
              <a:pathLst>
                <a:path w="4792" h="8114" extrusionOk="0">
                  <a:moveTo>
                    <a:pt x="2094" y="0"/>
                  </a:moveTo>
                  <a:lnTo>
                    <a:pt x="2423" y="5230"/>
                  </a:lnTo>
                  <a:lnTo>
                    <a:pt x="1" y="5570"/>
                  </a:lnTo>
                  <a:lnTo>
                    <a:pt x="461" y="8114"/>
                  </a:lnTo>
                  <a:cubicBezTo>
                    <a:pt x="461" y="8114"/>
                    <a:pt x="3443" y="7697"/>
                    <a:pt x="3421" y="7642"/>
                  </a:cubicBezTo>
                  <a:cubicBezTo>
                    <a:pt x="3421" y="7642"/>
                    <a:pt x="4791" y="7225"/>
                    <a:pt x="4693" y="5921"/>
                  </a:cubicBezTo>
                  <a:cubicBezTo>
                    <a:pt x="4594" y="4846"/>
                    <a:pt x="4528" y="3497"/>
                    <a:pt x="3980" y="1776"/>
                  </a:cubicBezTo>
                  <a:cubicBezTo>
                    <a:pt x="3443" y="44"/>
                    <a:pt x="2094" y="0"/>
                    <a:pt x="20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3"/>
            <p:cNvSpPr/>
            <p:nvPr/>
          </p:nvSpPr>
          <p:spPr>
            <a:xfrm>
              <a:off x="2666475" y="3512096"/>
              <a:ext cx="229713" cy="398291"/>
            </a:xfrm>
            <a:custGeom>
              <a:avLst/>
              <a:gdLst/>
              <a:ahLst/>
              <a:cxnLst/>
              <a:rect l="l" t="t" r="r" b="b"/>
              <a:pathLst>
                <a:path w="3517" h="6098" extrusionOk="0">
                  <a:moveTo>
                    <a:pt x="2133" y="0"/>
                  </a:moveTo>
                  <a:cubicBezTo>
                    <a:pt x="2114" y="0"/>
                    <a:pt x="2094" y="14"/>
                    <a:pt x="2094" y="41"/>
                  </a:cubicBezTo>
                  <a:cubicBezTo>
                    <a:pt x="2171" y="1052"/>
                    <a:pt x="2289" y="2061"/>
                    <a:pt x="2409" y="3061"/>
                  </a:cubicBezTo>
                  <a:lnTo>
                    <a:pt x="2409" y="3061"/>
                  </a:lnTo>
                  <a:cubicBezTo>
                    <a:pt x="1716" y="3180"/>
                    <a:pt x="1023" y="3310"/>
                    <a:pt x="330" y="3429"/>
                  </a:cubicBezTo>
                  <a:cubicBezTo>
                    <a:pt x="230" y="3451"/>
                    <a:pt x="132" y="3462"/>
                    <a:pt x="33" y="3484"/>
                  </a:cubicBezTo>
                  <a:cubicBezTo>
                    <a:pt x="11" y="3484"/>
                    <a:pt x="1" y="3517"/>
                    <a:pt x="1" y="3527"/>
                  </a:cubicBezTo>
                  <a:cubicBezTo>
                    <a:pt x="143" y="4273"/>
                    <a:pt x="274" y="5008"/>
                    <a:pt x="417" y="5754"/>
                  </a:cubicBezTo>
                  <a:cubicBezTo>
                    <a:pt x="428" y="5852"/>
                    <a:pt x="450" y="5961"/>
                    <a:pt x="472" y="6071"/>
                  </a:cubicBezTo>
                  <a:cubicBezTo>
                    <a:pt x="472" y="6087"/>
                    <a:pt x="489" y="6097"/>
                    <a:pt x="503" y="6097"/>
                  </a:cubicBezTo>
                  <a:cubicBezTo>
                    <a:pt x="508" y="6097"/>
                    <a:pt x="513" y="6096"/>
                    <a:pt x="516" y="6093"/>
                  </a:cubicBezTo>
                  <a:cubicBezTo>
                    <a:pt x="1382" y="5961"/>
                    <a:pt x="2248" y="5819"/>
                    <a:pt x="3103" y="5688"/>
                  </a:cubicBezTo>
                  <a:cubicBezTo>
                    <a:pt x="3224" y="5666"/>
                    <a:pt x="3344" y="5654"/>
                    <a:pt x="3476" y="5633"/>
                  </a:cubicBezTo>
                  <a:cubicBezTo>
                    <a:pt x="3517" y="5623"/>
                    <a:pt x="3500" y="5555"/>
                    <a:pt x="3462" y="5555"/>
                  </a:cubicBezTo>
                  <a:cubicBezTo>
                    <a:pt x="3460" y="5555"/>
                    <a:pt x="3457" y="5555"/>
                    <a:pt x="3454" y="5556"/>
                  </a:cubicBezTo>
                  <a:cubicBezTo>
                    <a:pt x="2588" y="5688"/>
                    <a:pt x="1722" y="5830"/>
                    <a:pt x="866" y="5961"/>
                  </a:cubicBezTo>
                  <a:cubicBezTo>
                    <a:pt x="762" y="5980"/>
                    <a:pt x="650" y="5999"/>
                    <a:pt x="543" y="6018"/>
                  </a:cubicBezTo>
                  <a:lnTo>
                    <a:pt x="543" y="6018"/>
                  </a:lnTo>
                  <a:cubicBezTo>
                    <a:pt x="402" y="5283"/>
                    <a:pt x="272" y="4559"/>
                    <a:pt x="132" y="3834"/>
                  </a:cubicBezTo>
                  <a:cubicBezTo>
                    <a:pt x="123" y="3741"/>
                    <a:pt x="105" y="3648"/>
                    <a:pt x="87" y="3555"/>
                  </a:cubicBezTo>
                  <a:lnTo>
                    <a:pt x="87" y="3555"/>
                  </a:lnTo>
                  <a:cubicBezTo>
                    <a:pt x="778" y="3426"/>
                    <a:pt x="1469" y="3306"/>
                    <a:pt x="2160" y="3188"/>
                  </a:cubicBezTo>
                  <a:cubicBezTo>
                    <a:pt x="2259" y="3166"/>
                    <a:pt x="2357" y="3144"/>
                    <a:pt x="2457" y="3133"/>
                  </a:cubicBezTo>
                  <a:cubicBezTo>
                    <a:pt x="2467" y="3122"/>
                    <a:pt x="2489" y="3111"/>
                    <a:pt x="2489" y="3089"/>
                  </a:cubicBezTo>
                  <a:cubicBezTo>
                    <a:pt x="2369" y="2080"/>
                    <a:pt x="2248" y="1061"/>
                    <a:pt x="2171" y="41"/>
                  </a:cubicBezTo>
                  <a:cubicBezTo>
                    <a:pt x="2171" y="14"/>
                    <a:pt x="2152" y="0"/>
                    <a:pt x="2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14" name="Google Shape;714;p33"/>
          <p:cNvCxnSpPr/>
          <p:nvPr/>
        </p:nvCxnSpPr>
        <p:spPr>
          <a:xfrm>
            <a:off x="1650" y="4712550"/>
            <a:ext cx="9140700" cy="20400"/>
          </a:xfrm>
          <a:prstGeom prst="straightConnector1">
            <a:avLst/>
          </a:prstGeom>
          <a:noFill/>
          <a:ln w="9525" cap="flat" cmpd="sng">
            <a:solidFill>
              <a:srgbClr val="445D7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15" name="Google Shape;71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192" y="459902"/>
            <a:ext cx="1078608" cy="223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6" name="Google Shape;71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425" y="427950"/>
            <a:ext cx="301331" cy="28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0" name="Google Shape;102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20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1" name="Google Shape;1021;p42"/>
          <p:cNvSpPr txBox="1"/>
          <p:nvPr/>
        </p:nvSpPr>
        <p:spPr>
          <a:xfrm>
            <a:off x="4740850" y="342175"/>
            <a:ext cx="4220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>
                <a:latin typeface="Anek Gujarati"/>
                <a:ea typeface="Anek Gujarati"/>
                <a:cs typeface="Anek Gujarati"/>
                <a:sym typeface="Anek Gujarati"/>
              </a:rPr>
              <a:t>Various MLOps tools as used for building the scalable pipelines  in the project</a:t>
            </a:r>
            <a:endParaRPr sz="1200" b="1" i="1">
              <a:latin typeface="Anek Gujarati"/>
              <a:ea typeface="Anek Gujarati"/>
              <a:cs typeface="Anek Gujarati"/>
              <a:sym typeface="Anek Gujarat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43"/>
          <p:cNvSpPr txBox="1">
            <a:spLocks noGrp="1"/>
          </p:cNvSpPr>
          <p:nvPr>
            <p:ph type="title"/>
          </p:nvPr>
        </p:nvSpPr>
        <p:spPr>
          <a:xfrm>
            <a:off x="807825" y="4496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accent2"/>
                </a:solidFill>
              </a:rPr>
              <a:t>Pipeline Orchestration Using Airflow</a:t>
            </a:r>
            <a:endParaRPr sz="2900">
              <a:solidFill>
                <a:schemeClr val="accent2"/>
              </a:solidFill>
            </a:endParaRPr>
          </a:p>
        </p:txBody>
      </p:sp>
      <p:sp>
        <p:nvSpPr>
          <p:cNvPr id="1027" name="Google Shape;1027;p43"/>
          <p:cNvSpPr txBox="1"/>
          <p:nvPr/>
        </p:nvSpPr>
        <p:spPr>
          <a:xfrm>
            <a:off x="461075" y="1351500"/>
            <a:ext cx="3261000" cy="10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nek Gujarati"/>
              <a:buChar char="●"/>
            </a:pPr>
            <a:r>
              <a:rPr lang="en" sz="1100">
                <a:latin typeface="Anek Gujarati"/>
                <a:ea typeface="Anek Gujarati"/>
                <a:cs typeface="Anek Gujarati"/>
                <a:sym typeface="Anek Gujarati"/>
              </a:rPr>
              <a:t>DAG (Directed Acyclic Graph) is the workflow or pipeline structure in Airflow.</a:t>
            </a:r>
            <a:endParaRPr sz="1100">
              <a:latin typeface="Anek Gujarati"/>
              <a:ea typeface="Anek Gujarati"/>
              <a:cs typeface="Anek Gujarati"/>
              <a:sym typeface="Anek Gujarat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nek Gujarati"/>
              <a:ea typeface="Anek Gujarati"/>
              <a:cs typeface="Anek Gujarati"/>
              <a:sym typeface="Anek Gujarati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nek Gujarati"/>
              <a:buChar char="●"/>
            </a:pPr>
            <a:r>
              <a:rPr lang="en" sz="1100">
                <a:latin typeface="Anek Gujarati"/>
                <a:ea typeface="Anek Gujarati"/>
                <a:cs typeface="Anek Gujarati"/>
                <a:sym typeface="Anek Gujarati"/>
              </a:rPr>
              <a:t>DAG defines tasks and their dependencies for scheduling and execution.</a:t>
            </a:r>
            <a:endParaRPr sz="1100">
              <a:latin typeface="Anek Gujarati"/>
              <a:ea typeface="Anek Gujarati"/>
              <a:cs typeface="Anek Gujarati"/>
              <a:sym typeface="Anek Gujarati"/>
            </a:endParaRPr>
          </a:p>
        </p:txBody>
      </p:sp>
      <p:sp>
        <p:nvSpPr>
          <p:cNvPr id="1028" name="Google Shape;1028;p43"/>
          <p:cNvSpPr txBox="1"/>
          <p:nvPr/>
        </p:nvSpPr>
        <p:spPr>
          <a:xfrm>
            <a:off x="337925" y="1022325"/>
            <a:ext cx="3261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Anek Gujarati"/>
                <a:ea typeface="Anek Gujarati"/>
                <a:cs typeface="Anek Gujarati"/>
                <a:sym typeface="Anek Gujarati"/>
              </a:rPr>
              <a:t>Initialize a DAG</a:t>
            </a:r>
            <a:endParaRPr sz="1700" b="1">
              <a:latin typeface="Anek Gujarati"/>
              <a:ea typeface="Anek Gujarati"/>
              <a:cs typeface="Anek Gujarati"/>
              <a:sym typeface="Anek Gujarati"/>
            </a:endParaRPr>
          </a:p>
        </p:txBody>
      </p:sp>
      <p:sp>
        <p:nvSpPr>
          <p:cNvPr id="1029" name="Google Shape;1029;p43"/>
          <p:cNvSpPr txBox="1"/>
          <p:nvPr/>
        </p:nvSpPr>
        <p:spPr>
          <a:xfrm>
            <a:off x="5592375" y="1250925"/>
            <a:ext cx="3261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Anek Gujarati"/>
                <a:ea typeface="Anek Gujarati"/>
                <a:cs typeface="Anek Gujarati"/>
                <a:sym typeface="Anek Gujarati"/>
              </a:rPr>
              <a:t>Create Tasks</a:t>
            </a:r>
            <a:endParaRPr sz="1700" b="1">
              <a:latin typeface="Anek Gujarati"/>
              <a:ea typeface="Anek Gujarati"/>
              <a:cs typeface="Anek Gujarati"/>
              <a:sym typeface="Anek Gujarati"/>
            </a:endParaRPr>
          </a:p>
        </p:txBody>
      </p:sp>
      <p:sp>
        <p:nvSpPr>
          <p:cNvPr id="1030" name="Google Shape;1030;p43"/>
          <p:cNvSpPr txBox="1"/>
          <p:nvPr/>
        </p:nvSpPr>
        <p:spPr>
          <a:xfrm>
            <a:off x="5741775" y="1574925"/>
            <a:ext cx="3261000" cy="15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nek Gujarati"/>
              <a:buChar char="●"/>
            </a:pPr>
            <a:r>
              <a:rPr lang="en" sz="1100">
                <a:latin typeface="Anek Gujarati"/>
                <a:ea typeface="Anek Gujarati"/>
                <a:cs typeface="Anek Gujarati"/>
                <a:sym typeface="Anek Gujarati"/>
              </a:rPr>
              <a:t>Tasks are interconnected steps in the pipeline defined by PythonOperator and DummyOperator.</a:t>
            </a:r>
            <a:endParaRPr sz="1100">
              <a:latin typeface="Anek Gujarati"/>
              <a:ea typeface="Anek Gujarati"/>
              <a:cs typeface="Anek Gujarati"/>
              <a:sym typeface="Anek Gujarat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Anek Gujarati"/>
              <a:ea typeface="Anek Gujarati"/>
              <a:cs typeface="Anek Gujarati"/>
              <a:sym typeface="Anek Gujarati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nek Gujarati"/>
              <a:buChar char="●"/>
            </a:pPr>
            <a:r>
              <a:rPr lang="en" sz="1100">
                <a:latin typeface="Anek Gujarati"/>
                <a:ea typeface="Anek Gujarati"/>
                <a:cs typeface="Anek Gujarati"/>
                <a:sym typeface="Anek Gujarati"/>
              </a:rPr>
              <a:t>PythonOperator executes Python functions, while DummyOperator is a placeholder.</a:t>
            </a:r>
            <a:endParaRPr sz="1100">
              <a:latin typeface="Anek Gujarati"/>
              <a:ea typeface="Anek Gujarati"/>
              <a:cs typeface="Anek Gujarati"/>
              <a:sym typeface="Anek Gujarat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Anek Gujarati"/>
              <a:ea typeface="Anek Gujarati"/>
              <a:cs typeface="Anek Gujarati"/>
              <a:sym typeface="Anek Gujarati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nek Gujarati"/>
              <a:buChar char="●"/>
            </a:pPr>
            <a:r>
              <a:rPr lang="en" sz="1100">
                <a:latin typeface="Anek Gujarati"/>
                <a:ea typeface="Anek Gujarati"/>
                <a:cs typeface="Anek Gujarati"/>
                <a:sym typeface="Anek Gujarati"/>
              </a:rPr>
              <a:t>Task functions: read data, prep encoding, prep scale, ml flow function, end task.</a:t>
            </a:r>
            <a:endParaRPr/>
          </a:p>
        </p:txBody>
      </p:sp>
      <p:grpSp>
        <p:nvGrpSpPr>
          <p:cNvPr id="1031" name="Google Shape;1031;p43"/>
          <p:cNvGrpSpPr/>
          <p:nvPr/>
        </p:nvGrpSpPr>
        <p:grpSpPr>
          <a:xfrm>
            <a:off x="3436386" y="1808714"/>
            <a:ext cx="2187423" cy="2615259"/>
            <a:chOff x="4251067" y="1220917"/>
            <a:chExt cx="622382" cy="742339"/>
          </a:xfrm>
        </p:grpSpPr>
        <p:sp>
          <p:nvSpPr>
            <p:cNvPr id="1032" name="Google Shape;1032;p43"/>
            <p:cNvSpPr/>
            <p:nvPr/>
          </p:nvSpPr>
          <p:spPr>
            <a:xfrm>
              <a:off x="4548248" y="1328649"/>
              <a:ext cx="325201" cy="322547"/>
            </a:xfrm>
            <a:custGeom>
              <a:avLst/>
              <a:gdLst/>
              <a:ahLst/>
              <a:cxnLst/>
              <a:rect l="l" t="t" r="r" b="b"/>
              <a:pathLst>
                <a:path w="25486" h="25278" extrusionOk="0">
                  <a:moveTo>
                    <a:pt x="12746" y="4905"/>
                  </a:moveTo>
                  <a:cubicBezTo>
                    <a:pt x="13701" y="4905"/>
                    <a:pt x="14672" y="5083"/>
                    <a:pt x="15613" y="5460"/>
                  </a:cubicBezTo>
                  <a:cubicBezTo>
                    <a:pt x="19580" y="7047"/>
                    <a:pt x="21508" y="11545"/>
                    <a:pt x="19923" y="15511"/>
                  </a:cubicBezTo>
                  <a:cubicBezTo>
                    <a:pt x="18714" y="18534"/>
                    <a:pt x="15811" y="20374"/>
                    <a:pt x="12742" y="20374"/>
                  </a:cubicBezTo>
                  <a:cubicBezTo>
                    <a:pt x="11786" y="20374"/>
                    <a:pt x="10814" y="20196"/>
                    <a:pt x="9873" y="19819"/>
                  </a:cubicBezTo>
                  <a:cubicBezTo>
                    <a:pt x="5908" y="18234"/>
                    <a:pt x="3978" y="13734"/>
                    <a:pt x="5563" y="9769"/>
                  </a:cubicBezTo>
                  <a:cubicBezTo>
                    <a:pt x="6772" y="6745"/>
                    <a:pt x="9676" y="4905"/>
                    <a:pt x="12746" y="4905"/>
                  </a:cubicBezTo>
                  <a:close/>
                  <a:moveTo>
                    <a:pt x="15551" y="1"/>
                  </a:moveTo>
                  <a:cubicBezTo>
                    <a:pt x="15240" y="1"/>
                    <a:pt x="14946" y="187"/>
                    <a:pt x="14824" y="492"/>
                  </a:cubicBezTo>
                  <a:lnTo>
                    <a:pt x="14047" y="2435"/>
                  </a:lnTo>
                  <a:cubicBezTo>
                    <a:pt x="13612" y="2378"/>
                    <a:pt x="13174" y="2350"/>
                    <a:pt x="12736" y="2350"/>
                  </a:cubicBezTo>
                  <a:cubicBezTo>
                    <a:pt x="12218" y="2350"/>
                    <a:pt x="11700" y="2390"/>
                    <a:pt x="11187" y="2469"/>
                  </a:cubicBezTo>
                  <a:lnTo>
                    <a:pt x="10364" y="547"/>
                  </a:lnTo>
                  <a:cubicBezTo>
                    <a:pt x="10238" y="251"/>
                    <a:pt x="9949" y="73"/>
                    <a:pt x="9646" y="73"/>
                  </a:cubicBezTo>
                  <a:cubicBezTo>
                    <a:pt x="9543" y="73"/>
                    <a:pt x="9438" y="93"/>
                    <a:pt x="9338" y="137"/>
                  </a:cubicBezTo>
                  <a:lnTo>
                    <a:pt x="6036" y="1553"/>
                  </a:lnTo>
                  <a:cubicBezTo>
                    <a:pt x="5640" y="1722"/>
                    <a:pt x="5456" y="2182"/>
                    <a:pt x="5626" y="2579"/>
                  </a:cubicBezTo>
                  <a:lnTo>
                    <a:pt x="6449" y="4501"/>
                  </a:lnTo>
                  <a:cubicBezTo>
                    <a:pt x="5690" y="5085"/>
                    <a:pt x="5019" y="5775"/>
                    <a:pt x="4452" y="6549"/>
                  </a:cubicBezTo>
                  <a:lnTo>
                    <a:pt x="2510" y="5772"/>
                  </a:lnTo>
                  <a:cubicBezTo>
                    <a:pt x="2414" y="5734"/>
                    <a:pt x="2316" y="5716"/>
                    <a:pt x="2219" y="5716"/>
                  </a:cubicBezTo>
                  <a:cubicBezTo>
                    <a:pt x="1910" y="5716"/>
                    <a:pt x="1616" y="5901"/>
                    <a:pt x="1493" y="6208"/>
                  </a:cubicBezTo>
                  <a:lnTo>
                    <a:pt x="161" y="9542"/>
                  </a:lnTo>
                  <a:cubicBezTo>
                    <a:pt x="0" y="9944"/>
                    <a:pt x="194" y="10398"/>
                    <a:pt x="596" y="10558"/>
                  </a:cubicBezTo>
                  <a:lnTo>
                    <a:pt x="2537" y="11335"/>
                  </a:lnTo>
                  <a:cubicBezTo>
                    <a:pt x="2415" y="12285"/>
                    <a:pt x="2426" y="13249"/>
                    <a:pt x="2572" y="14195"/>
                  </a:cubicBezTo>
                  <a:lnTo>
                    <a:pt x="651" y="15018"/>
                  </a:lnTo>
                  <a:cubicBezTo>
                    <a:pt x="253" y="15189"/>
                    <a:pt x="71" y="15649"/>
                    <a:pt x="241" y="16046"/>
                  </a:cubicBezTo>
                  <a:lnTo>
                    <a:pt x="1655" y="19347"/>
                  </a:lnTo>
                  <a:cubicBezTo>
                    <a:pt x="1781" y="19643"/>
                    <a:pt x="2070" y="19821"/>
                    <a:pt x="2373" y="19821"/>
                  </a:cubicBezTo>
                  <a:cubicBezTo>
                    <a:pt x="2476" y="19821"/>
                    <a:pt x="2581" y="19800"/>
                    <a:pt x="2681" y="19756"/>
                  </a:cubicBezTo>
                  <a:lnTo>
                    <a:pt x="4603" y="18933"/>
                  </a:lnTo>
                  <a:cubicBezTo>
                    <a:pt x="5189" y="19692"/>
                    <a:pt x="5879" y="20365"/>
                    <a:pt x="6651" y="20930"/>
                  </a:cubicBezTo>
                  <a:lnTo>
                    <a:pt x="5874" y="22873"/>
                  </a:lnTo>
                  <a:cubicBezTo>
                    <a:pt x="5714" y="23273"/>
                    <a:pt x="5909" y="23728"/>
                    <a:pt x="6310" y="23888"/>
                  </a:cubicBezTo>
                  <a:lnTo>
                    <a:pt x="9645" y="25222"/>
                  </a:lnTo>
                  <a:cubicBezTo>
                    <a:pt x="9740" y="25260"/>
                    <a:pt x="9838" y="25278"/>
                    <a:pt x="9935" y="25278"/>
                  </a:cubicBezTo>
                  <a:cubicBezTo>
                    <a:pt x="10245" y="25278"/>
                    <a:pt x="10538" y="25092"/>
                    <a:pt x="10660" y="24786"/>
                  </a:cubicBezTo>
                  <a:lnTo>
                    <a:pt x="11437" y="22845"/>
                  </a:lnTo>
                  <a:cubicBezTo>
                    <a:pt x="11871" y="22901"/>
                    <a:pt x="12308" y="22929"/>
                    <a:pt x="12745" y="22929"/>
                  </a:cubicBezTo>
                  <a:cubicBezTo>
                    <a:pt x="13264" y="22929"/>
                    <a:pt x="13784" y="22889"/>
                    <a:pt x="14299" y="22810"/>
                  </a:cubicBezTo>
                  <a:lnTo>
                    <a:pt x="15122" y="24732"/>
                  </a:lnTo>
                  <a:cubicBezTo>
                    <a:pt x="15248" y="25028"/>
                    <a:pt x="15536" y="25206"/>
                    <a:pt x="15839" y="25206"/>
                  </a:cubicBezTo>
                  <a:cubicBezTo>
                    <a:pt x="15943" y="25206"/>
                    <a:pt x="16047" y="25185"/>
                    <a:pt x="16148" y="25142"/>
                  </a:cubicBezTo>
                  <a:lnTo>
                    <a:pt x="19449" y="23728"/>
                  </a:lnTo>
                  <a:cubicBezTo>
                    <a:pt x="19846" y="23558"/>
                    <a:pt x="20030" y="23098"/>
                    <a:pt x="19860" y="22701"/>
                  </a:cubicBezTo>
                  <a:lnTo>
                    <a:pt x="19037" y="20780"/>
                  </a:lnTo>
                  <a:cubicBezTo>
                    <a:pt x="19794" y="20194"/>
                    <a:pt x="20467" y="19503"/>
                    <a:pt x="21034" y="18732"/>
                  </a:cubicBezTo>
                  <a:lnTo>
                    <a:pt x="22975" y="19508"/>
                  </a:lnTo>
                  <a:cubicBezTo>
                    <a:pt x="23070" y="19546"/>
                    <a:pt x="23168" y="19564"/>
                    <a:pt x="23265" y="19564"/>
                  </a:cubicBezTo>
                  <a:cubicBezTo>
                    <a:pt x="23576" y="19564"/>
                    <a:pt x="23869" y="19378"/>
                    <a:pt x="23992" y="19073"/>
                  </a:cubicBezTo>
                  <a:lnTo>
                    <a:pt x="25326" y="15737"/>
                  </a:lnTo>
                  <a:cubicBezTo>
                    <a:pt x="25486" y="15337"/>
                    <a:pt x="25290" y="14882"/>
                    <a:pt x="24890" y="14722"/>
                  </a:cubicBezTo>
                  <a:lnTo>
                    <a:pt x="22948" y="13945"/>
                  </a:lnTo>
                  <a:cubicBezTo>
                    <a:pt x="23071" y="12994"/>
                    <a:pt x="23060" y="12032"/>
                    <a:pt x="22914" y="11084"/>
                  </a:cubicBezTo>
                  <a:lnTo>
                    <a:pt x="24835" y="10261"/>
                  </a:lnTo>
                  <a:cubicBezTo>
                    <a:pt x="25231" y="10091"/>
                    <a:pt x="25415" y="9631"/>
                    <a:pt x="25245" y="9234"/>
                  </a:cubicBezTo>
                  <a:lnTo>
                    <a:pt x="23830" y="5934"/>
                  </a:lnTo>
                  <a:cubicBezTo>
                    <a:pt x="23703" y="5637"/>
                    <a:pt x="23414" y="5459"/>
                    <a:pt x="23111" y="5459"/>
                  </a:cubicBezTo>
                  <a:cubicBezTo>
                    <a:pt x="23008" y="5459"/>
                    <a:pt x="22904" y="5479"/>
                    <a:pt x="22803" y="5522"/>
                  </a:cubicBezTo>
                  <a:lnTo>
                    <a:pt x="20882" y="6347"/>
                  </a:lnTo>
                  <a:cubicBezTo>
                    <a:pt x="20297" y="5588"/>
                    <a:pt x="19607" y="4915"/>
                    <a:pt x="18835" y="4348"/>
                  </a:cubicBezTo>
                  <a:lnTo>
                    <a:pt x="19610" y="2408"/>
                  </a:lnTo>
                  <a:cubicBezTo>
                    <a:pt x="19770" y="2006"/>
                    <a:pt x="19577" y="1551"/>
                    <a:pt x="19175" y="1391"/>
                  </a:cubicBezTo>
                  <a:lnTo>
                    <a:pt x="15841" y="57"/>
                  </a:lnTo>
                  <a:cubicBezTo>
                    <a:pt x="15745" y="19"/>
                    <a:pt x="15647" y="1"/>
                    <a:pt x="155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3"/>
            <p:cNvSpPr/>
            <p:nvPr/>
          </p:nvSpPr>
          <p:spPr>
            <a:xfrm>
              <a:off x="4557499" y="1656607"/>
              <a:ext cx="306674" cy="306648"/>
            </a:xfrm>
            <a:custGeom>
              <a:avLst/>
              <a:gdLst/>
              <a:ahLst/>
              <a:cxnLst/>
              <a:rect l="l" t="t" r="r" b="b"/>
              <a:pathLst>
                <a:path w="24034" h="24032" extrusionOk="0">
                  <a:moveTo>
                    <a:pt x="12017" y="4775"/>
                  </a:moveTo>
                  <a:cubicBezTo>
                    <a:pt x="16016" y="4775"/>
                    <a:pt x="19258" y="8018"/>
                    <a:pt x="19258" y="12017"/>
                  </a:cubicBezTo>
                  <a:cubicBezTo>
                    <a:pt x="19258" y="16015"/>
                    <a:pt x="16016" y="19256"/>
                    <a:pt x="12019" y="19256"/>
                  </a:cubicBezTo>
                  <a:lnTo>
                    <a:pt x="12017" y="19256"/>
                  </a:lnTo>
                  <a:cubicBezTo>
                    <a:pt x="8019" y="19256"/>
                    <a:pt x="4778" y="16015"/>
                    <a:pt x="4778" y="12017"/>
                  </a:cubicBezTo>
                  <a:cubicBezTo>
                    <a:pt x="4778" y="8018"/>
                    <a:pt x="8019" y="4775"/>
                    <a:pt x="12017" y="4775"/>
                  </a:cubicBezTo>
                  <a:close/>
                  <a:moveTo>
                    <a:pt x="10336" y="0"/>
                  </a:moveTo>
                  <a:cubicBezTo>
                    <a:pt x="9932" y="0"/>
                    <a:pt x="9604" y="327"/>
                    <a:pt x="9604" y="732"/>
                  </a:cubicBezTo>
                  <a:lnTo>
                    <a:pt x="9604" y="2689"/>
                  </a:lnTo>
                  <a:cubicBezTo>
                    <a:pt x="8734" y="2913"/>
                    <a:pt x="7902" y="3259"/>
                    <a:pt x="7128" y="3714"/>
                  </a:cubicBezTo>
                  <a:lnTo>
                    <a:pt x="5745" y="2330"/>
                  </a:lnTo>
                  <a:cubicBezTo>
                    <a:pt x="5602" y="2187"/>
                    <a:pt x="5415" y="2115"/>
                    <a:pt x="5228" y="2115"/>
                  </a:cubicBezTo>
                  <a:cubicBezTo>
                    <a:pt x="5040" y="2115"/>
                    <a:pt x="4853" y="2187"/>
                    <a:pt x="4710" y="2330"/>
                  </a:cubicBezTo>
                  <a:lnTo>
                    <a:pt x="2332" y="4708"/>
                  </a:lnTo>
                  <a:cubicBezTo>
                    <a:pt x="2046" y="4995"/>
                    <a:pt x="2046" y="5457"/>
                    <a:pt x="2332" y="5744"/>
                  </a:cubicBezTo>
                  <a:lnTo>
                    <a:pt x="3716" y="7128"/>
                  </a:lnTo>
                  <a:cubicBezTo>
                    <a:pt x="3260" y="7900"/>
                    <a:pt x="2915" y="8734"/>
                    <a:pt x="2691" y="9602"/>
                  </a:cubicBezTo>
                  <a:lnTo>
                    <a:pt x="734" y="9602"/>
                  </a:lnTo>
                  <a:cubicBezTo>
                    <a:pt x="329" y="9602"/>
                    <a:pt x="1" y="9930"/>
                    <a:pt x="1" y="10335"/>
                  </a:cubicBezTo>
                  <a:lnTo>
                    <a:pt x="1" y="13698"/>
                  </a:lnTo>
                  <a:cubicBezTo>
                    <a:pt x="1" y="14101"/>
                    <a:pt x="329" y="14430"/>
                    <a:pt x="734" y="14430"/>
                  </a:cubicBezTo>
                  <a:lnTo>
                    <a:pt x="2691" y="14430"/>
                  </a:lnTo>
                  <a:cubicBezTo>
                    <a:pt x="2915" y="15298"/>
                    <a:pt x="3260" y="16132"/>
                    <a:pt x="3716" y="16904"/>
                  </a:cubicBezTo>
                  <a:lnTo>
                    <a:pt x="2332" y="18289"/>
                  </a:lnTo>
                  <a:cubicBezTo>
                    <a:pt x="2046" y="18574"/>
                    <a:pt x="2046" y="19038"/>
                    <a:pt x="2332" y="19323"/>
                  </a:cubicBezTo>
                  <a:lnTo>
                    <a:pt x="4710" y="21701"/>
                  </a:lnTo>
                  <a:cubicBezTo>
                    <a:pt x="4853" y="21845"/>
                    <a:pt x="5040" y="21916"/>
                    <a:pt x="5228" y="21916"/>
                  </a:cubicBezTo>
                  <a:cubicBezTo>
                    <a:pt x="5415" y="21916"/>
                    <a:pt x="5602" y="21845"/>
                    <a:pt x="5745" y="21701"/>
                  </a:cubicBezTo>
                  <a:lnTo>
                    <a:pt x="7128" y="20318"/>
                  </a:lnTo>
                  <a:cubicBezTo>
                    <a:pt x="7902" y="20774"/>
                    <a:pt x="8736" y="21118"/>
                    <a:pt x="9604" y="21343"/>
                  </a:cubicBezTo>
                  <a:lnTo>
                    <a:pt x="9604" y="23299"/>
                  </a:lnTo>
                  <a:cubicBezTo>
                    <a:pt x="9604" y="23705"/>
                    <a:pt x="9932" y="24031"/>
                    <a:pt x="10336" y="24031"/>
                  </a:cubicBezTo>
                  <a:lnTo>
                    <a:pt x="13699" y="24031"/>
                  </a:lnTo>
                  <a:cubicBezTo>
                    <a:pt x="14104" y="24031"/>
                    <a:pt x="14432" y="23705"/>
                    <a:pt x="14432" y="23299"/>
                  </a:cubicBezTo>
                  <a:lnTo>
                    <a:pt x="14432" y="21343"/>
                  </a:lnTo>
                  <a:cubicBezTo>
                    <a:pt x="15300" y="21118"/>
                    <a:pt x="16134" y="20773"/>
                    <a:pt x="16906" y="20318"/>
                  </a:cubicBezTo>
                  <a:lnTo>
                    <a:pt x="18290" y="21701"/>
                  </a:lnTo>
                  <a:cubicBezTo>
                    <a:pt x="18433" y="21844"/>
                    <a:pt x="18620" y="21915"/>
                    <a:pt x="18808" y="21915"/>
                  </a:cubicBezTo>
                  <a:cubicBezTo>
                    <a:pt x="18995" y="21915"/>
                    <a:pt x="19182" y="21844"/>
                    <a:pt x="19326" y="21701"/>
                  </a:cubicBezTo>
                  <a:lnTo>
                    <a:pt x="21704" y="19323"/>
                  </a:lnTo>
                  <a:cubicBezTo>
                    <a:pt x="21989" y="19037"/>
                    <a:pt x="21989" y="18574"/>
                    <a:pt x="21704" y="18287"/>
                  </a:cubicBezTo>
                  <a:lnTo>
                    <a:pt x="20320" y="16904"/>
                  </a:lnTo>
                  <a:cubicBezTo>
                    <a:pt x="20775" y="16130"/>
                    <a:pt x="21121" y="15298"/>
                    <a:pt x="21345" y="14430"/>
                  </a:cubicBezTo>
                  <a:lnTo>
                    <a:pt x="23302" y="14430"/>
                  </a:lnTo>
                  <a:cubicBezTo>
                    <a:pt x="23705" y="14430"/>
                    <a:pt x="24034" y="14101"/>
                    <a:pt x="24034" y="13696"/>
                  </a:cubicBezTo>
                  <a:lnTo>
                    <a:pt x="24034" y="10334"/>
                  </a:lnTo>
                  <a:cubicBezTo>
                    <a:pt x="24034" y="9930"/>
                    <a:pt x="23705" y="9602"/>
                    <a:pt x="23302" y="9602"/>
                  </a:cubicBezTo>
                  <a:lnTo>
                    <a:pt x="21343" y="9602"/>
                  </a:lnTo>
                  <a:cubicBezTo>
                    <a:pt x="21121" y="8734"/>
                    <a:pt x="20775" y="7900"/>
                    <a:pt x="20320" y="7128"/>
                  </a:cubicBezTo>
                  <a:lnTo>
                    <a:pt x="21704" y="5744"/>
                  </a:lnTo>
                  <a:cubicBezTo>
                    <a:pt x="21989" y="5457"/>
                    <a:pt x="21989" y="4995"/>
                    <a:pt x="21704" y="4708"/>
                  </a:cubicBezTo>
                  <a:lnTo>
                    <a:pt x="19326" y="2330"/>
                  </a:lnTo>
                  <a:cubicBezTo>
                    <a:pt x="19182" y="2187"/>
                    <a:pt x="18995" y="2115"/>
                    <a:pt x="18808" y="2115"/>
                  </a:cubicBezTo>
                  <a:cubicBezTo>
                    <a:pt x="18620" y="2115"/>
                    <a:pt x="18433" y="2187"/>
                    <a:pt x="18290" y="2330"/>
                  </a:cubicBezTo>
                  <a:lnTo>
                    <a:pt x="16906" y="3714"/>
                  </a:lnTo>
                  <a:cubicBezTo>
                    <a:pt x="16133" y="3259"/>
                    <a:pt x="15300" y="2913"/>
                    <a:pt x="14430" y="2689"/>
                  </a:cubicBezTo>
                  <a:lnTo>
                    <a:pt x="14430" y="732"/>
                  </a:lnTo>
                  <a:cubicBezTo>
                    <a:pt x="14430" y="327"/>
                    <a:pt x="14104" y="0"/>
                    <a:pt x="136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3"/>
            <p:cNvSpPr/>
            <p:nvPr/>
          </p:nvSpPr>
          <p:spPr>
            <a:xfrm>
              <a:off x="4251067" y="1523035"/>
              <a:ext cx="327536" cy="325023"/>
            </a:xfrm>
            <a:custGeom>
              <a:avLst/>
              <a:gdLst/>
              <a:ahLst/>
              <a:cxnLst/>
              <a:rect l="l" t="t" r="r" b="b"/>
              <a:pathLst>
                <a:path w="25669" h="25472" extrusionOk="0">
                  <a:moveTo>
                    <a:pt x="12840" y="5002"/>
                  </a:moveTo>
                  <a:cubicBezTo>
                    <a:pt x="13949" y="5002"/>
                    <a:pt x="15075" y="5242"/>
                    <a:pt x="16144" y="5747"/>
                  </a:cubicBezTo>
                  <a:cubicBezTo>
                    <a:pt x="20003" y="7575"/>
                    <a:pt x="21651" y="12185"/>
                    <a:pt x="19822" y="16044"/>
                  </a:cubicBezTo>
                  <a:cubicBezTo>
                    <a:pt x="18501" y="18836"/>
                    <a:pt x="15726" y="20470"/>
                    <a:pt x="12830" y="20470"/>
                  </a:cubicBezTo>
                  <a:cubicBezTo>
                    <a:pt x="11721" y="20470"/>
                    <a:pt x="10595" y="20230"/>
                    <a:pt x="9525" y="19724"/>
                  </a:cubicBezTo>
                  <a:cubicBezTo>
                    <a:pt x="5666" y="17897"/>
                    <a:pt x="4018" y="13286"/>
                    <a:pt x="5845" y="9427"/>
                  </a:cubicBezTo>
                  <a:cubicBezTo>
                    <a:pt x="7167" y="6636"/>
                    <a:pt x="9944" y="5002"/>
                    <a:pt x="12840" y="5002"/>
                  </a:cubicBezTo>
                  <a:close/>
                  <a:moveTo>
                    <a:pt x="10471" y="1"/>
                  </a:moveTo>
                  <a:cubicBezTo>
                    <a:pt x="10383" y="1"/>
                    <a:pt x="10294" y="16"/>
                    <a:pt x="10208" y="47"/>
                  </a:cubicBezTo>
                  <a:lnTo>
                    <a:pt x="6824" y="1256"/>
                  </a:lnTo>
                  <a:cubicBezTo>
                    <a:pt x="6417" y="1401"/>
                    <a:pt x="6206" y="1848"/>
                    <a:pt x="6351" y="2255"/>
                  </a:cubicBezTo>
                  <a:lnTo>
                    <a:pt x="7054" y="4223"/>
                  </a:lnTo>
                  <a:cubicBezTo>
                    <a:pt x="6262" y="4761"/>
                    <a:pt x="5548" y="5408"/>
                    <a:pt x="4934" y="6145"/>
                  </a:cubicBezTo>
                  <a:lnTo>
                    <a:pt x="3045" y="5249"/>
                  </a:lnTo>
                  <a:cubicBezTo>
                    <a:pt x="2937" y="5199"/>
                    <a:pt x="2823" y="5174"/>
                    <a:pt x="2711" y="5174"/>
                  </a:cubicBezTo>
                  <a:cubicBezTo>
                    <a:pt x="2418" y="5174"/>
                    <a:pt x="2137" y="5340"/>
                    <a:pt x="2004" y="5623"/>
                  </a:cubicBezTo>
                  <a:lnTo>
                    <a:pt x="467" y="8868"/>
                  </a:lnTo>
                  <a:cubicBezTo>
                    <a:pt x="282" y="9259"/>
                    <a:pt x="449" y="9725"/>
                    <a:pt x="840" y="9909"/>
                  </a:cubicBezTo>
                  <a:lnTo>
                    <a:pt x="2729" y="10804"/>
                  </a:lnTo>
                  <a:cubicBezTo>
                    <a:pt x="2548" y="11744"/>
                    <a:pt x="2500" y="12707"/>
                    <a:pt x="2587" y="13661"/>
                  </a:cubicBezTo>
                  <a:lnTo>
                    <a:pt x="619" y="14364"/>
                  </a:lnTo>
                  <a:cubicBezTo>
                    <a:pt x="212" y="14510"/>
                    <a:pt x="1" y="14957"/>
                    <a:pt x="145" y="15363"/>
                  </a:cubicBezTo>
                  <a:lnTo>
                    <a:pt x="1354" y="18747"/>
                  </a:lnTo>
                  <a:cubicBezTo>
                    <a:pt x="1467" y="19067"/>
                    <a:pt x="1768" y="19265"/>
                    <a:pt x="2089" y="19265"/>
                  </a:cubicBezTo>
                  <a:cubicBezTo>
                    <a:pt x="2177" y="19265"/>
                    <a:pt x="2266" y="19251"/>
                    <a:pt x="2353" y="19219"/>
                  </a:cubicBezTo>
                  <a:lnTo>
                    <a:pt x="4321" y="18516"/>
                  </a:lnTo>
                  <a:cubicBezTo>
                    <a:pt x="4859" y="19309"/>
                    <a:pt x="5506" y="20023"/>
                    <a:pt x="6243" y="20637"/>
                  </a:cubicBezTo>
                  <a:lnTo>
                    <a:pt x="5347" y="22526"/>
                  </a:lnTo>
                  <a:cubicBezTo>
                    <a:pt x="5163" y="22917"/>
                    <a:pt x="5330" y="23383"/>
                    <a:pt x="5721" y="23567"/>
                  </a:cubicBezTo>
                  <a:lnTo>
                    <a:pt x="8966" y="25104"/>
                  </a:lnTo>
                  <a:cubicBezTo>
                    <a:pt x="9074" y="25155"/>
                    <a:pt x="9188" y="25179"/>
                    <a:pt x="9300" y="25179"/>
                  </a:cubicBezTo>
                  <a:cubicBezTo>
                    <a:pt x="9593" y="25179"/>
                    <a:pt x="9874" y="25014"/>
                    <a:pt x="10007" y="24731"/>
                  </a:cubicBezTo>
                  <a:lnTo>
                    <a:pt x="10902" y="22842"/>
                  </a:lnTo>
                  <a:cubicBezTo>
                    <a:pt x="11540" y="22964"/>
                    <a:pt x="12187" y="23026"/>
                    <a:pt x="12836" y="23026"/>
                  </a:cubicBezTo>
                  <a:cubicBezTo>
                    <a:pt x="13144" y="23026"/>
                    <a:pt x="13452" y="23012"/>
                    <a:pt x="13759" y="22984"/>
                  </a:cubicBezTo>
                  <a:lnTo>
                    <a:pt x="14462" y="24952"/>
                  </a:lnTo>
                  <a:cubicBezTo>
                    <a:pt x="14577" y="25272"/>
                    <a:pt x="14878" y="25471"/>
                    <a:pt x="15200" y="25471"/>
                  </a:cubicBezTo>
                  <a:cubicBezTo>
                    <a:pt x="15286" y="25471"/>
                    <a:pt x="15375" y="25457"/>
                    <a:pt x="15461" y="25426"/>
                  </a:cubicBezTo>
                  <a:lnTo>
                    <a:pt x="18845" y="24217"/>
                  </a:lnTo>
                  <a:cubicBezTo>
                    <a:pt x="19252" y="24071"/>
                    <a:pt x="19463" y="23625"/>
                    <a:pt x="19318" y="23218"/>
                  </a:cubicBezTo>
                  <a:lnTo>
                    <a:pt x="18615" y="21250"/>
                  </a:lnTo>
                  <a:cubicBezTo>
                    <a:pt x="19407" y="20712"/>
                    <a:pt x="20121" y="20065"/>
                    <a:pt x="20735" y="19328"/>
                  </a:cubicBezTo>
                  <a:lnTo>
                    <a:pt x="22624" y="20223"/>
                  </a:lnTo>
                  <a:cubicBezTo>
                    <a:pt x="22732" y="20274"/>
                    <a:pt x="22846" y="20298"/>
                    <a:pt x="22958" y="20298"/>
                  </a:cubicBezTo>
                  <a:cubicBezTo>
                    <a:pt x="23251" y="20298"/>
                    <a:pt x="23532" y="20133"/>
                    <a:pt x="23665" y="19850"/>
                  </a:cubicBezTo>
                  <a:lnTo>
                    <a:pt x="25202" y="16604"/>
                  </a:lnTo>
                  <a:cubicBezTo>
                    <a:pt x="25387" y="16214"/>
                    <a:pt x="25220" y="15748"/>
                    <a:pt x="24829" y="15564"/>
                  </a:cubicBezTo>
                  <a:lnTo>
                    <a:pt x="22940" y="14668"/>
                  </a:lnTo>
                  <a:cubicBezTo>
                    <a:pt x="23121" y="13727"/>
                    <a:pt x="23169" y="12766"/>
                    <a:pt x="23082" y="11812"/>
                  </a:cubicBezTo>
                  <a:lnTo>
                    <a:pt x="25050" y="11107"/>
                  </a:lnTo>
                  <a:cubicBezTo>
                    <a:pt x="25457" y="10963"/>
                    <a:pt x="25668" y="10515"/>
                    <a:pt x="25523" y="10108"/>
                  </a:cubicBezTo>
                  <a:lnTo>
                    <a:pt x="24315" y="6726"/>
                  </a:lnTo>
                  <a:cubicBezTo>
                    <a:pt x="24201" y="6406"/>
                    <a:pt x="23898" y="6207"/>
                    <a:pt x="23577" y="6207"/>
                  </a:cubicBezTo>
                  <a:cubicBezTo>
                    <a:pt x="23491" y="6207"/>
                    <a:pt x="23402" y="6221"/>
                    <a:pt x="23316" y="6252"/>
                  </a:cubicBezTo>
                  <a:lnTo>
                    <a:pt x="21348" y="6956"/>
                  </a:lnTo>
                  <a:cubicBezTo>
                    <a:pt x="20810" y="6162"/>
                    <a:pt x="20163" y="5450"/>
                    <a:pt x="19426" y="4836"/>
                  </a:cubicBezTo>
                  <a:lnTo>
                    <a:pt x="20320" y="2947"/>
                  </a:lnTo>
                  <a:cubicBezTo>
                    <a:pt x="20506" y="2556"/>
                    <a:pt x="20339" y="2090"/>
                    <a:pt x="19948" y="1906"/>
                  </a:cubicBezTo>
                  <a:lnTo>
                    <a:pt x="16703" y="369"/>
                  </a:lnTo>
                  <a:cubicBezTo>
                    <a:pt x="16595" y="318"/>
                    <a:pt x="16481" y="294"/>
                    <a:pt x="16369" y="294"/>
                  </a:cubicBezTo>
                  <a:cubicBezTo>
                    <a:pt x="16076" y="294"/>
                    <a:pt x="15795" y="459"/>
                    <a:pt x="15662" y="742"/>
                  </a:cubicBezTo>
                  <a:lnTo>
                    <a:pt x="14767" y="2631"/>
                  </a:lnTo>
                  <a:cubicBezTo>
                    <a:pt x="14130" y="2508"/>
                    <a:pt x="13485" y="2447"/>
                    <a:pt x="12839" y="2447"/>
                  </a:cubicBezTo>
                  <a:cubicBezTo>
                    <a:pt x="12529" y="2447"/>
                    <a:pt x="12219" y="2461"/>
                    <a:pt x="11910" y="2489"/>
                  </a:cubicBezTo>
                  <a:lnTo>
                    <a:pt x="11207" y="521"/>
                  </a:lnTo>
                  <a:cubicBezTo>
                    <a:pt x="11092" y="200"/>
                    <a:pt x="10791" y="1"/>
                    <a:pt x="104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3"/>
            <p:cNvSpPr/>
            <p:nvPr/>
          </p:nvSpPr>
          <p:spPr>
            <a:xfrm>
              <a:off x="4277366" y="1220917"/>
              <a:ext cx="292242" cy="29221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6" name="Google Shape;1036;p43"/>
          <p:cNvSpPr txBox="1"/>
          <p:nvPr/>
        </p:nvSpPr>
        <p:spPr>
          <a:xfrm>
            <a:off x="461075" y="2877250"/>
            <a:ext cx="3261000" cy="14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nek Gujarati"/>
              <a:buChar char="●"/>
            </a:pPr>
            <a:r>
              <a:rPr lang="en" sz="1100">
                <a:latin typeface="Anek Gujarati"/>
                <a:ea typeface="Anek Gujarati"/>
                <a:cs typeface="Anek Gujarati"/>
                <a:sym typeface="Anek Gujarati"/>
              </a:rPr>
              <a:t>Task dependencies coordinate and synchronize tasks in the pipeline.</a:t>
            </a:r>
            <a:endParaRPr sz="1100">
              <a:latin typeface="Anek Gujarati"/>
              <a:ea typeface="Anek Gujarati"/>
              <a:cs typeface="Anek Gujarati"/>
              <a:sym typeface="Anek Gujarat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Anek Gujarati"/>
              <a:ea typeface="Anek Gujarati"/>
              <a:cs typeface="Anek Gujarati"/>
              <a:sym typeface="Anek Gujarati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nek Gujarati"/>
              <a:buChar char="●"/>
            </a:pPr>
            <a:r>
              <a:rPr lang="en" sz="1100">
                <a:latin typeface="Anek Gujarati"/>
                <a:ea typeface="Anek Gujarati"/>
                <a:cs typeface="Anek Gujarati"/>
                <a:sym typeface="Anek Gujarati"/>
              </a:rPr>
              <a:t>The task dependencies were defined as following:</a:t>
            </a:r>
            <a:br>
              <a:rPr lang="en" sz="1100">
                <a:latin typeface="Anek Gujarati"/>
                <a:ea typeface="Anek Gujarati"/>
                <a:cs typeface="Anek Gujarati"/>
                <a:sym typeface="Anek Gujarati"/>
              </a:rPr>
            </a:br>
            <a:r>
              <a:rPr lang="en" sz="1100">
                <a:latin typeface="Anek Gujarati"/>
                <a:ea typeface="Anek Gujarati"/>
                <a:cs typeface="Anek Gujarati"/>
                <a:sym typeface="Anek Gujarati"/>
              </a:rPr>
              <a:t>read data task &gt;&gt; prep encoding task</a:t>
            </a:r>
            <a:endParaRPr sz="1100">
              <a:latin typeface="Anek Gujarati"/>
              <a:ea typeface="Anek Gujarati"/>
              <a:cs typeface="Anek Gujarati"/>
              <a:sym typeface="Anek Gujarat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nek Gujarati"/>
                <a:ea typeface="Anek Gujarati"/>
                <a:cs typeface="Anek Gujarati"/>
                <a:sym typeface="Anek Gujarati"/>
              </a:rPr>
              <a:t>&gt;&gt; prep scale task &gt;&gt; ml flow function task &gt;&gt; end task.</a:t>
            </a:r>
            <a:endParaRPr sz="1100">
              <a:latin typeface="Anek Gujarati"/>
              <a:ea typeface="Anek Gujarati"/>
              <a:cs typeface="Anek Gujarati"/>
              <a:sym typeface="Anek Gujarati"/>
            </a:endParaRPr>
          </a:p>
        </p:txBody>
      </p:sp>
      <p:sp>
        <p:nvSpPr>
          <p:cNvPr id="1037" name="Google Shape;1037;p43"/>
          <p:cNvSpPr txBox="1"/>
          <p:nvPr/>
        </p:nvSpPr>
        <p:spPr>
          <a:xfrm>
            <a:off x="337925" y="2548075"/>
            <a:ext cx="3261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Anek Gujarati"/>
                <a:ea typeface="Anek Gujarati"/>
                <a:cs typeface="Anek Gujarati"/>
                <a:sym typeface="Anek Gujarati"/>
              </a:rPr>
              <a:t>Define Task Dependencies</a:t>
            </a:r>
            <a:endParaRPr sz="1700" b="1">
              <a:latin typeface="Anek Gujarati"/>
              <a:ea typeface="Anek Gujarati"/>
              <a:cs typeface="Anek Gujarati"/>
              <a:sym typeface="Anek Gujarati"/>
            </a:endParaRPr>
          </a:p>
        </p:txBody>
      </p:sp>
      <p:sp>
        <p:nvSpPr>
          <p:cNvPr id="1038" name="Google Shape;1038;p43"/>
          <p:cNvSpPr txBox="1"/>
          <p:nvPr/>
        </p:nvSpPr>
        <p:spPr>
          <a:xfrm>
            <a:off x="5589375" y="3005275"/>
            <a:ext cx="3261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Anek Gujarati"/>
                <a:ea typeface="Anek Gujarati"/>
                <a:cs typeface="Anek Gujarati"/>
                <a:sym typeface="Anek Gujarati"/>
              </a:rPr>
              <a:t>Task Scheduling</a:t>
            </a:r>
            <a:endParaRPr sz="1700" b="1">
              <a:latin typeface="Anek Gujarati"/>
              <a:ea typeface="Anek Gujarati"/>
              <a:cs typeface="Anek Gujarati"/>
              <a:sym typeface="Anek Gujarati"/>
            </a:endParaRPr>
          </a:p>
        </p:txBody>
      </p:sp>
      <p:sp>
        <p:nvSpPr>
          <p:cNvPr id="1039" name="Google Shape;1039;p43"/>
          <p:cNvSpPr txBox="1"/>
          <p:nvPr/>
        </p:nvSpPr>
        <p:spPr>
          <a:xfrm>
            <a:off x="5738775" y="3329275"/>
            <a:ext cx="3261000" cy="13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nek Gujarati"/>
              <a:buChar char="●"/>
            </a:pPr>
            <a:r>
              <a:rPr lang="en" sz="1100">
                <a:latin typeface="Anek Gujarati"/>
                <a:ea typeface="Anek Gujarati"/>
                <a:cs typeface="Anek Gujarati"/>
                <a:sym typeface="Anek Gujarati"/>
              </a:rPr>
              <a:t>Set start date and schedule interval attributes of the DAG.</a:t>
            </a:r>
            <a:endParaRPr sz="1100">
              <a:latin typeface="Anek Gujarati"/>
              <a:ea typeface="Anek Gujarati"/>
              <a:cs typeface="Anek Gujarati"/>
              <a:sym typeface="Anek Gujarati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nek Gujarati"/>
              <a:buChar char="●"/>
            </a:pPr>
            <a:r>
              <a:rPr lang="en" sz="1100">
                <a:latin typeface="Anek Gujarati"/>
                <a:ea typeface="Anek Gujarati"/>
                <a:cs typeface="Anek Gujarati"/>
                <a:sym typeface="Anek Gujarati"/>
              </a:rPr>
              <a:t>start date: May 9, 2023.</a:t>
            </a:r>
            <a:endParaRPr sz="1100">
              <a:latin typeface="Anek Gujarati"/>
              <a:ea typeface="Anek Gujarati"/>
              <a:cs typeface="Anek Gujarati"/>
              <a:sym typeface="Anek Gujarati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nek Gujarati"/>
              <a:buChar char="●"/>
            </a:pPr>
            <a:r>
              <a:rPr lang="en" sz="1100">
                <a:latin typeface="Anek Gujarati"/>
                <a:ea typeface="Anek Gujarati"/>
                <a:cs typeface="Anek Gujarati"/>
                <a:sym typeface="Anek Gujarati"/>
              </a:rPr>
              <a:t>schedule interval: "@hourly" (executes every hour).</a:t>
            </a:r>
            <a:endParaRPr sz="1100">
              <a:latin typeface="Anek Gujarati"/>
              <a:ea typeface="Anek Gujarati"/>
              <a:cs typeface="Anek Gujarati"/>
              <a:sym typeface="Anek Gujarati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nek Gujarati"/>
              <a:buChar char="●"/>
            </a:pPr>
            <a:r>
              <a:rPr lang="en" sz="1100">
                <a:latin typeface="Anek Gujarati"/>
                <a:ea typeface="Anek Gujarati"/>
                <a:cs typeface="Anek Gujarati"/>
                <a:sym typeface="Anek Gujarati"/>
              </a:rPr>
              <a:t>catchup: False (DAG does not catch up on missed runs)</a:t>
            </a:r>
            <a:endParaRPr sz="1100">
              <a:latin typeface="Anek Gujarati"/>
              <a:ea typeface="Anek Gujarati"/>
              <a:cs typeface="Anek Gujarati"/>
              <a:sym typeface="Anek Gujarati"/>
            </a:endParaRPr>
          </a:p>
        </p:txBody>
      </p:sp>
      <p:sp>
        <p:nvSpPr>
          <p:cNvPr id="1040" name="Google Shape;1040;p43"/>
          <p:cNvSpPr txBox="1">
            <a:spLocks noGrp="1"/>
          </p:cNvSpPr>
          <p:nvPr>
            <p:ph type="title" idx="4294967295"/>
          </p:nvPr>
        </p:nvSpPr>
        <p:spPr>
          <a:xfrm>
            <a:off x="3844438" y="1915875"/>
            <a:ext cx="13713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1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041" name="Google Shape;1041;p43"/>
          <p:cNvSpPr txBox="1">
            <a:spLocks noGrp="1"/>
          </p:cNvSpPr>
          <p:nvPr>
            <p:ph type="title" idx="4294967295"/>
          </p:nvPr>
        </p:nvSpPr>
        <p:spPr>
          <a:xfrm>
            <a:off x="4836263" y="2364525"/>
            <a:ext cx="13713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2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042" name="Google Shape;1042;p43"/>
          <p:cNvSpPr txBox="1">
            <a:spLocks noGrp="1"/>
          </p:cNvSpPr>
          <p:nvPr>
            <p:ph type="title" idx="4294967295"/>
          </p:nvPr>
        </p:nvSpPr>
        <p:spPr>
          <a:xfrm>
            <a:off x="3806488" y="3047100"/>
            <a:ext cx="13713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3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043" name="Google Shape;1043;p43"/>
          <p:cNvSpPr txBox="1">
            <a:spLocks noGrp="1"/>
          </p:cNvSpPr>
          <p:nvPr>
            <p:ph type="title" idx="4294967295"/>
          </p:nvPr>
        </p:nvSpPr>
        <p:spPr>
          <a:xfrm>
            <a:off x="4813713" y="3526100"/>
            <a:ext cx="13713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4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8" name="Google Shape;104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25" y="180575"/>
            <a:ext cx="9144000" cy="376942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" name="Google Shape;1049;p44"/>
          <p:cNvSpPr txBox="1"/>
          <p:nvPr/>
        </p:nvSpPr>
        <p:spPr>
          <a:xfrm>
            <a:off x="2253250" y="4450200"/>
            <a:ext cx="4929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>
                <a:latin typeface="Anek Gujarati"/>
                <a:ea typeface="Anek Gujarati"/>
                <a:cs typeface="Anek Gujarati"/>
                <a:sym typeface="Anek Gujarati"/>
              </a:rPr>
              <a:t>A DAG constructed in AirFlow shows the status of the sequential task</a:t>
            </a:r>
            <a:endParaRPr sz="1200" b="1" i="1">
              <a:latin typeface="Anek Gujarati"/>
              <a:ea typeface="Anek Gujarati"/>
              <a:cs typeface="Anek Gujarati"/>
              <a:sym typeface="Anek Gujarat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" name="Google Shape;105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925" y="168925"/>
            <a:ext cx="8110149" cy="416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55" name="Google Shape;1055;p45"/>
          <p:cNvSpPr txBox="1"/>
          <p:nvPr/>
        </p:nvSpPr>
        <p:spPr>
          <a:xfrm>
            <a:off x="2253250" y="4450200"/>
            <a:ext cx="4929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>
                <a:latin typeface="Anek Gujarati"/>
                <a:ea typeface="Anek Gujarati"/>
                <a:cs typeface="Anek Gujarati"/>
                <a:sym typeface="Anek Gujarati"/>
              </a:rPr>
              <a:t>MLFlow registry showing the run-id and metrics of the saved model</a:t>
            </a:r>
            <a:endParaRPr sz="1200" b="1" i="1">
              <a:latin typeface="Anek Gujarati"/>
              <a:ea typeface="Anek Gujarati"/>
              <a:cs typeface="Anek Gujarati"/>
              <a:sym typeface="Anek Gujarat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8117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accent2"/>
                </a:solidFill>
              </a:rPr>
              <a:t>Value Proposition of Pipeline Orchestration</a:t>
            </a:r>
            <a:endParaRPr sz="2900">
              <a:solidFill>
                <a:schemeClr val="accent2"/>
              </a:solidFill>
            </a:endParaRPr>
          </a:p>
        </p:txBody>
      </p:sp>
      <p:sp>
        <p:nvSpPr>
          <p:cNvPr id="1061" name="Google Shape;1061;p46"/>
          <p:cNvSpPr txBox="1"/>
          <p:nvPr/>
        </p:nvSpPr>
        <p:spPr>
          <a:xfrm>
            <a:off x="5248275" y="723900"/>
            <a:ext cx="247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ek Gujarati"/>
              <a:ea typeface="Anek Gujarati"/>
              <a:cs typeface="Anek Gujarati"/>
              <a:sym typeface="Anek Gujarati"/>
            </a:endParaRPr>
          </a:p>
        </p:txBody>
      </p:sp>
      <p:grpSp>
        <p:nvGrpSpPr>
          <p:cNvPr id="1062" name="Google Shape;1062;p46"/>
          <p:cNvGrpSpPr/>
          <p:nvPr/>
        </p:nvGrpSpPr>
        <p:grpSpPr>
          <a:xfrm>
            <a:off x="1747873" y="2148837"/>
            <a:ext cx="5400524" cy="1280440"/>
            <a:chOff x="3512551" y="2358282"/>
            <a:chExt cx="1597032" cy="378649"/>
          </a:xfrm>
        </p:grpSpPr>
        <p:grpSp>
          <p:nvGrpSpPr>
            <p:cNvPr id="1063" name="Google Shape;1063;p46"/>
            <p:cNvGrpSpPr/>
            <p:nvPr/>
          </p:nvGrpSpPr>
          <p:grpSpPr>
            <a:xfrm>
              <a:off x="3738198" y="2553002"/>
              <a:ext cx="1145834" cy="117"/>
              <a:chOff x="3738198" y="2553002"/>
              <a:chExt cx="1145834" cy="117"/>
            </a:xfrm>
          </p:grpSpPr>
          <p:cxnSp>
            <p:nvCxnSpPr>
              <p:cNvPr id="1064" name="Google Shape;1064;p46"/>
              <p:cNvCxnSpPr/>
              <p:nvPr/>
            </p:nvCxnSpPr>
            <p:spPr>
              <a:xfrm>
                <a:off x="4195395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5D7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5" name="Google Shape;1065;p46"/>
              <p:cNvCxnSpPr/>
              <p:nvPr/>
            </p:nvCxnSpPr>
            <p:spPr>
              <a:xfrm>
                <a:off x="4652432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5D7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6" name="Google Shape;1066;p46"/>
              <p:cNvCxnSpPr>
                <a:stCxn id="1067" idx="6"/>
                <a:endCxn id="1068" idx="2"/>
              </p:cNvCxnSpPr>
              <p:nvPr/>
            </p:nvCxnSpPr>
            <p:spPr>
              <a:xfrm>
                <a:off x="3738198" y="2553118"/>
                <a:ext cx="231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5D7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69" name="Google Shape;1069;p46"/>
            <p:cNvGrpSpPr/>
            <p:nvPr/>
          </p:nvGrpSpPr>
          <p:grpSpPr>
            <a:xfrm>
              <a:off x="3969644" y="2440153"/>
              <a:ext cx="225900" cy="296779"/>
              <a:chOff x="3969644" y="2440153"/>
              <a:chExt cx="225900" cy="296779"/>
            </a:xfrm>
          </p:grpSpPr>
          <p:cxnSp>
            <p:nvCxnSpPr>
              <p:cNvPr id="1070" name="Google Shape;1070;p46"/>
              <p:cNvCxnSpPr/>
              <p:nvPr/>
            </p:nvCxnSpPr>
            <p:spPr>
              <a:xfrm>
                <a:off x="4082390" y="2637031"/>
                <a:ext cx="0" cy="99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5D7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68" name="Google Shape;1068;p46"/>
              <p:cNvSpPr/>
              <p:nvPr/>
            </p:nvSpPr>
            <p:spPr>
              <a:xfrm>
                <a:off x="3969644" y="2440153"/>
                <a:ext cx="225900" cy="225900"/>
              </a:xfrm>
              <a:prstGeom prst="ellipse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46"/>
              <p:cNvSpPr/>
              <p:nvPr/>
            </p:nvSpPr>
            <p:spPr>
              <a:xfrm>
                <a:off x="3998471" y="2468982"/>
                <a:ext cx="168300" cy="168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2" name="Google Shape;1072;p46"/>
            <p:cNvGrpSpPr/>
            <p:nvPr/>
          </p:nvGrpSpPr>
          <p:grpSpPr>
            <a:xfrm>
              <a:off x="4426818" y="2358282"/>
              <a:ext cx="225600" cy="307471"/>
              <a:chOff x="4426818" y="2358282"/>
              <a:chExt cx="225600" cy="307471"/>
            </a:xfrm>
          </p:grpSpPr>
          <p:cxnSp>
            <p:nvCxnSpPr>
              <p:cNvPr id="1073" name="Google Shape;1073;p46"/>
              <p:cNvCxnSpPr>
                <a:stCxn id="1074" idx="0"/>
              </p:cNvCxnSpPr>
              <p:nvPr/>
            </p:nvCxnSpPr>
            <p:spPr>
              <a:xfrm rot="10800000">
                <a:off x="4539644" y="2358282"/>
                <a:ext cx="0" cy="110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5D7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75" name="Google Shape;1075;p46"/>
              <p:cNvSpPr/>
              <p:nvPr/>
            </p:nvSpPr>
            <p:spPr>
              <a:xfrm>
                <a:off x="4426818" y="2440153"/>
                <a:ext cx="225600" cy="225600"/>
              </a:xfrm>
              <a:prstGeom prst="ellipse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46"/>
              <p:cNvSpPr/>
              <p:nvPr/>
            </p:nvSpPr>
            <p:spPr>
              <a:xfrm>
                <a:off x="4455644" y="2468982"/>
                <a:ext cx="168000" cy="168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6" name="Google Shape;1076;p46"/>
            <p:cNvGrpSpPr/>
            <p:nvPr/>
          </p:nvGrpSpPr>
          <p:grpSpPr>
            <a:xfrm>
              <a:off x="4883984" y="2440153"/>
              <a:ext cx="225600" cy="296479"/>
              <a:chOff x="4883984" y="2440153"/>
              <a:chExt cx="225600" cy="296479"/>
            </a:xfrm>
          </p:grpSpPr>
          <p:cxnSp>
            <p:nvCxnSpPr>
              <p:cNvPr id="1077" name="Google Shape;1077;p46"/>
              <p:cNvCxnSpPr/>
              <p:nvPr/>
            </p:nvCxnSpPr>
            <p:spPr>
              <a:xfrm>
                <a:off x="4996858" y="2637031"/>
                <a:ext cx="0" cy="99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5D7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78" name="Google Shape;1078;p46"/>
              <p:cNvSpPr/>
              <p:nvPr/>
            </p:nvSpPr>
            <p:spPr>
              <a:xfrm>
                <a:off x="4883984" y="2440153"/>
                <a:ext cx="225600" cy="22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46"/>
              <p:cNvSpPr/>
              <p:nvPr/>
            </p:nvSpPr>
            <p:spPr>
              <a:xfrm>
                <a:off x="4912810" y="2468982"/>
                <a:ext cx="168000" cy="168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0" name="Google Shape;1080;p46"/>
            <p:cNvGrpSpPr/>
            <p:nvPr/>
          </p:nvGrpSpPr>
          <p:grpSpPr>
            <a:xfrm>
              <a:off x="3512551" y="2358356"/>
              <a:ext cx="225647" cy="307629"/>
              <a:chOff x="2182679" y="2005014"/>
              <a:chExt cx="792300" cy="1080158"/>
            </a:xfrm>
          </p:grpSpPr>
          <p:cxnSp>
            <p:nvCxnSpPr>
              <p:cNvPr id="1081" name="Google Shape;1081;p46"/>
              <p:cNvCxnSpPr>
                <a:stCxn id="1082" idx="0"/>
              </p:cNvCxnSpPr>
              <p:nvPr/>
            </p:nvCxnSpPr>
            <p:spPr>
              <a:xfrm rot="10800000">
                <a:off x="2578961" y="2005014"/>
                <a:ext cx="0" cy="388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5D7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67" name="Google Shape;1067;p46"/>
              <p:cNvSpPr/>
              <p:nvPr/>
            </p:nvSpPr>
            <p:spPr>
              <a:xfrm>
                <a:off x="2182679" y="2292572"/>
                <a:ext cx="792300" cy="792600"/>
              </a:xfrm>
              <a:prstGeom prst="ellipse">
                <a:avLst/>
              </a:prstGeom>
              <a:solidFill>
                <a:schemeClr val="accent2"/>
              </a:solidFill>
              <a:ln w="9525" cap="flat" cmpd="sng">
                <a:solidFill>
                  <a:srgbClr val="19191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46"/>
              <p:cNvSpPr/>
              <p:nvPr/>
            </p:nvSpPr>
            <p:spPr>
              <a:xfrm>
                <a:off x="2283911" y="2393814"/>
                <a:ext cx="590100" cy="590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83" name="Google Shape;1083;p46"/>
          <p:cNvSpPr txBox="1"/>
          <p:nvPr/>
        </p:nvSpPr>
        <p:spPr>
          <a:xfrm>
            <a:off x="635725" y="1128650"/>
            <a:ext cx="3000000" cy="11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Anek Gujarati"/>
                <a:ea typeface="Anek Gujarati"/>
                <a:cs typeface="Anek Gujarati"/>
                <a:sym typeface="Anek Gujarati"/>
              </a:rPr>
              <a:t>           </a:t>
            </a:r>
            <a:r>
              <a:rPr lang="en" sz="1700" b="1">
                <a:latin typeface="Anek Gujarati"/>
                <a:ea typeface="Anek Gujarati"/>
                <a:cs typeface="Anek Gujarati"/>
                <a:sym typeface="Anek Gujarati"/>
              </a:rPr>
              <a:t>      Improved Efficiency</a:t>
            </a:r>
            <a:endParaRPr sz="1700" b="1">
              <a:latin typeface="Anek Gujarati"/>
              <a:ea typeface="Anek Gujarati"/>
              <a:cs typeface="Anek Gujarati"/>
              <a:sym typeface="Anek Gujarati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nek Gujarati"/>
              <a:buChar char="●"/>
            </a:pPr>
            <a:r>
              <a:rPr lang="en" sz="1100">
                <a:latin typeface="Anek Gujarati"/>
                <a:ea typeface="Anek Gujarati"/>
                <a:cs typeface="Anek Gujarati"/>
                <a:sym typeface="Anek Gujarati"/>
              </a:rPr>
              <a:t>enable automation and orchestration of tasks</a:t>
            </a:r>
            <a:endParaRPr sz="1100">
              <a:latin typeface="Anek Gujarati"/>
              <a:ea typeface="Anek Gujarati"/>
              <a:cs typeface="Anek Gujarati"/>
              <a:sym typeface="Anek Gujarati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nek Gujarati"/>
              <a:buChar char="●"/>
            </a:pPr>
            <a:r>
              <a:rPr lang="en" sz="1100">
                <a:latin typeface="Anek Gujarati"/>
                <a:ea typeface="Anek Gujarati"/>
                <a:cs typeface="Anek Gujarati"/>
                <a:sym typeface="Anek Gujarati"/>
              </a:rPr>
              <a:t>lead to increased efficiency in data processing and analysis.</a:t>
            </a:r>
            <a:endParaRPr/>
          </a:p>
        </p:txBody>
      </p:sp>
      <p:sp>
        <p:nvSpPr>
          <p:cNvPr id="1084" name="Google Shape;1084;p46"/>
          <p:cNvSpPr txBox="1"/>
          <p:nvPr/>
        </p:nvSpPr>
        <p:spPr>
          <a:xfrm>
            <a:off x="5670475" y="3353150"/>
            <a:ext cx="27240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Anek Gujarati"/>
                <a:ea typeface="Anek Gujarati"/>
                <a:cs typeface="Anek Gujarati"/>
                <a:sym typeface="Anek Gujarati"/>
              </a:rPr>
              <a:t>             </a:t>
            </a:r>
            <a:r>
              <a:rPr lang="en" sz="1700" b="1">
                <a:latin typeface="Anek Gujarati"/>
                <a:ea typeface="Anek Gujarati"/>
                <a:cs typeface="Anek Gujarati"/>
                <a:sym typeface="Anek Gujarati"/>
              </a:rPr>
              <a:t>    Scalability</a:t>
            </a:r>
            <a:endParaRPr sz="1700" b="1">
              <a:latin typeface="Anek Gujarati"/>
              <a:ea typeface="Anek Gujarati"/>
              <a:cs typeface="Anek Gujarati"/>
              <a:sym typeface="Anek Gujarati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nek Gujarati"/>
              <a:buChar char="●"/>
            </a:pPr>
            <a:r>
              <a:rPr lang="en" sz="1100">
                <a:latin typeface="Anek Gujarati"/>
                <a:ea typeface="Anek Gujarati"/>
                <a:cs typeface="Anek Gujarati"/>
                <a:sym typeface="Anek Gujarati"/>
              </a:rPr>
              <a:t>Manage complex workflows</a:t>
            </a:r>
            <a:endParaRPr sz="1100">
              <a:latin typeface="Anek Gujarati"/>
              <a:ea typeface="Anek Gujarati"/>
              <a:cs typeface="Anek Gujarati"/>
              <a:sym typeface="Anek Gujarati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nek Gujarati"/>
              <a:buChar char="●"/>
            </a:pPr>
            <a:r>
              <a:rPr lang="en" sz="1100">
                <a:latin typeface="Anek Gujarati"/>
                <a:ea typeface="Anek Gujarati"/>
                <a:cs typeface="Anek Gujarati"/>
                <a:sym typeface="Anek Gujarati"/>
              </a:rPr>
              <a:t>scalable and adaptable to changing business needs. </a:t>
            </a:r>
            <a:endParaRPr/>
          </a:p>
        </p:txBody>
      </p:sp>
      <p:sp>
        <p:nvSpPr>
          <p:cNvPr id="1085" name="Google Shape;1085;p46"/>
          <p:cNvSpPr txBox="1"/>
          <p:nvPr/>
        </p:nvSpPr>
        <p:spPr>
          <a:xfrm>
            <a:off x="3681000" y="1101375"/>
            <a:ext cx="3110400" cy="11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Anek Gujarati"/>
                <a:ea typeface="Anek Gujarati"/>
                <a:cs typeface="Anek Gujarati"/>
                <a:sym typeface="Anek Gujarati"/>
              </a:rPr>
              <a:t>Reproducibility</a:t>
            </a:r>
            <a:endParaRPr sz="1700" b="1">
              <a:latin typeface="Anek Gujarati"/>
              <a:ea typeface="Anek Gujarati"/>
              <a:cs typeface="Anek Gujarati"/>
              <a:sym typeface="Anek Gujarati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nek Gujarati"/>
              <a:buChar char="●"/>
            </a:pPr>
            <a:r>
              <a:rPr lang="en" sz="1100">
                <a:latin typeface="Anek Gujarati"/>
                <a:ea typeface="Anek Gujarati"/>
                <a:cs typeface="Anek Gujarati"/>
                <a:sym typeface="Anek Gujarati"/>
              </a:rPr>
              <a:t>ensure consistent and reproducible results</a:t>
            </a:r>
            <a:endParaRPr sz="1100">
              <a:latin typeface="Anek Gujarati"/>
              <a:ea typeface="Anek Gujarati"/>
              <a:cs typeface="Anek Gujarati"/>
              <a:sym typeface="Anek Gujarati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nek Gujarati"/>
              <a:buChar char="●"/>
            </a:pPr>
            <a:r>
              <a:rPr lang="en" sz="1100">
                <a:latin typeface="Anek Gujarati"/>
                <a:ea typeface="Anek Gujarati"/>
                <a:cs typeface="Anek Gujarati"/>
                <a:sym typeface="Anek Gujarati"/>
              </a:rPr>
              <a:t>reduce errors and improve data quality</a:t>
            </a:r>
            <a:endParaRPr sz="1100">
              <a:latin typeface="Anek Gujarati"/>
              <a:ea typeface="Anek Gujarati"/>
              <a:cs typeface="Anek Gujarati"/>
              <a:sym typeface="Anek Gujarati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nek Gujarati"/>
              <a:buChar char="●"/>
            </a:pPr>
            <a:r>
              <a:rPr lang="en" sz="1100">
                <a:latin typeface="Anek Gujarati"/>
                <a:ea typeface="Anek Gujarati"/>
                <a:cs typeface="Anek Gujarati"/>
                <a:sym typeface="Anek Gujarati"/>
              </a:rPr>
              <a:t>provide reliable and trustworthy outputs</a:t>
            </a:r>
            <a:endParaRPr/>
          </a:p>
        </p:txBody>
      </p:sp>
      <p:sp>
        <p:nvSpPr>
          <p:cNvPr id="1086" name="Google Shape;1086;p46"/>
          <p:cNvSpPr txBox="1"/>
          <p:nvPr/>
        </p:nvSpPr>
        <p:spPr>
          <a:xfrm>
            <a:off x="2129400" y="3374100"/>
            <a:ext cx="3000000" cy="11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Anek Gujarati"/>
                <a:ea typeface="Anek Gujarati"/>
                <a:cs typeface="Anek Gujarati"/>
                <a:sym typeface="Anek Gujarati"/>
              </a:rPr>
              <a:t>Cost and Time Savings</a:t>
            </a:r>
            <a:endParaRPr sz="1700" b="1">
              <a:latin typeface="Anek Gujarati"/>
              <a:ea typeface="Anek Gujarati"/>
              <a:cs typeface="Anek Gujarati"/>
              <a:sym typeface="Anek Gujarati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nek Gujarati"/>
              <a:buChar char="●"/>
            </a:pPr>
            <a:r>
              <a:rPr lang="en" sz="1100">
                <a:latin typeface="Anek Gujarati"/>
                <a:ea typeface="Anek Gujarati"/>
                <a:cs typeface="Anek Gujarati"/>
                <a:sym typeface="Anek Gujarati"/>
              </a:rPr>
              <a:t>eliminate repetitive and time-consuming tasks</a:t>
            </a:r>
            <a:endParaRPr sz="1100">
              <a:latin typeface="Anek Gujarati"/>
              <a:ea typeface="Anek Gujarati"/>
              <a:cs typeface="Anek Gujarati"/>
              <a:sym typeface="Anek Gujarati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nek Gujarati"/>
              <a:buChar char="●"/>
            </a:pPr>
            <a:r>
              <a:rPr lang="en" sz="1100">
                <a:latin typeface="Anek Gujarati"/>
                <a:ea typeface="Anek Gujarati"/>
                <a:cs typeface="Anek Gujarati"/>
                <a:sym typeface="Anek Gujarati"/>
              </a:rPr>
              <a:t>reduce manual effort, save time and operational costs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47"/>
          <p:cNvSpPr txBox="1">
            <a:spLocks noGrp="1"/>
          </p:cNvSpPr>
          <p:nvPr>
            <p:ph type="title"/>
          </p:nvPr>
        </p:nvSpPr>
        <p:spPr>
          <a:xfrm>
            <a:off x="4449725" y="2175900"/>
            <a:ext cx="4618200" cy="13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Serving through API</a:t>
            </a:r>
            <a:endParaRPr/>
          </a:p>
        </p:txBody>
      </p:sp>
      <p:sp>
        <p:nvSpPr>
          <p:cNvPr id="1092" name="Google Shape;1092;p47"/>
          <p:cNvSpPr txBox="1">
            <a:spLocks noGrp="1"/>
          </p:cNvSpPr>
          <p:nvPr>
            <p:ph type="title" idx="2"/>
          </p:nvPr>
        </p:nvSpPr>
        <p:spPr>
          <a:xfrm>
            <a:off x="7059475" y="1154500"/>
            <a:ext cx="1371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093" name="Google Shape;1093;p47"/>
          <p:cNvSpPr/>
          <p:nvPr/>
        </p:nvSpPr>
        <p:spPr>
          <a:xfrm>
            <a:off x="3950422" y="606225"/>
            <a:ext cx="866100" cy="866100"/>
          </a:xfrm>
          <a:prstGeom prst="star12">
            <a:avLst>
              <a:gd name="adj" fmla="val 375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4" name="Google Shape;1094;p47"/>
          <p:cNvGrpSpPr/>
          <p:nvPr/>
        </p:nvGrpSpPr>
        <p:grpSpPr>
          <a:xfrm rot="696766">
            <a:off x="4222308" y="846503"/>
            <a:ext cx="322342" cy="385546"/>
            <a:chOff x="3599800" y="3911550"/>
            <a:chExt cx="89375" cy="106900"/>
          </a:xfrm>
        </p:grpSpPr>
        <p:sp>
          <p:nvSpPr>
            <p:cNvPr id="1095" name="Google Shape;1095;p47"/>
            <p:cNvSpPr/>
            <p:nvPr/>
          </p:nvSpPr>
          <p:spPr>
            <a:xfrm>
              <a:off x="3603625" y="3911550"/>
              <a:ext cx="85550" cy="106900"/>
            </a:xfrm>
            <a:custGeom>
              <a:avLst/>
              <a:gdLst/>
              <a:ahLst/>
              <a:cxnLst/>
              <a:rect l="l" t="t" r="r" b="b"/>
              <a:pathLst>
                <a:path w="3422" h="4276" extrusionOk="0">
                  <a:moveTo>
                    <a:pt x="1719" y="979"/>
                  </a:moveTo>
                  <a:cubicBezTo>
                    <a:pt x="2155" y="979"/>
                    <a:pt x="2500" y="1388"/>
                    <a:pt x="2424" y="1864"/>
                  </a:cubicBezTo>
                  <a:cubicBezTo>
                    <a:pt x="2380" y="2149"/>
                    <a:pt x="2171" y="2380"/>
                    <a:pt x="1908" y="2445"/>
                  </a:cubicBezTo>
                  <a:cubicBezTo>
                    <a:pt x="1840" y="2466"/>
                    <a:pt x="1772" y="2475"/>
                    <a:pt x="1707" y="2475"/>
                  </a:cubicBezTo>
                  <a:cubicBezTo>
                    <a:pt x="1276" y="2475"/>
                    <a:pt x="924" y="2066"/>
                    <a:pt x="1009" y="1590"/>
                  </a:cubicBezTo>
                  <a:cubicBezTo>
                    <a:pt x="1053" y="1305"/>
                    <a:pt x="1250" y="1074"/>
                    <a:pt x="1514" y="1009"/>
                  </a:cubicBezTo>
                  <a:cubicBezTo>
                    <a:pt x="1583" y="988"/>
                    <a:pt x="1652" y="979"/>
                    <a:pt x="1719" y="979"/>
                  </a:cubicBezTo>
                  <a:close/>
                  <a:moveTo>
                    <a:pt x="1714" y="0"/>
                  </a:moveTo>
                  <a:cubicBezTo>
                    <a:pt x="1626" y="0"/>
                    <a:pt x="1537" y="7"/>
                    <a:pt x="1448" y="22"/>
                  </a:cubicBezTo>
                  <a:cubicBezTo>
                    <a:pt x="670" y="143"/>
                    <a:pt x="78" y="823"/>
                    <a:pt x="22" y="1634"/>
                  </a:cubicBezTo>
                  <a:cubicBezTo>
                    <a:pt x="1" y="2029"/>
                    <a:pt x="100" y="2402"/>
                    <a:pt x="286" y="2697"/>
                  </a:cubicBezTo>
                  <a:cubicBezTo>
                    <a:pt x="329" y="2774"/>
                    <a:pt x="385" y="2840"/>
                    <a:pt x="439" y="2906"/>
                  </a:cubicBezTo>
                  <a:lnTo>
                    <a:pt x="1535" y="4144"/>
                  </a:lnTo>
                  <a:cubicBezTo>
                    <a:pt x="1612" y="4231"/>
                    <a:pt x="1720" y="4275"/>
                    <a:pt x="1829" y="4275"/>
                  </a:cubicBezTo>
                  <a:cubicBezTo>
                    <a:pt x="1953" y="4275"/>
                    <a:pt x="2079" y="4218"/>
                    <a:pt x="2161" y="4100"/>
                  </a:cubicBezTo>
                  <a:lnTo>
                    <a:pt x="2829" y="3147"/>
                  </a:lnTo>
                  <a:cubicBezTo>
                    <a:pt x="2895" y="3048"/>
                    <a:pt x="3016" y="2873"/>
                    <a:pt x="3114" y="2719"/>
                  </a:cubicBezTo>
                  <a:cubicBezTo>
                    <a:pt x="3312" y="2412"/>
                    <a:pt x="3421" y="2061"/>
                    <a:pt x="3411" y="1700"/>
                  </a:cubicBezTo>
                  <a:lnTo>
                    <a:pt x="3411" y="1688"/>
                  </a:lnTo>
                  <a:cubicBezTo>
                    <a:pt x="3371" y="740"/>
                    <a:pt x="2611" y="0"/>
                    <a:pt x="1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7"/>
            <p:cNvSpPr/>
            <p:nvPr/>
          </p:nvSpPr>
          <p:spPr>
            <a:xfrm>
              <a:off x="3599800" y="3911550"/>
              <a:ext cx="85525" cy="106900"/>
            </a:xfrm>
            <a:custGeom>
              <a:avLst/>
              <a:gdLst/>
              <a:ahLst/>
              <a:cxnLst/>
              <a:rect l="l" t="t" r="r" b="b"/>
              <a:pathLst>
                <a:path w="3421" h="4276" extrusionOk="0">
                  <a:moveTo>
                    <a:pt x="1718" y="979"/>
                  </a:moveTo>
                  <a:cubicBezTo>
                    <a:pt x="2155" y="979"/>
                    <a:pt x="2500" y="1388"/>
                    <a:pt x="2423" y="1864"/>
                  </a:cubicBezTo>
                  <a:cubicBezTo>
                    <a:pt x="2380" y="2149"/>
                    <a:pt x="2171" y="2380"/>
                    <a:pt x="1908" y="2445"/>
                  </a:cubicBezTo>
                  <a:cubicBezTo>
                    <a:pt x="1839" y="2466"/>
                    <a:pt x="1772" y="2475"/>
                    <a:pt x="1706" y="2475"/>
                  </a:cubicBezTo>
                  <a:cubicBezTo>
                    <a:pt x="1275" y="2475"/>
                    <a:pt x="923" y="2066"/>
                    <a:pt x="1009" y="1590"/>
                  </a:cubicBezTo>
                  <a:cubicBezTo>
                    <a:pt x="1053" y="1305"/>
                    <a:pt x="1261" y="1074"/>
                    <a:pt x="1513" y="1009"/>
                  </a:cubicBezTo>
                  <a:cubicBezTo>
                    <a:pt x="1583" y="988"/>
                    <a:pt x="1652" y="979"/>
                    <a:pt x="1718" y="979"/>
                  </a:cubicBezTo>
                  <a:close/>
                  <a:moveTo>
                    <a:pt x="1716" y="0"/>
                  </a:moveTo>
                  <a:cubicBezTo>
                    <a:pt x="1628" y="0"/>
                    <a:pt x="1538" y="7"/>
                    <a:pt x="1447" y="22"/>
                  </a:cubicBezTo>
                  <a:cubicBezTo>
                    <a:pt x="680" y="143"/>
                    <a:pt x="77" y="823"/>
                    <a:pt x="22" y="1634"/>
                  </a:cubicBezTo>
                  <a:cubicBezTo>
                    <a:pt x="0" y="2029"/>
                    <a:pt x="99" y="2402"/>
                    <a:pt x="285" y="2697"/>
                  </a:cubicBezTo>
                  <a:cubicBezTo>
                    <a:pt x="329" y="2774"/>
                    <a:pt x="384" y="2840"/>
                    <a:pt x="439" y="2906"/>
                  </a:cubicBezTo>
                  <a:lnTo>
                    <a:pt x="1535" y="4144"/>
                  </a:lnTo>
                  <a:cubicBezTo>
                    <a:pt x="1612" y="4231"/>
                    <a:pt x="1719" y="4275"/>
                    <a:pt x="1828" y="4275"/>
                  </a:cubicBezTo>
                  <a:cubicBezTo>
                    <a:pt x="1953" y="4275"/>
                    <a:pt x="2078" y="4218"/>
                    <a:pt x="2160" y="4100"/>
                  </a:cubicBezTo>
                  <a:lnTo>
                    <a:pt x="2840" y="3147"/>
                  </a:lnTo>
                  <a:cubicBezTo>
                    <a:pt x="2894" y="3048"/>
                    <a:pt x="3016" y="2873"/>
                    <a:pt x="3114" y="2719"/>
                  </a:cubicBezTo>
                  <a:cubicBezTo>
                    <a:pt x="3311" y="2412"/>
                    <a:pt x="3421" y="2061"/>
                    <a:pt x="3410" y="1700"/>
                  </a:cubicBezTo>
                  <a:lnTo>
                    <a:pt x="3410" y="1688"/>
                  </a:lnTo>
                  <a:cubicBezTo>
                    <a:pt x="3370" y="740"/>
                    <a:pt x="2620" y="0"/>
                    <a:pt x="1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97" name="Google Shape;109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025" y="1182925"/>
            <a:ext cx="3027075" cy="302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48"/>
          <p:cNvSpPr txBox="1">
            <a:spLocks noGrp="1"/>
          </p:cNvSpPr>
          <p:nvPr>
            <p:ph type="title"/>
          </p:nvPr>
        </p:nvSpPr>
        <p:spPr>
          <a:xfrm>
            <a:off x="283625" y="361700"/>
            <a:ext cx="865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accent2"/>
                </a:solidFill>
              </a:rPr>
              <a:t>Value proposition by Model Serving through API</a:t>
            </a:r>
            <a:endParaRPr sz="2900">
              <a:solidFill>
                <a:schemeClr val="accent2"/>
              </a:solidFill>
            </a:endParaRPr>
          </a:p>
        </p:txBody>
      </p:sp>
      <p:sp>
        <p:nvSpPr>
          <p:cNvPr id="1103" name="Google Shape;1103;p48"/>
          <p:cNvSpPr/>
          <p:nvPr/>
        </p:nvSpPr>
        <p:spPr>
          <a:xfrm>
            <a:off x="149525" y="2430307"/>
            <a:ext cx="1679400" cy="10473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Anek Gujarati"/>
                <a:ea typeface="Anek Gujarati"/>
                <a:cs typeface="Anek Gujarati"/>
                <a:sym typeface="Anek Gujarati"/>
              </a:rPr>
              <a:t>Reduce churn by responding to changes in employee behavior on the go and take  prompt engagement </a:t>
            </a:r>
            <a:endParaRPr>
              <a:solidFill>
                <a:schemeClr val="dk1"/>
              </a:solidFill>
              <a:latin typeface="Anek Gujarati"/>
              <a:ea typeface="Anek Gujarati"/>
              <a:cs typeface="Anek Gujarati"/>
              <a:sym typeface="Anek Gujarati"/>
            </a:endParaRPr>
          </a:p>
        </p:txBody>
      </p:sp>
      <p:sp>
        <p:nvSpPr>
          <p:cNvPr id="1104" name="Google Shape;1104;p48"/>
          <p:cNvSpPr/>
          <p:nvPr/>
        </p:nvSpPr>
        <p:spPr>
          <a:xfrm>
            <a:off x="140911" y="1924598"/>
            <a:ext cx="1679400" cy="3348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rPr>
              <a:t>Real-time predictions</a:t>
            </a:r>
            <a:endParaRPr sz="1700">
              <a:solidFill>
                <a:schemeClr val="dk1"/>
              </a:solidFill>
              <a:latin typeface="Bakbak One"/>
              <a:ea typeface="Bakbak One"/>
              <a:cs typeface="Bakbak One"/>
              <a:sym typeface="Bakbak One"/>
            </a:endParaRPr>
          </a:p>
        </p:txBody>
      </p:sp>
      <p:sp>
        <p:nvSpPr>
          <p:cNvPr id="1105" name="Google Shape;1105;p48"/>
          <p:cNvSpPr/>
          <p:nvPr/>
        </p:nvSpPr>
        <p:spPr>
          <a:xfrm>
            <a:off x="687711" y="1190669"/>
            <a:ext cx="603000" cy="603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6" name="Google Shape;1106;p48"/>
          <p:cNvGrpSpPr/>
          <p:nvPr/>
        </p:nvGrpSpPr>
        <p:grpSpPr>
          <a:xfrm>
            <a:off x="5388893" y="4124572"/>
            <a:ext cx="372073" cy="355243"/>
            <a:chOff x="7390435" y="3680868"/>
            <a:chExt cx="372073" cy="355243"/>
          </a:xfrm>
        </p:grpSpPr>
        <p:sp>
          <p:nvSpPr>
            <p:cNvPr id="1107" name="Google Shape;1107;p48"/>
            <p:cNvSpPr/>
            <p:nvPr/>
          </p:nvSpPr>
          <p:spPr>
            <a:xfrm>
              <a:off x="7390435" y="3744950"/>
              <a:ext cx="294178" cy="291162"/>
            </a:xfrm>
            <a:custGeom>
              <a:avLst/>
              <a:gdLst/>
              <a:ahLst/>
              <a:cxnLst/>
              <a:rect l="l" t="t" r="r" b="b"/>
              <a:pathLst>
                <a:path w="9264" h="9169" extrusionOk="0">
                  <a:moveTo>
                    <a:pt x="4668" y="0"/>
                  </a:moveTo>
                  <a:cubicBezTo>
                    <a:pt x="3441" y="0"/>
                    <a:pt x="2287" y="477"/>
                    <a:pt x="1417" y="1334"/>
                  </a:cubicBezTo>
                  <a:cubicBezTo>
                    <a:pt x="1358" y="1393"/>
                    <a:pt x="1358" y="1501"/>
                    <a:pt x="1417" y="1572"/>
                  </a:cubicBezTo>
                  <a:cubicBezTo>
                    <a:pt x="1447" y="1602"/>
                    <a:pt x="1489" y="1617"/>
                    <a:pt x="1532" y="1617"/>
                  </a:cubicBezTo>
                  <a:cubicBezTo>
                    <a:pt x="1575" y="1617"/>
                    <a:pt x="1620" y="1602"/>
                    <a:pt x="1655" y="1572"/>
                  </a:cubicBezTo>
                  <a:cubicBezTo>
                    <a:pt x="2465" y="774"/>
                    <a:pt x="3537" y="322"/>
                    <a:pt x="4668" y="322"/>
                  </a:cubicBezTo>
                  <a:cubicBezTo>
                    <a:pt x="5799" y="322"/>
                    <a:pt x="6870" y="774"/>
                    <a:pt x="7668" y="1572"/>
                  </a:cubicBezTo>
                  <a:cubicBezTo>
                    <a:pt x="8478" y="2382"/>
                    <a:pt x="8918" y="3453"/>
                    <a:pt x="8918" y="4584"/>
                  </a:cubicBezTo>
                  <a:cubicBezTo>
                    <a:pt x="8918" y="5715"/>
                    <a:pt x="8478" y="6787"/>
                    <a:pt x="7668" y="7585"/>
                  </a:cubicBezTo>
                  <a:cubicBezTo>
                    <a:pt x="6841" y="8412"/>
                    <a:pt x="5751" y="8826"/>
                    <a:pt x="4662" y="8826"/>
                  </a:cubicBezTo>
                  <a:cubicBezTo>
                    <a:pt x="3572" y="8826"/>
                    <a:pt x="2483" y="8412"/>
                    <a:pt x="1655" y="7585"/>
                  </a:cubicBezTo>
                  <a:cubicBezTo>
                    <a:pt x="953" y="6882"/>
                    <a:pt x="524" y="5965"/>
                    <a:pt x="441" y="4977"/>
                  </a:cubicBezTo>
                  <a:cubicBezTo>
                    <a:pt x="346" y="4013"/>
                    <a:pt x="596" y="3037"/>
                    <a:pt x="1132" y="2227"/>
                  </a:cubicBezTo>
                  <a:cubicBezTo>
                    <a:pt x="1179" y="2155"/>
                    <a:pt x="1167" y="2048"/>
                    <a:pt x="1096" y="1989"/>
                  </a:cubicBezTo>
                  <a:cubicBezTo>
                    <a:pt x="1066" y="1972"/>
                    <a:pt x="1035" y="1964"/>
                    <a:pt x="1005" y="1964"/>
                  </a:cubicBezTo>
                  <a:cubicBezTo>
                    <a:pt x="950" y="1964"/>
                    <a:pt x="896" y="1990"/>
                    <a:pt x="858" y="2036"/>
                  </a:cubicBezTo>
                  <a:cubicBezTo>
                    <a:pt x="274" y="2894"/>
                    <a:pt x="1" y="3953"/>
                    <a:pt x="108" y="5013"/>
                  </a:cubicBezTo>
                  <a:cubicBezTo>
                    <a:pt x="215" y="6073"/>
                    <a:pt x="679" y="7085"/>
                    <a:pt x="1429" y="7823"/>
                  </a:cubicBezTo>
                  <a:cubicBezTo>
                    <a:pt x="2322" y="8716"/>
                    <a:pt x="3501" y="9168"/>
                    <a:pt x="4680" y="9168"/>
                  </a:cubicBezTo>
                  <a:cubicBezTo>
                    <a:pt x="5858" y="9168"/>
                    <a:pt x="7025" y="8716"/>
                    <a:pt x="7918" y="7823"/>
                  </a:cubicBezTo>
                  <a:cubicBezTo>
                    <a:pt x="8787" y="6966"/>
                    <a:pt x="9264" y="5799"/>
                    <a:pt x="9264" y="4584"/>
                  </a:cubicBezTo>
                  <a:cubicBezTo>
                    <a:pt x="9264" y="3358"/>
                    <a:pt x="8787" y="2203"/>
                    <a:pt x="7906" y="1334"/>
                  </a:cubicBezTo>
                  <a:cubicBezTo>
                    <a:pt x="7049" y="477"/>
                    <a:pt x="5882" y="0"/>
                    <a:pt x="46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8"/>
            <p:cNvSpPr/>
            <p:nvPr/>
          </p:nvSpPr>
          <p:spPr>
            <a:xfrm>
              <a:off x="7408948" y="3772259"/>
              <a:ext cx="259407" cy="236257"/>
            </a:xfrm>
            <a:custGeom>
              <a:avLst/>
              <a:gdLst/>
              <a:ahLst/>
              <a:cxnLst/>
              <a:rect l="l" t="t" r="r" b="b"/>
              <a:pathLst>
                <a:path w="8169" h="7440" extrusionOk="0">
                  <a:moveTo>
                    <a:pt x="4085" y="319"/>
                  </a:moveTo>
                  <a:cubicBezTo>
                    <a:pt x="4942" y="319"/>
                    <a:pt x="5823" y="653"/>
                    <a:pt x="6478" y="1319"/>
                  </a:cubicBezTo>
                  <a:cubicBezTo>
                    <a:pt x="7800" y="2653"/>
                    <a:pt x="7800" y="4796"/>
                    <a:pt x="6478" y="6117"/>
                  </a:cubicBezTo>
                  <a:cubicBezTo>
                    <a:pt x="5817" y="6778"/>
                    <a:pt x="4951" y="7109"/>
                    <a:pt x="4083" y="7109"/>
                  </a:cubicBezTo>
                  <a:cubicBezTo>
                    <a:pt x="3216" y="7109"/>
                    <a:pt x="2346" y="6778"/>
                    <a:pt x="1680" y="6117"/>
                  </a:cubicBezTo>
                  <a:cubicBezTo>
                    <a:pt x="358" y="4796"/>
                    <a:pt x="358" y="2653"/>
                    <a:pt x="1680" y="1319"/>
                  </a:cubicBezTo>
                  <a:cubicBezTo>
                    <a:pt x="2335" y="664"/>
                    <a:pt x="3216" y="319"/>
                    <a:pt x="4085" y="319"/>
                  </a:cubicBezTo>
                  <a:close/>
                  <a:moveTo>
                    <a:pt x="4088" y="1"/>
                  </a:moveTo>
                  <a:cubicBezTo>
                    <a:pt x="3132" y="1"/>
                    <a:pt x="2174" y="361"/>
                    <a:pt x="1442" y="1081"/>
                  </a:cubicBezTo>
                  <a:cubicBezTo>
                    <a:pt x="1" y="2534"/>
                    <a:pt x="1" y="4891"/>
                    <a:pt x="1442" y="6356"/>
                  </a:cubicBezTo>
                  <a:cubicBezTo>
                    <a:pt x="2180" y="7082"/>
                    <a:pt x="3120" y="7439"/>
                    <a:pt x="4085" y="7439"/>
                  </a:cubicBezTo>
                  <a:cubicBezTo>
                    <a:pt x="5037" y="7439"/>
                    <a:pt x="5978" y="7082"/>
                    <a:pt x="6716" y="6356"/>
                  </a:cubicBezTo>
                  <a:cubicBezTo>
                    <a:pt x="8169" y="4891"/>
                    <a:pt x="8169" y="2546"/>
                    <a:pt x="6716" y="1081"/>
                  </a:cubicBezTo>
                  <a:cubicBezTo>
                    <a:pt x="5996" y="361"/>
                    <a:pt x="5043" y="1"/>
                    <a:pt x="40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8"/>
            <p:cNvSpPr/>
            <p:nvPr/>
          </p:nvSpPr>
          <p:spPr>
            <a:xfrm>
              <a:off x="7487986" y="3680868"/>
              <a:ext cx="274522" cy="259565"/>
            </a:xfrm>
            <a:custGeom>
              <a:avLst/>
              <a:gdLst/>
              <a:ahLst/>
              <a:cxnLst/>
              <a:rect l="l" t="t" r="r" b="b"/>
              <a:pathLst>
                <a:path w="8645" h="8174" extrusionOk="0">
                  <a:moveTo>
                    <a:pt x="3614" y="0"/>
                  </a:moveTo>
                  <a:cubicBezTo>
                    <a:pt x="2438" y="0"/>
                    <a:pt x="1262" y="447"/>
                    <a:pt x="369" y="1340"/>
                  </a:cubicBezTo>
                  <a:cubicBezTo>
                    <a:pt x="262" y="1447"/>
                    <a:pt x="167" y="1566"/>
                    <a:pt x="60" y="1685"/>
                  </a:cubicBezTo>
                  <a:cubicBezTo>
                    <a:pt x="0" y="1756"/>
                    <a:pt x="12" y="1864"/>
                    <a:pt x="84" y="1923"/>
                  </a:cubicBezTo>
                  <a:cubicBezTo>
                    <a:pt x="118" y="1948"/>
                    <a:pt x="155" y="1960"/>
                    <a:pt x="191" y="1960"/>
                  </a:cubicBezTo>
                  <a:cubicBezTo>
                    <a:pt x="240" y="1960"/>
                    <a:pt x="287" y="1936"/>
                    <a:pt x="322" y="1887"/>
                  </a:cubicBezTo>
                  <a:cubicBezTo>
                    <a:pt x="417" y="1792"/>
                    <a:pt x="500" y="1685"/>
                    <a:pt x="608" y="1578"/>
                  </a:cubicBezTo>
                  <a:cubicBezTo>
                    <a:pt x="1435" y="750"/>
                    <a:pt x="2524" y="337"/>
                    <a:pt x="3614" y="337"/>
                  </a:cubicBezTo>
                  <a:cubicBezTo>
                    <a:pt x="4703" y="337"/>
                    <a:pt x="5793" y="750"/>
                    <a:pt x="6620" y="1578"/>
                  </a:cubicBezTo>
                  <a:cubicBezTo>
                    <a:pt x="8275" y="3233"/>
                    <a:pt x="8275" y="5936"/>
                    <a:pt x="6620" y="7591"/>
                  </a:cubicBezTo>
                  <a:cubicBezTo>
                    <a:pt x="6513" y="7698"/>
                    <a:pt x="6418" y="7781"/>
                    <a:pt x="6311" y="7876"/>
                  </a:cubicBezTo>
                  <a:cubicBezTo>
                    <a:pt x="6239" y="7936"/>
                    <a:pt x="6215" y="8043"/>
                    <a:pt x="6275" y="8114"/>
                  </a:cubicBezTo>
                  <a:cubicBezTo>
                    <a:pt x="6311" y="8162"/>
                    <a:pt x="6358" y="8174"/>
                    <a:pt x="6418" y="8174"/>
                  </a:cubicBezTo>
                  <a:cubicBezTo>
                    <a:pt x="6454" y="8174"/>
                    <a:pt x="6489" y="8162"/>
                    <a:pt x="6513" y="8126"/>
                  </a:cubicBezTo>
                  <a:cubicBezTo>
                    <a:pt x="6632" y="8043"/>
                    <a:pt x="6751" y="7936"/>
                    <a:pt x="6858" y="7817"/>
                  </a:cubicBezTo>
                  <a:cubicBezTo>
                    <a:pt x="8644" y="6031"/>
                    <a:pt x="8644" y="3126"/>
                    <a:pt x="6858" y="1340"/>
                  </a:cubicBezTo>
                  <a:cubicBezTo>
                    <a:pt x="5965" y="447"/>
                    <a:pt x="4790" y="0"/>
                    <a:pt x="36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8"/>
            <p:cNvSpPr/>
            <p:nvPr/>
          </p:nvSpPr>
          <p:spPr>
            <a:xfrm>
              <a:off x="7691758" y="3789502"/>
              <a:ext cx="34073" cy="102918"/>
            </a:xfrm>
            <a:custGeom>
              <a:avLst/>
              <a:gdLst/>
              <a:ahLst/>
              <a:cxnLst/>
              <a:rect l="l" t="t" r="r" b="b"/>
              <a:pathLst>
                <a:path w="1073" h="3241" extrusionOk="0">
                  <a:moveTo>
                    <a:pt x="589" y="1"/>
                  </a:moveTo>
                  <a:cubicBezTo>
                    <a:pt x="580" y="1"/>
                    <a:pt x="570" y="1"/>
                    <a:pt x="560" y="2"/>
                  </a:cubicBezTo>
                  <a:cubicBezTo>
                    <a:pt x="477" y="38"/>
                    <a:pt x="429" y="121"/>
                    <a:pt x="441" y="217"/>
                  </a:cubicBezTo>
                  <a:cubicBezTo>
                    <a:pt x="715" y="1157"/>
                    <a:pt x="560" y="2145"/>
                    <a:pt x="37" y="2967"/>
                  </a:cubicBezTo>
                  <a:cubicBezTo>
                    <a:pt x="1" y="3038"/>
                    <a:pt x="13" y="3146"/>
                    <a:pt x="84" y="3205"/>
                  </a:cubicBezTo>
                  <a:cubicBezTo>
                    <a:pt x="120" y="3217"/>
                    <a:pt x="144" y="3241"/>
                    <a:pt x="167" y="3241"/>
                  </a:cubicBezTo>
                  <a:cubicBezTo>
                    <a:pt x="239" y="3241"/>
                    <a:pt x="275" y="3205"/>
                    <a:pt x="310" y="3158"/>
                  </a:cubicBezTo>
                  <a:cubicBezTo>
                    <a:pt x="906" y="2265"/>
                    <a:pt x="1072" y="1169"/>
                    <a:pt x="775" y="121"/>
                  </a:cubicBezTo>
                  <a:cubicBezTo>
                    <a:pt x="743" y="47"/>
                    <a:pt x="672" y="1"/>
                    <a:pt x="5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8"/>
            <p:cNvSpPr/>
            <p:nvPr/>
          </p:nvSpPr>
          <p:spPr>
            <a:xfrm>
              <a:off x="7536000" y="3708082"/>
              <a:ext cx="173192" cy="72052"/>
            </a:xfrm>
            <a:custGeom>
              <a:avLst/>
              <a:gdLst/>
              <a:ahLst/>
              <a:cxnLst/>
              <a:rect l="l" t="t" r="r" b="b"/>
              <a:pathLst>
                <a:path w="5454" h="2269" extrusionOk="0">
                  <a:moveTo>
                    <a:pt x="2121" y="0"/>
                  </a:moveTo>
                  <a:cubicBezTo>
                    <a:pt x="1410" y="0"/>
                    <a:pt x="707" y="204"/>
                    <a:pt x="108" y="590"/>
                  </a:cubicBezTo>
                  <a:cubicBezTo>
                    <a:pt x="36" y="638"/>
                    <a:pt x="0" y="733"/>
                    <a:pt x="60" y="828"/>
                  </a:cubicBezTo>
                  <a:cubicBezTo>
                    <a:pt x="91" y="874"/>
                    <a:pt x="147" y="906"/>
                    <a:pt x="205" y="906"/>
                  </a:cubicBezTo>
                  <a:cubicBezTo>
                    <a:pt x="237" y="906"/>
                    <a:pt x="269" y="897"/>
                    <a:pt x="298" y="876"/>
                  </a:cubicBezTo>
                  <a:cubicBezTo>
                    <a:pt x="841" y="534"/>
                    <a:pt x="1478" y="344"/>
                    <a:pt x="2123" y="344"/>
                  </a:cubicBezTo>
                  <a:cubicBezTo>
                    <a:pt x="2241" y="344"/>
                    <a:pt x="2359" y="351"/>
                    <a:pt x="2477" y="364"/>
                  </a:cubicBezTo>
                  <a:cubicBezTo>
                    <a:pt x="3251" y="435"/>
                    <a:pt x="3977" y="792"/>
                    <a:pt x="4513" y="1328"/>
                  </a:cubicBezTo>
                  <a:cubicBezTo>
                    <a:pt x="4763" y="1590"/>
                    <a:pt x="4977" y="1864"/>
                    <a:pt x="5120" y="2185"/>
                  </a:cubicBezTo>
                  <a:cubicBezTo>
                    <a:pt x="5156" y="2245"/>
                    <a:pt x="5215" y="2269"/>
                    <a:pt x="5275" y="2269"/>
                  </a:cubicBezTo>
                  <a:cubicBezTo>
                    <a:pt x="5299" y="2269"/>
                    <a:pt x="5323" y="2269"/>
                    <a:pt x="5346" y="2257"/>
                  </a:cubicBezTo>
                  <a:cubicBezTo>
                    <a:pt x="5418" y="2197"/>
                    <a:pt x="5453" y="2102"/>
                    <a:pt x="5406" y="2019"/>
                  </a:cubicBezTo>
                  <a:cubicBezTo>
                    <a:pt x="5227" y="1673"/>
                    <a:pt x="5001" y="1364"/>
                    <a:pt x="4739" y="1102"/>
                  </a:cubicBezTo>
                  <a:cubicBezTo>
                    <a:pt x="4144" y="507"/>
                    <a:pt x="3334" y="114"/>
                    <a:pt x="2489" y="18"/>
                  </a:cubicBezTo>
                  <a:cubicBezTo>
                    <a:pt x="2366" y="6"/>
                    <a:pt x="2243" y="0"/>
                    <a:pt x="21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8"/>
            <p:cNvSpPr/>
            <p:nvPr/>
          </p:nvSpPr>
          <p:spPr>
            <a:xfrm>
              <a:off x="7501228" y="3819415"/>
              <a:ext cx="75640" cy="141437"/>
            </a:xfrm>
            <a:custGeom>
              <a:avLst/>
              <a:gdLst/>
              <a:ahLst/>
              <a:cxnLst/>
              <a:rect l="l" t="t" r="r" b="b"/>
              <a:pathLst>
                <a:path w="2382" h="4454" extrusionOk="0">
                  <a:moveTo>
                    <a:pt x="1012" y="692"/>
                  </a:moveTo>
                  <a:lnTo>
                    <a:pt x="1012" y="2061"/>
                  </a:lnTo>
                  <a:cubicBezTo>
                    <a:pt x="607" y="2001"/>
                    <a:pt x="310" y="1715"/>
                    <a:pt x="310" y="1370"/>
                  </a:cubicBezTo>
                  <a:cubicBezTo>
                    <a:pt x="310" y="1025"/>
                    <a:pt x="607" y="763"/>
                    <a:pt x="1012" y="692"/>
                  </a:cubicBezTo>
                  <a:close/>
                  <a:moveTo>
                    <a:pt x="1357" y="2418"/>
                  </a:moveTo>
                  <a:cubicBezTo>
                    <a:pt x="1750" y="2477"/>
                    <a:pt x="2048" y="2751"/>
                    <a:pt x="2048" y="3097"/>
                  </a:cubicBezTo>
                  <a:cubicBezTo>
                    <a:pt x="2048" y="3430"/>
                    <a:pt x="1738" y="3704"/>
                    <a:pt x="1357" y="3763"/>
                  </a:cubicBezTo>
                  <a:lnTo>
                    <a:pt x="1357" y="2418"/>
                  </a:lnTo>
                  <a:close/>
                  <a:moveTo>
                    <a:pt x="1191" y="1"/>
                  </a:moveTo>
                  <a:cubicBezTo>
                    <a:pt x="1095" y="1"/>
                    <a:pt x="1024" y="72"/>
                    <a:pt x="1024" y="168"/>
                  </a:cubicBezTo>
                  <a:lnTo>
                    <a:pt x="1024" y="358"/>
                  </a:lnTo>
                  <a:cubicBezTo>
                    <a:pt x="441" y="430"/>
                    <a:pt x="0" y="870"/>
                    <a:pt x="0" y="1370"/>
                  </a:cubicBezTo>
                  <a:cubicBezTo>
                    <a:pt x="0" y="1882"/>
                    <a:pt x="441" y="2323"/>
                    <a:pt x="1024" y="2382"/>
                  </a:cubicBezTo>
                  <a:lnTo>
                    <a:pt x="1024" y="3763"/>
                  </a:lnTo>
                  <a:cubicBezTo>
                    <a:pt x="619" y="3704"/>
                    <a:pt x="322" y="3430"/>
                    <a:pt x="322" y="3085"/>
                  </a:cubicBezTo>
                  <a:cubicBezTo>
                    <a:pt x="322" y="2989"/>
                    <a:pt x="250" y="2918"/>
                    <a:pt x="167" y="2918"/>
                  </a:cubicBezTo>
                  <a:cubicBezTo>
                    <a:pt x="71" y="2918"/>
                    <a:pt x="0" y="2989"/>
                    <a:pt x="0" y="3085"/>
                  </a:cubicBezTo>
                  <a:cubicBezTo>
                    <a:pt x="0" y="3609"/>
                    <a:pt x="441" y="4037"/>
                    <a:pt x="1024" y="4097"/>
                  </a:cubicBezTo>
                  <a:lnTo>
                    <a:pt x="1024" y="4287"/>
                  </a:lnTo>
                  <a:cubicBezTo>
                    <a:pt x="1024" y="4371"/>
                    <a:pt x="1095" y="4454"/>
                    <a:pt x="1191" y="4454"/>
                  </a:cubicBezTo>
                  <a:cubicBezTo>
                    <a:pt x="1274" y="4454"/>
                    <a:pt x="1357" y="4371"/>
                    <a:pt x="1357" y="4287"/>
                  </a:cubicBezTo>
                  <a:lnTo>
                    <a:pt x="1357" y="4097"/>
                  </a:lnTo>
                  <a:cubicBezTo>
                    <a:pt x="1929" y="4025"/>
                    <a:pt x="2381" y="3585"/>
                    <a:pt x="2381" y="3085"/>
                  </a:cubicBezTo>
                  <a:cubicBezTo>
                    <a:pt x="2381" y="2573"/>
                    <a:pt x="1929" y="2144"/>
                    <a:pt x="1357" y="2073"/>
                  </a:cubicBezTo>
                  <a:lnTo>
                    <a:pt x="1357" y="692"/>
                  </a:lnTo>
                  <a:cubicBezTo>
                    <a:pt x="1750" y="751"/>
                    <a:pt x="2048" y="1025"/>
                    <a:pt x="2048" y="1370"/>
                  </a:cubicBezTo>
                  <a:cubicBezTo>
                    <a:pt x="2048" y="1465"/>
                    <a:pt x="2131" y="1537"/>
                    <a:pt x="2215" y="1537"/>
                  </a:cubicBezTo>
                  <a:cubicBezTo>
                    <a:pt x="2298" y="1537"/>
                    <a:pt x="2381" y="1465"/>
                    <a:pt x="2381" y="1370"/>
                  </a:cubicBezTo>
                  <a:cubicBezTo>
                    <a:pt x="2381" y="846"/>
                    <a:pt x="1929" y="418"/>
                    <a:pt x="1345" y="358"/>
                  </a:cubicBezTo>
                  <a:lnTo>
                    <a:pt x="1345" y="168"/>
                  </a:lnTo>
                  <a:cubicBezTo>
                    <a:pt x="1345" y="72"/>
                    <a:pt x="1274" y="1"/>
                    <a:pt x="1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3" name="Google Shape;1113;p48"/>
          <p:cNvSpPr/>
          <p:nvPr/>
        </p:nvSpPr>
        <p:spPr>
          <a:xfrm>
            <a:off x="1837338" y="2430300"/>
            <a:ext cx="1861200" cy="10473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Anek Gujarati"/>
                <a:ea typeface="Anek Gujarati"/>
                <a:cs typeface="Anek Gujarati"/>
                <a:sym typeface="Anek Gujarati"/>
              </a:rPr>
              <a:t>P</a:t>
            </a:r>
            <a:r>
              <a:rPr lang="en" sz="1200">
                <a:solidFill>
                  <a:srgbClr val="374151"/>
                </a:solidFill>
                <a:highlight>
                  <a:schemeClr val="lt1"/>
                </a:highlight>
                <a:latin typeface="Anek Gujarati"/>
                <a:ea typeface="Anek Gujarati"/>
                <a:cs typeface="Anek Gujarati"/>
                <a:sym typeface="Anek Gujarati"/>
              </a:rPr>
              <a:t>redictions can be integrated into existing software system (eg, HRIS) for comprehensive analysis</a:t>
            </a: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Anek Gujarati"/>
                <a:ea typeface="Anek Gujarati"/>
                <a:cs typeface="Anek Gujarati"/>
                <a:sym typeface="Anek Gujarati"/>
              </a:rPr>
              <a:t> </a:t>
            </a:r>
            <a:endParaRPr>
              <a:solidFill>
                <a:schemeClr val="dk1"/>
              </a:solidFill>
              <a:latin typeface="Anek Gujarati"/>
              <a:ea typeface="Anek Gujarati"/>
              <a:cs typeface="Anek Gujarati"/>
              <a:sym typeface="Anek Gujarati"/>
            </a:endParaRPr>
          </a:p>
        </p:txBody>
      </p:sp>
      <p:sp>
        <p:nvSpPr>
          <p:cNvPr id="1114" name="Google Shape;1114;p48"/>
          <p:cNvSpPr/>
          <p:nvPr/>
        </p:nvSpPr>
        <p:spPr>
          <a:xfrm>
            <a:off x="1687450" y="1916388"/>
            <a:ext cx="2194800" cy="3348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rPr>
              <a:t>Integrations with other systems</a:t>
            </a:r>
            <a:endParaRPr sz="1700">
              <a:solidFill>
                <a:schemeClr val="dk1"/>
              </a:solidFill>
              <a:latin typeface="Bakbak One"/>
              <a:ea typeface="Bakbak One"/>
              <a:cs typeface="Bakbak One"/>
              <a:sym typeface="Bakbak One"/>
            </a:endParaRPr>
          </a:p>
        </p:txBody>
      </p:sp>
      <p:sp>
        <p:nvSpPr>
          <p:cNvPr id="1115" name="Google Shape;1115;p48"/>
          <p:cNvSpPr/>
          <p:nvPr/>
        </p:nvSpPr>
        <p:spPr>
          <a:xfrm>
            <a:off x="2483330" y="1174245"/>
            <a:ext cx="603000" cy="603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48"/>
          <p:cNvSpPr/>
          <p:nvPr/>
        </p:nvSpPr>
        <p:spPr>
          <a:xfrm>
            <a:off x="3706970" y="2424679"/>
            <a:ext cx="1679400" cy="10473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Anek Gujarati"/>
                <a:ea typeface="Anek Gujarati"/>
                <a:cs typeface="Anek Gujarati"/>
                <a:sym typeface="Anek Gujarati"/>
              </a:rPr>
              <a:t>As new data becomes available, the ML model can be retrained and updated, while the API remains unchanged.</a:t>
            </a:r>
            <a:endParaRPr>
              <a:solidFill>
                <a:schemeClr val="dk1"/>
              </a:solidFill>
              <a:latin typeface="Anek Gujarati"/>
              <a:ea typeface="Anek Gujarati"/>
              <a:cs typeface="Anek Gujarati"/>
              <a:sym typeface="Anek Gujarati"/>
            </a:endParaRPr>
          </a:p>
        </p:txBody>
      </p:sp>
      <p:sp>
        <p:nvSpPr>
          <p:cNvPr id="1117" name="Google Shape;1117;p48"/>
          <p:cNvSpPr/>
          <p:nvPr/>
        </p:nvSpPr>
        <p:spPr>
          <a:xfrm>
            <a:off x="3732309" y="1916705"/>
            <a:ext cx="1679400" cy="3348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rPr>
              <a:t>Continuous Improvement</a:t>
            </a:r>
            <a:endParaRPr sz="1700">
              <a:solidFill>
                <a:schemeClr val="dk1"/>
              </a:solidFill>
              <a:latin typeface="Bakbak One"/>
              <a:ea typeface="Bakbak One"/>
              <a:cs typeface="Bakbak One"/>
              <a:sym typeface="Bakbak One"/>
            </a:endParaRPr>
          </a:p>
        </p:txBody>
      </p:sp>
      <p:sp>
        <p:nvSpPr>
          <p:cNvPr id="1118" name="Google Shape;1118;p48"/>
          <p:cNvSpPr/>
          <p:nvPr/>
        </p:nvSpPr>
        <p:spPr>
          <a:xfrm>
            <a:off x="4245184" y="1169077"/>
            <a:ext cx="603000" cy="603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9" name="Google Shape;1119;p48"/>
          <p:cNvSpPr/>
          <p:nvPr/>
        </p:nvSpPr>
        <p:spPr>
          <a:xfrm>
            <a:off x="5455063" y="2430302"/>
            <a:ext cx="1679400" cy="10473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Anek Gujarati"/>
                <a:ea typeface="Anek Gujarati"/>
                <a:cs typeface="Anek Gujarati"/>
                <a:sym typeface="Anek Gujarati"/>
              </a:rPr>
              <a:t>Protection for sensitive employee information. No data leakage through authentication through API</a:t>
            </a:r>
            <a:endParaRPr>
              <a:solidFill>
                <a:schemeClr val="dk1"/>
              </a:solidFill>
              <a:latin typeface="Anek Gujarati"/>
              <a:ea typeface="Anek Gujarati"/>
              <a:cs typeface="Anek Gujarati"/>
              <a:sym typeface="Anek Gujarati"/>
            </a:endParaRPr>
          </a:p>
        </p:txBody>
      </p:sp>
      <p:sp>
        <p:nvSpPr>
          <p:cNvPr id="1120" name="Google Shape;1120;p48"/>
          <p:cNvSpPr/>
          <p:nvPr/>
        </p:nvSpPr>
        <p:spPr>
          <a:xfrm>
            <a:off x="5476648" y="2029248"/>
            <a:ext cx="1679400" cy="3348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rPr>
              <a:t>Security and Control</a:t>
            </a:r>
            <a:endParaRPr sz="1700">
              <a:solidFill>
                <a:schemeClr val="dk1"/>
              </a:solidFill>
              <a:latin typeface="Bakbak One"/>
              <a:ea typeface="Bakbak One"/>
              <a:cs typeface="Bakbak One"/>
              <a:sym typeface="Bakbak On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Bakbak One"/>
              <a:ea typeface="Bakbak One"/>
              <a:cs typeface="Bakbak One"/>
              <a:sym typeface="Bakbak One"/>
            </a:endParaRPr>
          </a:p>
        </p:txBody>
      </p:sp>
      <p:sp>
        <p:nvSpPr>
          <p:cNvPr id="1121" name="Google Shape;1121;p48"/>
          <p:cNvSpPr/>
          <p:nvPr/>
        </p:nvSpPr>
        <p:spPr>
          <a:xfrm>
            <a:off x="5993260" y="1180331"/>
            <a:ext cx="603000" cy="603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48"/>
          <p:cNvSpPr/>
          <p:nvPr/>
        </p:nvSpPr>
        <p:spPr>
          <a:xfrm>
            <a:off x="7100800" y="2311818"/>
            <a:ext cx="1679400" cy="1991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Anek Gujarati"/>
                <a:ea typeface="Anek Gujarati"/>
                <a:cs typeface="Anek Gujarati"/>
                <a:sym typeface="Anek Gujarati"/>
              </a:rPr>
              <a:t>Non-tech teams  such as HR can leverage the model's predictions without needing technical understandings</a:t>
            </a:r>
            <a:endParaRPr>
              <a:solidFill>
                <a:schemeClr val="dk1"/>
              </a:solidFill>
              <a:latin typeface="Anek Gujarati"/>
              <a:ea typeface="Anek Gujarati"/>
              <a:cs typeface="Anek Gujarati"/>
              <a:sym typeface="Anek Gujarati"/>
            </a:endParaRPr>
          </a:p>
        </p:txBody>
      </p:sp>
      <p:sp>
        <p:nvSpPr>
          <p:cNvPr id="1123" name="Google Shape;1123;p48"/>
          <p:cNvSpPr/>
          <p:nvPr/>
        </p:nvSpPr>
        <p:spPr>
          <a:xfrm>
            <a:off x="7100802" y="1877593"/>
            <a:ext cx="1679400" cy="3348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rPr>
              <a:t>Accessibility </a:t>
            </a:r>
            <a:endParaRPr sz="1700">
              <a:solidFill>
                <a:schemeClr val="dk1"/>
              </a:solidFill>
              <a:latin typeface="Bakbak One"/>
              <a:ea typeface="Bakbak One"/>
              <a:cs typeface="Bakbak One"/>
              <a:sym typeface="Bakbak One"/>
            </a:endParaRPr>
          </a:p>
        </p:txBody>
      </p:sp>
      <p:sp>
        <p:nvSpPr>
          <p:cNvPr id="1124" name="Google Shape;1124;p48"/>
          <p:cNvSpPr/>
          <p:nvPr/>
        </p:nvSpPr>
        <p:spPr>
          <a:xfrm>
            <a:off x="7639002" y="1175163"/>
            <a:ext cx="603000" cy="603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5" name="Google Shape;1125;p48"/>
          <p:cNvSpPr txBox="1"/>
          <p:nvPr/>
        </p:nvSpPr>
        <p:spPr>
          <a:xfrm>
            <a:off x="759600" y="3955000"/>
            <a:ext cx="77547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74151"/>
                </a:solidFill>
                <a:highlight>
                  <a:schemeClr val="lt1"/>
                </a:highlight>
                <a:latin typeface="Bakbak One"/>
                <a:ea typeface="Bakbak One"/>
                <a:cs typeface="Bakbak One"/>
                <a:sym typeface="Bakbak One"/>
              </a:rPr>
              <a:t>These benefits contribute to efficient decision-making and the ability to proactively address employee attrition, leading to improved workforce management and organizational performance.</a:t>
            </a:r>
            <a:endParaRPr sz="1900">
              <a:highlight>
                <a:schemeClr val="lt1"/>
              </a:highlight>
              <a:latin typeface="Bakbak One"/>
              <a:ea typeface="Bakbak One"/>
              <a:cs typeface="Bakbak One"/>
              <a:sym typeface="Bakbak One"/>
            </a:endParaRPr>
          </a:p>
        </p:txBody>
      </p:sp>
      <p:grpSp>
        <p:nvGrpSpPr>
          <p:cNvPr id="1126" name="Google Shape;1126;p48"/>
          <p:cNvGrpSpPr/>
          <p:nvPr/>
        </p:nvGrpSpPr>
        <p:grpSpPr>
          <a:xfrm>
            <a:off x="7741347" y="1262562"/>
            <a:ext cx="398321" cy="371013"/>
            <a:chOff x="7070872" y="2410871"/>
            <a:chExt cx="398321" cy="371013"/>
          </a:xfrm>
        </p:grpSpPr>
        <p:sp>
          <p:nvSpPr>
            <p:cNvPr id="1127" name="Google Shape;1127;p48"/>
            <p:cNvSpPr/>
            <p:nvPr/>
          </p:nvSpPr>
          <p:spPr>
            <a:xfrm>
              <a:off x="7204643" y="2603364"/>
              <a:ext cx="123586" cy="107641"/>
            </a:xfrm>
            <a:custGeom>
              <a:avLst/>
              <a:gdLst/>
              <a:ahLst/>
              <a:cxnLst/>
              <a:rect l="l" t="t" r="r" b="b"/>
              <a:pathLst>
                <a:path w="3883" h="3382" extrusionOk="0">
                  <a:moveTo>
                    <a:pt x="1942" y="1"/>
                  </a:moveTo>
                  <a:cubicBezTo>
                    <a:pt x="1846" y="1"/>
                    <a:pt x="1751" y="96"/>
                    <a:pt x="1751" y="203"/>
                  </a:cubicBezTo>
                  <a:lnTo>
                    <a:pt x="1751" y="2072"/>
                  </a:lnTo>
                  <a:lnTo>
                    <a:pt x="132" y="3013"/>
                  </a:lnTo>
                  <a:cubicBezTo>
                    <a:pt x="37" y="3072"/>
                    <a:pt x="1" y="3192"/>
                    <a:pt x="60" y="3287"/>
                  </a:cubicBezTo>
                  <a:cubicBezTo>
                    <a:pt x="84" y="3346"/>
                    <a:pt x="156" y="3382"/>
                    <a:pt x="215" y="3382"/>
                  </a:cubicBezTo>
                  <a:cubicBezTo>
                    <a:pt x="251" y="3382"/>
                    <a:pt x="298" y="3370"/>
                    <a:pt x="322" y="3358"/>
                  </a:cubicBezTo>
                  <a:lnTo>
                    <a:pt x="1942" y="2418"/>
                  </a:lnTo>
                  <a:lnTo>
                    <a:pt x="3573" y="3358"/>
                  </a:lnTo>
                  <a:cubicBezTo>
                    <a:pt x="3596" y="3370"/>
                    <a:pt x="3632" y="3382"/>
                    <a:pt x="3668" y="3382"/>
                  </a:cubicBezTo>
                  <a:cubicBezTo>
                    <a:pt x="3751" y="3382"/>
                    <a:pt x="3811" y="3358"/>
                    <a:pt x="3835" y="3287"/>
                  </a:cubicBezTo>
                  <a:cubicBezTo>
                    <a:pt x="3882" y="3192"/>
                    <a:pt x="3847" y="3072"/>
                    <a:pt x="3763" y="3013"/>
                  </a:cubicBezTo>
                  <a:lnTo>
                    <a:pt x="2144" y="2072"/>
                  </a:lnTo>
                  <a:lnTo>
                    <a:pt x="2144" y="203"/>
                  </a:lnTo>
                  <a:cubicBezTo>
                    <a:pt x="2144" y="96"/>
                    <a:pt x="2049" y="1"/>
                    <a:pt x="19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8"/>
            <p:cNvSpPr/>
            <p:nvPr/>
          </p:nvSpPr>
          <p:spPr>
            <a:xfrm>
              <a:off x="7203147" y="2410871"/>
              <a:ext cx="133421" cy="178902"/>
            </a:xfrm>
            <a:custGeom>
              <a:avLst/>
              <a:gdLst/>
              <a:ahLst/>
              <a:cxnLst/>
              <a:rect l="l" t="t" r="r" b="b"/>
              <a:pathLst>
                <a:path w="4192" h="5621" extrusionOk="0">
                  <a:moveTo>
                    <a:pt x="2131" y="405"/>
                  </a:moveTo>
                  <a:cubicBezTo>
                    <a:pt x="2631" y="405"/>
                    <a:pt x="3048" y="822"/>
                    <a:pt x="3048" y="1322"/>
                  </a:cubicBezTo>
                  <a:lnTo>
                    <a:pt x="3048" y="1441"/>
                  </a:lnTo>
                  <a:lnTo>
                    <a:pt x="3036" y="1441"/>
                  </a:lnTo>
                  <a:cubicBezTo>
                    <a:pt x="2762" y="1381"/>
                    <a:pt x="2679" y="1012"/>
                    <a:pt x="2679" y="1012"/>
                  </a:cubicBezTo>
                  <a:cubicBezTo>
                    <a:pt x="2667" y="941"/>
                    <a:pt x="2608" y="881"/>
                    <a:pt x="2524" y="858"/>
                  </a:cubicBezTo>
                  <a:cubicBezTo>
                    <a:pt x="2515" y="856"/>
                    <a:pt x="2506" y="855"/>
                    <a:pt x="2497" y="855"/>
                  </a:cubicBezTo>
                  <a:cubicBezTo>
                    <a:pt x="2435" y="855"/>
                    <a:pt x="2375" y="889"/>
                    <a:pt x="2334" y="941"/>
                  </a:cubicBezTo>
                  <a:cubicBezTo>
                    <a:pt x="1977" y="1417"/>
                    <a:pt x="1191" y="1429"/>
                    <a:pt x="1179" y="1429"/>
                  </a:cubicBezTo>
                  <a:cubicBezTo>
                    <a:pt x="1143" y="1429"/>
                    <a:pt x="1131" y="1429"/>
                    <a:pt x="1119" y="1441"/>
                  </a:cubicBezTo>
                  <a:lnTo>
                    <a:pt x="1119" y="1322"/>
                  </a:lnTo>
                  <a:cubicBezTo>
                    <a:pt x="1119" y="822"/>
                    <a:pt x="1536" y="405"/>
                    <a:pt x="2036" y="405"/>
                  </a:cubicBezTo>
                  <a:close/>
                  <a:moveTo>
                    <a:pt x="976" y="1965"/>
                  </a:moveTo>
                  <a:lnTo>
                    <a:pt x="976" y="2215"/>
                  </a:lnTo>
                  <a:cubicBezTo>
                    <a:pt x="941" y="2191"/>
                    <a:pt x="905" y="2143"/>
                    <a:pt x="905" y="2084"/>
                  </a:cubicBezTo>
                  <a:cubicBezTo>
                    <a:pt x="905" y="2036"/>
                    <a:pt x="917" y="2012"/>
                    <a:pt x="953" y="1977"/>
                  </a:cubicBezTo>
                  <a:cubicBezTo>
                    <a:pt x="965" y="1977"/>
                    <a:pt x="965" y="1977"/>
                    <a:pt x="976" y="1965"/>
                  </a:cubicBezTo>
                  <a:close/>
                  <a:moveTo>
                    <a:pt x="3215" y="1977"/>
                  </a:moveTo>
                  <a:cubicBezTo>
                    <a:pt x="3239" y="2012"/>
                    <a:pt x="3251" y="2048"/>
                    <a:pt x="3251" y="2084"/>
                  </a:cubicBezTo>
                  <a:cubicBezTo>
                    <a:pt x="3251" y="2143"/>
                    <a:pt x="3227" y="2179"/>
                    <a:pt x="3191" y="2215"/>
                  </a:cubicBezTo>
                  <a:lnTo>
                    <a:pt x="3191" y="1977"/>
                  </a:lnTo>
                  <a:close/>
                  <a:moveTo>
                    <a:pt x="2441" y="1393"/>
                  </a:moveTo>
                  <a:cubicBezTo>
                    <a:pt x="2512" y="1536"/>
                    <a:pt x="2631" y="1679"/>
                    <a:pt x="2810" y="1750"/>
                  </a:cubicBezTo>
                  <a:lnTo>
                    <a:pt x="2810" y="2322"/>
                  </a:lnTo>
                  <a:cubicBezTo>
                    <a:pt x="2810" y="2679"/>
                    <a:pt x="2524" y="2941"/>
                    <a:pt x="2191" y="2941"/>
                  </a:cubicBezTo>
                  <a:lnTo>
                    <a:pt x="2012" y="2941"/>
                  </a:lnTo>
                  <a:cubicBezTo>
                    <a:pt x="1667" y="2941"/>
                    <a:pt x="1381" y="2667"/>
                    <a:pt x="1381" y="2322"/>
                  </a:cubicBezTo>
                  <a:lnTo>
                    <a:pt x="1381" y="1798"/>
                  </a:lnTo>
                  <a:cubicBezTo>
                    <a:pt x="1631" y="1774"/>
                    <a:pt x="2096" y="1679"/>
                    <a:pt x="2441" y="1393"/>
                  </a:cubicBezTo>
                  <a:close/>
                  <a:moveTo>
                    <a:pt x="2286" y="3346"/>
                  </a:moveTo>
                  <a:lnTo>
                    <a:pt x="2286" y="3453"/>
                  </a:lnTo>
                  <a:lnTo>
                    <a:pt x="2310" y="3453"/>
                  </a:lnTo>
                  <a:lnTo>
                    <a:pt x="2084" y="3679"/>
                  </a:lnTo>
                  <a:lnTo>
                    <a:pt x="1869" y="3477"/>
                  </a:lnTo>
                  <a:lnTo>
                    <a:pt x="1869" y="3346"/>
                  </a:lnTo>
                  <a:close/>
                  <a:moveTo>
                    <a:pt x="2048" y="0"/>
                  </a:moveTo>
                  <a:cubicBezTo>
                    <a:pt x="1322" y="0"/>
                    <a:pt x="726" y="596"/>
                    <a:pt x="726" y="1322"/>
                  </a:cubicBezTo>
                  <a:lnTo>
                    <a:pt x="726" y="1667"/>
                  </a:lnTo>
                  <a:cubicBezTo>
                    <a:pt x="607" y="1774"/>
                    <a:pt x="512" y="1917"/>
                    <a:pt x="512" y="2096"/>
                  </a:cubicBezTo>
                  <a:cubicBezTo>
                    <a:pt x="512" y="2393"/>
                    <a:pt x="738" y="2632"/>
                    <a:pt x="1036" y="2643"/>
                  </a:cubicBezTo>
                  <a:cubicBezTo>
                    <a:pt x="1107" y="2882"/>
                    <a:pt x="1274" y="3096"/>
                    <a:pt x="1500" y="3215"/>
                  </a:cubicBezTo>
                  <a:lnTo>
                    <a:pt x="1500" y="3322"/>
                  </a:lnTo>
                  <a:lnTo>
                    <a:pt x="691" y="3632"/>
                  </a:lnTo>
                  <a:cubicBezTo>
                    <a:pt x="619" y="3655"/>
                    <a:pt x="0" y="3917"/>
                    <a:pt x="0" y="4715"/>
                  </a:cubicBezTo>
                  <a:lnTo>
                    <a:pt x="0" y="5418"/>
                  </a:lnTo>
                  <a:cubicBezTo>
                    <a:pt x="0" y="5525"/>
                    <a:pt x="84" y="5608"/>
                    <a:pt x="191" y="5608"/>
                  </a:cubicBezTo>
                  <a:lnTo>
                    <a:pt x="691" y="5608"/>
                  </a:lnTo>
                  <a:cubicBezTo>
                    <a:pt x="798" y="5608"/>
                    <a:pt x="893" y="5525"/>
                    <a:pt x="893" y="5418"/>
                  </a:cubicBezTo>
                  <a:cubicBezTo>
                    <a:pt x="893" y="5310"/>
                    <a:pt x="798" y="5227"/>
                    <a:pt x="691" y="5227"/>
                  </a:cubicBezTo>
                  <a:lnTo>
                    <a:pt x="393" y="5227"/>
                  </a:lnTo>
                  <a:lnTo>
                    <a:pt x="393" y="4715"/>
                  </a:lnTo>
                  <a:cubicBezTo>
                    <a:pt x="393" y="4167"/>
                    <a:pt x="834" y="4013"/>
                    <a:pt x="846" y="4001"/>
                  </a:cubicBezTo>
                  <a:lnTo>
                    <a:pt x="857" y="4001"/>
                  </a:lnTo>
                  <a:lnTo>
                    <a:pt x="1608" y="3715"/>
                  </a:lnTo>
                  <a:lnTo>
                    <a:pt x="1989" y="4108"/>
                  </a:lnTo>
                  <a:cubicBezTo>
                    <a:pt x="2024" y="4132"/>
                    <a:pt x="2084" y="4167"/>
                    <a:pt x="2119" y="4167"/>
                  </a:cubicBezTo>
                  <a:cubicBezTo>
                    <a:pt x="2179" y="4167"/>
                    <a:pt x="2227" y="4132"/>
                    <a:pt x="2262" y="4108"/>
                  </a:cubicBezTo>
                  <a:lnTo>
                    <a:pt x="2631" y="3715"/>
                  </a:lnTo>
                  <a:lnTo>
                    <a:pt x="3370" y="4013"/>
                  </a:lnTo>
                  <a:lnTo>
                    <a:pt x="3393" y="4013"/>
                  </a:lnTo>
                  <a:cubicBezTo>
                    <a:pt x="3405" y="4013"/>
                    <a:pt x="3834" y="4179"/>
                    <a:pt x="3834" y="4727"/>
                  </a:cubicBezTo>
                  <a:lnTo>
                    <a:pt x="3834" y="5239"/>
                  </a:lnTo>
                  <a:lnTo>
                    <a:pt x="1334" y="5239"/>
                  </a:lnTo>
                  <a:cubicBezTo>
                    <a:pt x="1227" y="5239"/>
                    <a:pt x="1143" y="5322"/>
                    <a:pt x="1143" y="5430"/>
                  </a:cubicBezTo>
                  <a:cubicBezTo>
                    <a:pt x="1143" y="5537"/>
                    <a:pt x="1227" y="5620"/>
                    <a:pt x="1334" y="5620"/>
                  </a:cubicBezTo>
                  <a:lnTo>
                    <a:pt x="4048" y="5620"/>
                  </a:lnTo>
                  <a:cubicBezTo>
                    <a:pt x="4108" y="5608"/>
                    <a:pt x="4191" y="5525"/>
                    <a:pt x="4191" y="5418"/>
                  </a:cubicBezTo>
                  <a:lnTo>
                    <a:pt x="4191" y="4715"/>
                  </a:lnTo>
                  <a:cubicBezTo>
                    <a:pt x="4191" y="3917"/>
                    <a:pt x="3572" y="3655"/>
                    <a:pt x="3501" y="3632"/>
                  </a:cubicBezTo>
                  <a:lnTo>
                    <a:pt x="2703" y="3322"/>
                  </a:lnTo>
                  <a:lnTo>
                    <a:pt x="2703" y="3215"/>
                  </a:lnTo>
                  <a:cubicBezTo>
                    <a:pt x="2917" y="3096"/>
                    <a:pt x="3084" y="2882"/>
                    <a:pt x="3167" y="2643"/>
                  </a:cubicBezTo>
                  <a:cubicBezTo>
                    <a:pt x="3453" y="2620"/>
                    <a:pt x="3679" y="2382"/>
                    <a:pt x="3679" y="2096"/>
                  </a:cubicBezTo>
                  <a:cubicBezTo>
                    <a:pt x="3679" y="1917"/>
                    <a:pt x="3596" y="1774"/>
                    <a:pt x="3465" y="1667"/>
                  </a:cubicBezTo>
                  <a:lnTo>
                    <a:pt x="3465" y="1322"/>
                  </a:lnTo>
                  <a:cubicBezTo>
                    <a:pt x="3465" y="596"/>
                    <a:pt x="2870" y="0"/>
                    <a:pt x="2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8"/>
            <p:cNvSpPr/>
            <p:nvPr/>
          </p:nvSpPr>
          <p:spPr>
            <a:xfrm>
              <a:off x="7334245" y="2602600"/>
              <a:ext cx="134949" cy="179284"/>
            </a:xfrm>
            <a:custGeom>
              <a:avLst/>
              <a:gdLst/>
              <a:ahLst/>
              <a:cxnLst/>
              <a:rect l="l" t="t" r="r" b="b"/>
              <a:pathLst>
                <a:path w="4240" h="5633" extrusionOk="0">
                  <a:moveTo>
                    <a:pt x="2144" y="394"/>
                  </a:moveTo>
                  <a:cubicBezTo>
                    <a:pt x="2656" y="394"/>
                    <a:pt x="3073" y="810"/>
                    <a:pt x="3073" y="1311"/>
                  </a:cubicBezTo>
                  <a:lnTo>
                    <a:pt x="3073" y="1430"/>
                  </a:lnTo>
                  <a:lnTo>
                    <a:pt x="3049" y="1430"/>
                  </a:lnTo>
                  <a:cubicBezTo>
                    <a:pt x="2787" y="1370"/>
                    <a:pt x="2692" y="1001"/>
                    <a:pt x="2692" y="1001"/>
                  </a:cubicBezTo>
                  <a:cubicBezTo>
                    <a:pt x="2680" y="930"/>
                    <a:pt x="2620" y="870"/>
                    <a:pt x="2549" y="846"/>
                  </a:cubicBezTo>
                  <a:cubicBezTo>
                    <a:pt x="2539" y="845"/>
                    <a:pt x="2530" y="844"/>
                    <a:pt x="2521" y="844"/>
                  </a:cubicBezTo>
                  <a:cubicBezTo>
                    <a:pt x="2456" y="844"/>
                    <a:pt x="2389" y="878"/>
                    <a:pt x="2358" y="930"/>
                  </a:cubicBezTo>
                  <a:cubicBezTo>
                    <a:pt x="2001" y="1418"/>
                    <a:pt x="1203" y="1430"/>
                    <a:pt x="1191" y="1430"/>
                  </a:cubicBezTo>
                  <a:lnTo>
                    <a:pt x="1132" y="1430"/>
                  </a:lnTo>
                  <a:lnTo>
                    <a:pt x="1132" y="1311"/>
                  </a:lnTo>
                  <a:cubicBezTo>
                    <a:pt x="1132" y="810"/>
                    <a:pt x="1549" y="394"/>
                    <a:pt x="2061" y="394"/>
                  </a:cubicBezTo>
                  <a:close/>
                  <a:moveTo>
                    <a:pt x="3227" y="1965"/>
                  </a:moveTo>
                  <a:cubicBezTo>
                    <a:pt x="3263" y="2001"/>
                    <a:pt x="3275" y="2037"/>
                    <a:pt x="3275" y="2073"/>
                  </a:cubicBezTo>
                  <a:cubicBezTo>
                    <a:pt x="3275" y="2132"/>
                    <a:pt x="3251" y="2180"/>
                    <a:pt x="3215" y="2203"/>
                  </a:cubicBezTo>
                  <a:lnTo>
                    <a:pt x="3215" y="1965"/>
                  </a:lnTo>
                  <a:close/>
                  <a:moveTo>
                    <a:pt x="1001" y="1965"/>
                  </a:moveTo>
                  <a:lnTo>
                    <a:pt x="1001" y="2215"/>
                  </a:lnTo>
                  <a:cubicBezTo>
                    <a:pt x="953" y="2192"/>
                    <a:pt x="929" y="2144"/>
                    <a:pt x="929" y="2084"/>
                  </a:cubicBezTo>
                  <a:cubicBezTo>
                    <a:pt x="929" y="2037"/>
                    <a:pt x="941" y="2013"/>
                    <a:pt x="965" y="1977"/>
                  </a:cubicBezTo>
                  <a:cubicBezTo>
                    <a:pt x="989" y="1977"/>
                    <a:pt x="989" y="1977"/>
                    <a:pt x="1001" y="1965"/>
                  </a:cubicBezTo>
                  <a:close/>
                  <a:moveTo>
                    <a:pt x="2442" y="1406"/>
                  </a:moveTo>
                  <a:cubicBezTo>
                    <a:pt x="2513" y="1537"/>
                    <a:pt x="2632" y="1680"/>
                    <a:pt x="2811" y="1763"/>
                  </a:cubicBezTo>
                  <a:lnTo>
                    <a:pt x="2811" y="2323"/>
                  </a:lnTo>
                  <a:cubicBezTo>
                    <a:pt x="2834" y="2668"/>
                    <a:pt x="2549" y="2954"/>
                    <a:pt x="2191" y="2954"/>
                  </a:cubicBezTo>
                  <a:lnTo>
                    <a:pt x="2013" y="2954"/>
                  </a:lnTo>
                  <a:cubicBezTo>
                    <a:pt x="1668" y="2954"/>
                    <a:pt x="1382" y="2668"/>
                    <a:pt x="1382" y="2323"/>
                  </a:cubicBezTo>
                  <a:lnTo>
                    <a:pt x="1382" y="1799"/>
                  </a:lnTo>
                  <a:cubicBezTo>
                    <a:pt x="1644" y="1775"/>
                    <a:pt x="2084" y="1680"/>
                    <a:pt x="2442" y="1406"/>
                  </a:cubicBezTo>
                  <a:close/>
                  <a:moveTo>
                    <a:pt x="2311" y="3335"/>
                  </a:moveTo>
                  <a:lnTo>
                    <a:pt x="2322" y="3442"/>
                  </a:lnTo>
                  <a:lnTo>
                    <a:pt x="2096" y="3668"/>
                  </a:lnTo>
                  <a:lnTo>
                    <a:pt x="1894" y="3466"/>
                  </a:lnTo>
                  <a:lnTo>
                    <a:pt x="1894" y="3335"/>
                  </a:lnTo>
                  <a:close/>
                  <a:moveTo>
                    <a:pt x="2061" y="1"/>
                  </a:moveTo>
                  <a:cubicBezTo>
                    <a:pt x="1322" y="1"/>
                    <a:pt x="727" y="596"/>
                    <a:pt x="727" y="1322"/>
                  </a:cubicBezTo>
                  <a:lnTo>
                    <a:pt x="727" y="1668"/>
                  </a:lnTo>
                  <a:cubicBezTo>
                    <a:pt x="608" y="1775"/>
                    <a:pt x="525" y="1918"/>
                    <a:pt x="525" y="2096"/>
                  </a:cubicBezTo>
                  <a:cubicBezTo>
                    <a:pt x="525" y="2394"/>
                    <a:pt x="739" y="2632"/>
                    <a:pt x="1037" y="2656"/>
                  </a:cubicBezTo>
                  <a:cubicBezTo>
                    <a:pt x="1120" y="2894"/>
                    <a:pt x="1275" y="3096"/>
                    <a:pt x="1501" y="3216"/>
                  </a:cubicBezTo>
                  <a:lnTo>
                    <a:pt x="1501" y="3323"/>
                  </a:lnTo>
                  <a:lnTo>
                    <a:pt x="703" y="3632"/>
                  </a:lnTo>
                  <a:cubicBezTo>
                    <a:pt x="620" y="3668"/>
                    <a:pt x="1" y="3918"/>
                    <a:pt x="1" y="4716"/>
                  </a:cubicBezTo>
                  <a:lnTo>
                    <a:pt x="1" y="5418"/>
                  </a:lnTo>
                  <a:cubicBezTo>
                    <a:pt x="1" y="5525"/>
                    <a:pt x="84" y="5609"/>
                    <a:pt x="191" y="5609"/>
                  </a:cubicBezTo>
                  <a:lnTo>
                    <a:pt x="703" y="5609"/>
                  </a:lnTo>
                  <a:cubicBezTo>
                    <a:pt x="798" y="5609"/>
                    <a:pt x="894" y="5525"/>
                    <a:pt x="894" y="5418"/>
                  </a:cubicBezTo>
                  <a:cubicBezTo>
                    <a:pt x="894" y="5311"/>
                    <a:pt x="798" y="5228"/>
                    <a:pt x="703" y="5228"/>
                  </a:cubicBezTo>
                  <a:lnTo>
                    <a:pt x="406" y="5228"/>
                  </a:lnTo>
                  <a:lnTo>
                    <a:pt x="406" y="4716"/>
                  </a:lnTo>
                  <a:cubicBezTo>
                    <a:pt x="406" y="4168"/>
                    <a:pt x="834" y="4025"/>
                    <a:pt x="846" y="4001"/>
                  </a:cubicBezTo>
                  <a:lnTo>
                    <a:pt x="858" y="4001"/>
                  </a:lnTo>
                  <a:lnTo>
                    <a:pt x="1608" y="3727"/>
                  </a:lnTo>
                  <a:lnTo>
                    <a:pt x="1989" y="4108"/>
                  </a:lnTo>
                  <a:cubicBezTo>
                    <a:pt x="2025" y="4144"/>
                    <a:pt x="2084" y="4168"/>
                    <a:pt x="2132" y="4168"/>
                  </a:cubicBezTo>
                  <a:cubicBezTo>
                    <a:pt x="2191" y="4168"/>
                    <a:pt x="2227" y="4144"/>
                    <a:pt x="2263" y="4108"/>
                  </a:cubicBezTo>
                  <a:lnTo>
                    <a:pt x="2632" y="3727"/>
                  </a:lnTo>
                  <a:lnTo>
                    <a:pt x="3382" y="4025"/>
                  </a:lnTo>
                  <a:lnTo>
                    <a:pt x="3394" y="4025"/>
                  </a:lnTo>
                  <a:cubicBezTo>
                    <a:pt x="3406" y="4025"/>
                    <a:pt x="3835" y="4180"/>
                    <a:pt x="3835" y="4739"/>
                  </a:cubicBezTo>
                  <a:lnTo>
                    <a:pt x="3835" y="5240"/>
                  </a:lnTo>
                  <a:lnTo>
                    <a:pt x="1334" y="5240"/>
                  </a:lnTo>
                  <a:cubicBezTo>
                    <a:pt x="1239" y="5240"/>
                    <a:pt x="1144" y="5335"/>
                    <a:pt x="1144" y="5430"/>
                  </a:cubicBezTo>
                  <a:cubicBezTo>
                    <a:pt x="1144" y="5537"/>
                    <a:pt x="1239" y="5632"/>
                    <a:pt x="1334" y="5632"/>
                  </a:cubicBezTo>
                  <a:lnTo>
                    <a:pt x="4049" y="5632"/>
                  </a:lnTo>
                  <a:cubicBezTo>
                    <a:pt x="4156" y="5632"/>
                    <a:pt x="4239" y="5537"/>
                    <a:pt x="4239" y="5430"/>
                  </a:cubicBezTo>
                  <a:lnTo>
                    <a:pt x="4239" y="4739"/>
                  </a:lnTo>
                  <a:cubicBezTo>
                    <a:pt x="4204" y="3918"/>
                    <a:pt x="3573" y="3668"/>
                    <a:pt x="3501" y="3632"/>
                  </a:cubicBezTo>
                  <a:lnTo>
                    <a:pt x="2715" y="3323"/>
                  </a:lnTo>
                  <a:lnTo>
                    <a:pt x="2715" y="3216"/>
                  </a:lnTo>
                  <a:cubicBezTo>
                    <a:pt x="2918" y="3096"/>
                    <a:pt x="3084" y="2894"/>
                    <a:pt x="3168" y="2656"/>
                  </a:cubicBezTo>
                  <a:cubicBezTo>
                    <a:pt x="3454" y="2620"/>
                    <a:pt x="3680" y="2382"/>
                    <a:pt x="3680" y="2096"/>
                  </a:cubicBezTo>
                  <a:cubicBezTo>
                    <a:pt x="3680" y="1918"/>
                    <a:pt x="3608" y="1775"/>
                    <a:pt x="3465" y="1668"/>
                  </a:cubicBezTo>
                  <a:lnTo>
                    <a:pt x="3465" y="1322"/>
                  </a:lnTo>
                  <a:cubicBezTo>
                    <a:pt x="3465" y="596"/>
                    <a:pt x="2870" y="1"/>
                    <a:pt x="2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8"/>
            <p:cNvSpPr/>
            <p:nvPr/>
          </p:nvSpPr>
          <p:spPr>
            <a:xfrm>
              <a:off x="7070872" y="2602600"/>
              <a:ext cx="134949" cy="179284"/>
            </a:xfrm>
            <a:custGeom>
              <a:avLst/>
              <a:gdLst/>
              <a:ahLst/>
              <a:cxnLst/>
              <a:rect l="l" t="t" r="r" b="b"/>
              <a:pathLst>
                <a:path w="4240" h="5633" extrusionOk="0">
                  <a:moveTo>
                    <a:pt x="2144" y="394"/>
                  </a:moveTo>
                  <a:cubicBezTo>
                    <a:pt x="2656" y="394"/>
                    <a:pt x="3073" y="810"/>
                    <a:pt x="3073" y="1311"/>
                  </a:cubicBezTo>
                  <a:lnTo>
                    <a:pt x="3073" y="1430"/>
                  </a:lnTo>
                  <a:lnTo>
                    <a:pt x="3049" y="1430"/>
                  </a:lnTo>
                  <a:cubicBezTo>
                    <a:pt x="2787" y="1370"/>
                    <a:pt x="2692" y="1001"/>
                    <a:pt x="2692" y="1001"/>
                  </a:cubicBezTo>
                  <a:cubicBezTo>
                    <a:pt x="2680" y="930"/>
                    <a:pt x="2620" y="870"/>
                    <a:pt x="2549" y="846"/>
                  </a:cubicBezTo>
                  <a:cubicBezTo>
                    <a:pt x="2540" y="845"/>
                    <a:pt x="2530" y="844"/>
                    <a:pt x="2521" y="844"/>
                  </a:cubicBezTo>
                  <a:cubicBezTo>
                    <a:pt x="2457" y="844"/>
                    <a:pt x="2389" y="878"/>
                    <a:pt x="2358" y="930"/>
                  </a:cubicBezTo>
                  <a:cubicBezTo>
                    <a:pt x="2001" y="1418"/>
                    <a:pt x="1203" y="1430"/>
                    <a:pt x="1192" y="1430"/>
                  </a:cubicBezTo>
                  <a:lnTo>
                    <a:pt x="1132" y="1430"/>
                  </a:lnTo>
                  <a:lnTo>
                    <a:pt x="1132" y="1311"/>
                  </a:lnTo>
                  <a:cubicBezTo>
                    <a:pt x="1132" y="810"/>
                    <a:pt x="1549" y="394"/>
                    <a:pt x="2061" y="394"/>
                  </a:cubicBezTo>
                  <a:close/>
                  <a:moveTo>
                    <a:pt x="3227" y="1965"/>
                  </a:moveTo>
                  <a:cubicBezTo>
                    <a:pt x="3263" y="2001"/>
                    <a:pt x="3275" y="2037"/>
                    <a:pt x="3275" y="2073"/>
                  </a:cubicBezTo>
                  <a:cubicBezTo>
                    <a:pt x="3275" y="2132"/>
                    <a:pt x="3239" y="2180"/>
                    <a:pt x="3216" y="2203"/>
                  </a:cubicBezTo>
                  <a:lnTo>
                    <a:pt x="3216" y="1965"/>
                  </a:lnTo>
                  <a:close/>
                  <a:moveTo>
                    <a:pt x="1001" y="1965"/>
                  </a:moveTo>
                  <a:lnTo>
                    <a:pt x="1001" y="2215"/>
                  </a:lnTo>
                  <a:cubicBezTo>
                    <a:pt x="953" y="2192"/>
                    <a:pt x="930" y="2144"/>
                    <a:pt x="930" y="2084"/>
                  </a:cubicBezTo>
                  <a:cubicBezTo>
                    <a:pt x="930" y="2037"/>
                    <a:pt x="941" y="2013"/>
                    <a:pt x="965" y="1977"/>
                  </a:cubicBezTo>
                  <a:cubicBezTo>
                    <a:pt x="989" y="1977"/>
                    <a:pt x="989" y="1977"/>
                    <a:pt x="1001" y="1965"/>
                  </a:cubicBezTo>
                  <a:close/>
                  <a:moveTo>
                    <a:pt x="2454" y="1406"/>
                  </a:moveTo>
                  <a:cubicBezTo>
                    <a:pt x="2525" y="1537"/>
                    <a:pt x="2644" y="1680"/>
                    <a:pt x="2823" y="1763"/>
                  </a:cubicBezTo>
                  <a:lnTo>
                    <a:pt x="2823" y="2323"/>
                  </a:lnTo>
                  <a:cubicBezTo>
                    <a:pt x="2835" y="2668"/>
                    <a:pt x="2549" y="2954"/>
                    <a:pt x="2204" y="2954"/>
                  </a:cubicBezTo>
                  <a:lnTo>
                    <a:pt x="2025" y="2954"/>
                  </a:lnTo>
                  <a:cubicBezTo>
                    <a:pt x="1680" y="2954"/>
                    <a:pt x="1406" y="2668"/>
                    <a:pt x="1406" y="2323"/>
                  </a:cubicBezTo>
                  <a:lnTo>
                    <a:pt x="1406" y="1799"/>
                  </a:lnTo>
                  <a:cubicBezTo>
                    <a:pt x="1656" y="1775"/>
                    <a:pt x="2120" y="1680"/>
                    <a:pt x="2454" y="1406"/>
                  </a:cubicBezTo>
                  <a:close/>
                  <a:moveTo>
                    <a:pt x="2311" y="3335"/>
                  </a:moveTo>
                  <a:lnTo>
                    <a:pt x="2323" y="3442"/>
                  </a:lnTo>
                  <a:lnTo>
                    <a:pt x="2096" y="3668"/>
                  </a:lnTo>
                  <a:lnTo>
                    <a:pt x="1894" y="3466"/>
                  </a:lnTo>
                  <a:lnTo>
                    <a:pt x="1894" y="3335"/>
                  </a:lnTo>
                  <a:close/>
                  <a:moveTo>
                    <a:pt x="2061" y="1"/>
                  </a:moveTo>
                  <a:cubicBezTo>
                    <a:pt x="1322" y="1"/>
                    <a:pt x="727" y="596"/>
                    <a:pt x="727" y="1322"/>
                  </a:cubicBezTo>
                  <a:lnTo>
                    <a:pt x="727" y="1668"/>
                  </a:lnTo>
                  <a:cubicBezTo>
                    <a:pt x="608" y="1775"/>
                    <a:pt x="525" y="1918"/>
                    <a:pt x="525" y="2096"/>
                  </a:cubicBezTo>
                  <a:cubicBezTo>
                    <a:pt x="525" y="2394"/>
                    <a:pt x="739" y="2632"/>
                    <a:pt x="1037" y="2656"/>
                  </a:cubicBezTo>
                  <a:cubicBezTo>
                    <a:pt x="1120" y="2894"/>
                    <a:pt x="1275" y="3096"/>
                    <a:pt x="1501" y="3216"/>
                  </a:cubicBezTo>
                  <a:lnTo>
                    <a:pt x="1501" y="3323"/>
                  </a:lnTo>
                  <a:lnTo>
                    <a:pt x="703" y="3632"/>
                  </a:lnTo>
                  <a:cubicBezTo>
                    <a:pt x="620" y="3668"/>
                    <a:pt x="1" y="3918"/>
                    <a:pt x="1" y="4716"/>
                  </a:cubicBezTo>
                  <a:lnTo>
                    <a:pt x="1" y="5418"/>
                  </a:lnTo>
                  <a:cubicBezTo>
                    <a:pt x="1" y="5525"/>
                    <a:pt x="84" y="5609"/>
                    <a:pt x="191" y="5609"/>
                  </a:cubicBezTo>
                  <a:lnTo>
                    <a:pt x="703" y="5609"/>
                  </a:lnTo>
                  <a:cubicBezTo>
                    <a:pt x="799" y="5609"/>
                    <a:pt x="894" y="5525"/>
                    <a:pt x="894" y="5418"/>
                  </a:cubicBezTo>
                  <a:cubicBezTo>
                    <a:pt x="894" y="5311"/>
                    <a:pt x="799" y="5228"/>
                    <a:pt x="703" y="5228"/>
                  </a:cubicBezTo>
                  <a:lnTo>
                    <a:pt x="406" y="5228"/>
                  </a:lnTo>
                  <a:lnTo>
                    <a:pt x="406" y="4716"/>
                  </a:lnTo>
                  <a:cubicBezTo>
                    <a:pt x="406" y="4168"/>
                    <a:pt x="834" y="4025"/>
                    <a:pt x="846" y="4001"/>
                  </a:cubicBezTo>
                  <a:lnTo>
                    <a:pt x="858" y="4001"/>
                  </a:lnTo>
                  <a:lnTo>
                    <a:pt x="1608" y="3727"/>
                  </a:lnTo>
                  <a:lnTo>
                    <a:pt x="1989" y="4108"/>
                  </a:lnTo>
                  <a:cubicBezTo>
                    <a:pt x="2025" y="4144"/>
                    <a:pt x="2084" y="4168"/>
                    <a:pt x="2132" y="4168"/>
                  </a:cubicBezTo>
                  <a:cubicBezTo>
                    <a:pt x="2192" y="4168"/>
                    <a:pt x="2227" y="4144"/>
                    <a:pt x="2263" y="4108"/>
                  </a:cubicBezTo>
                  <a:lnTo>
                    <a:pt x="2632" y="3727"/>
                  </a:lnTo>
                  <a:lnTo>
                    <a:pt x="3382" y="4025"/>
                  </a:lnTo>
                  <a:lnTo>
                    <a:pt x="3394" y="4025"/>
                  </a:lnTo>
                  <a:cubicBezTo>
                    <a:pt x="3406" y="4025"/>
                    <a:pt x="3835" y="4180"/>
                    <a:pt x="3835" y="4739"/>
                  </a:cubicBezTo>
                  <a:lnTo>
                    <a:pt x="3835" y="5240"/>
                  </a:lnTo>
                  <a:lnTo>
                    <a:pt x="1334" y="5240"/>
                  </a:lnTo>
                  <a:cubicBezTo>
                    <a:pt x="1239" y="5240"/>
                    <a:pt x="1144" y="5335"/>
                    <a:pt x="1144" y="5430"/>
                  </a:cubicBezTo>
                  <a:cubicBezTo>
                    <a:pt x="1144" y="5537"/>
                    <a:pt x="1239" y="5632"/>
                    <a:pt x="1334" y="5632"/>
                  </a:cubicBezTo>
                  <a:lnTo>
                    <a:pt x="4049" y="5632"/>
                  </a:lnTo>
                  <a:cubicBezTo>
                    <a:pt x="4156" y="5632"/>
                    <a:pt x="4240" y="5537"/>
                    <a:pt x="4240" y="5430"/>
                  </a:cubicBezTo>
                  <a:lnTo>
                    <a:pt x="4240" y="4739"/>
                  </a:lnTo>
                  <a:cubicBezTo>
                    <a:pt x="4216" y="3918"/>
                    <a:pt x="3573" y="3668"/>
                    <a:pt x="3501" y="3632"/>
                  </a:cubicBezTo>
                  <a:lnTo>
                    <a:pt x="2716" y="3323"/>
                  </a:lnTo>
                  <a:lnTo>
                    <a:pt x="2716" y="3216"/>
                  </a:lnTo>
                  <a:cubicBezTo>
                    <a:pt x="2918" y="3096"/>
                    <a:pt x="3085" y="2894"/>
                    <a:pt x="3168" y="2656"/>
                  </a:cubicBezTo>
                  <a:cubicBezTo>
                    <a:pt x="3454" y="2620"/>
                    <a:pt x="3680" y="2382"/>
                    <a:pt x="3680" y="2096"/>
                  </a:cubicBezTo>
                  <a:cubicBezTo>
                    <a:pt x="3680" y="1918"/>
                    <a:pt x="3608" y="1775"/>
                    <a:pt x="3466" y="1668"/>
                  </a:cubicBezTo>
                  <a:lnTo>
                    <a:pt x="3466" y="1322"/>
                  </a:lnTo>
                  <a:cubicBezTo>
                    <a:pt x="3466" y="596"/>
                    <a:pt x="2870" y="1"/>
                    <a:pt x="2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1" name="Google Shape;1131;p48"/>
          <p:cNvGrpSpPr/>
          <p:nvPr/>
        </p:nvGrpSpPr>
        <p:grpSpPr>
          <a:xfrm>
            <a:off x="2606647" y="1296525"/>
            <a:ext cx="367608" cy="350548"/>
            <a:chOff x="6659725" y="3808035"/>
            <a:chExt cx="367608" cy="350548"/>
          </a:xfrm>
        </p:grpSpPr>
        <p:sp>
          <p:nvSpPr>
            <p:cNvPr id="1132" name="Google Shape;1132;p48"/>
            <p:cNvSpPr/>
            <p:nvPr/>
          </p:nvSpPr>
          <p:spPr>
            <a:xfrm>
              <a:off x="6659725" y="3845942"/>
              <a:ext cx="321394" cy="312642"/>
            </a:xfrm>
            <a:custGeom>
              <a:avLst/>
              <a:gdLst/>
              <a:ahLst/>
              <a:cxnLst/>
              <a:rect l="l" t="t" r="r" b="b"/>
              <a:pathLst>
                <a:path w="10098" h="9823" extrusionOk="0">
                  <a:moveTo>
                    <a:pt x="8740" y="0"/>
                  </a:moveTo>
                  <a:cubicBezTo>
                    <a:pt x="8383" y="0"/>
                    <a:pt x="8037" y="131"/>
                    <a:pt x="7787" y="405"/>
                  </a:cubicBezTo>
                  <a:lnTo>
                    <a:pt x="6847" y="1346"/>
                  </a:lnTo>
                  <a:cubicBezTo>
                    <a:pt x="6775" y="1417"/>
                    <a:pt x="6775" y="1524"/>
                    <a:pt x="6847" y="1596"/>
                  </a:cubicBezTo>
                  <a:cubicBezTo>
                    <a:pt x="6882" y="1631"/>
                    <a:pt x="6927" y="1649"/>
                    <a:pt x="6972" y="1649"/>
                  </a:cubicBezTo>
                  <a:cubicBezTo>
                    <a:pt x="7016" y="1649"/>
                    <a:pt x="7061" y="1631"/>
                    <a:pt x="7097" y="1596"/>
                  </a:cubicBezTo>
                  <a:lnTo>
                    <a:pt x="8037" y="655"/>
                  </a:lnTo>
                  <a:cubicBezTo>
                    <a:pt x="8228" y="464"/>
                    <a:pt x="8466" y="357"/>
                    <a:pt x="8740" y="357"/>
                  </a:cubicBezTo>
                  <a:cubicBezTo>
                    <a:pt x="9002" y="357"/>
                    <a:pt x="9264" y="464"/>
                    <a:pt x="9442" y="655"/>
                  </a:cubicBezTo>
                  <a:cubicBezTo>
                    <a:pt x="9633" y="857"/>
                    <a:pt x="9740" y="1096"/>
                    <a:pt x="9740" y="1357"/>
                  </a:cubicBezTo>
                  <a:cubicBezTo>
                    <a:pt x="9740" y="1631"/>
                    <a:pt x="9633" y="1881"/>
                    <a:pt x="9442" y="2060"/>
                  </a:cubicBezTo>
                  <a:lnTo>
                    <a:pt x="8156" y="3334"/>
                  </a:lnTo>
                  <a:cubicBezTo>
                    <a:pt x="8025" y="3024"/>
                    <a:pt x="7847" y="2739"/>
                    <a:pt x="7597" y="2489"/>
                  </a:cubicBezTo>
                  <a:cubicBezTo>
                    <a:pt x="7097" y="1988"/>
                    <a:pt x="6436" y="1738"/>
                    <a:pt x="5777" y="1738"/>
                  </a:cubicBezTo>
                  <a:cubicBezTo>
                    <a:pt x="5117" y="1738"/>
                    <a:pt x="4459" y="1988"/>
                    <a:pt x="3965" y="2489"/>
                  </a:cubicBezTo>
                  <a:lnTo>
                    <a:pt x="1001" y="5453"/>
                  </a:lnTo>
                  <a:cubicBezTo>
                    <a:pt x="1" y="6453"/>
                    <a:pt x="1" y="8084"/>
                    <a:pt x="1001" y="9085"/>
                  </a:cubicBezTo>
                  <a:cubicBezTo>
                    <a:pt x="1501" y="9585"/>
                    <a:pt x="2156" y="9823"/>
                    <a:pt x="2810" y="9823"/>
                  </a:cubicBezTo>
                  <a:cubicBezTo>
                    <a:pt x="3465" y="9823"/>
                    <a:pt x="4120" y="9573"/>
                    <a:pt x="4632" y="9085"/>
                  </a:cubicBezTo>
                  <a:lnTo>
                    <a:pt x="6204" y="7501"/>
                  </a:lnTo>
                  <a:cubicBezTo>
                    <a:pt x="6287" y="7430"/>
                    <a:pt x="6287" y="7322"/>
                    <a:pt x="6204" y="7251"/>
                  </a:cubicBezTo>
                  <a:cubicBezTo>
                    <a:pt x="6176" y="7242"/>
                    <a:pt x="6143" y="7236"/>
                    <a:pt x="6109" y="7236"/>
                  </a:cubicBezTo>
                  <a:cubicBezTo>
                    <a:pt x="6055" y="7236"/>
                    <a:pt x="5997" y="7250"/>
                    <a:pt x="5954" y="7287"/>
                  </a:cubicBezTo>
                  <a:lnTo>
                    <a:pt x="4382" y="8858"/>
                  </a:lnTo>
                  <a:cubicBezTo>
                    <a:pt x="3965" y="9275"/>
                    <a:pt x="3406" y="9513"/>
                    <a:pt x="2810" y="9513"/>
                  </a:cubicBezTo>
                  <a:cubicBezTo>
                    <a:pt x="2215" y="9513"/>
                    <a:pt x="1667" y="9287"/>
                    <a:pt x="1251" y="8858"/>
                  </a:cubicBezTo>
                  <a:cubicBezTo>
                    <a:pt x="394" y="8001"/>
                    <a:pt x="394" y="6596"/>
                    <a:pt x="1251" y="5739"/>
                  </a:cubicBezTo>
                  <a:lnTo>
                    <a:pt x="4215" y="2774"/>
                  </a:lnTo>
                  <a:cubicBezTo>
                    <a:pt x="4632" y="2358"/>
                    <a:pt x="5180" y="2119"/>
                    <a:pt x="5775" y="2119"/>
                  </a:cubicBezTo>
                  <a:cubicBezTo>
                    <a:pt x="6370" y="2119"/>
                    <a:pt x="6918" y="2346"/>
                    <a:pt x="7335" y="2774"/>
                  </a:cubicBezTo>
                  <a:cubicBezTo>
                    <a:pt x="7573" y="3012"/>
                    <a:pt x="7775" y="3310"/>
                    <a:pt x="7871" y="3632"/>
                  </a:cubicBezTo>
                  <a:lnTo>
                    <a:pt x="6478" y="5036"/>
                  </a:lnTo>
                  <a:cubicBezTo>
                    <a:pt x="6287" y="5227"/>
                    <a:pt x="6049" y="5334"/>
                    <a:pt x="5775" y="5334"/>
                  </a:cubicBezTo>
                  <a:cubicBezTo>
                    <a:pt x="5513" y="5334"/>
                    <a:pt x="5251" y="5227"/>
                    <a:pt x="5073" y="5036"/>
                  </a:cubicBezTo>
                  <a:cubicBezTo>
                    <a:pt x="4989" y="4941"/>
                    <a:pt x="4918" y="4822"/>
                    <a:pt x="4858" y="4703"/>
                  </a:cubicBezTo>
                  <a:cubicBezTo>
                    <a:pt x="4829" y="4634"/>
                    <a:pt x="4751" y="4590"/>
                    <a:pt x="4677" y="4590"/>
                  </a:cubicBezTo>
                  <a:cubicBezTo>
                    <a:pt x="4662" y="4590"/>
                    <a:pt x="4647" y="4592"/>
                    <a:pt x="4632" y="4596"/>
                  </a:cubicBezTo>
                  <a:cubicBezTo>
                    <a:pt x="4537" y="4632"/>
                    <a:pt x="4501" y="4739"/>
                    <a:pt x="4525" y="4822"/>
                  </a:cubicBezTo>
                  <a:cubicBezTo>
                    <a:pt x="4596" y="4989"/>
                    <a:pt x="4692" y="5132"/>
                    <a:pt x="4823" y="5275"/>
                  </a:cubicBezTo>
                  <a:cubicBezTo>
                    <a:pt x="5073" y="5525"/>
                    <a:pt x="5418" y="5679"/>
                    <a:pt x="5775" y="5679"/>
                  </a:cubicBezTo>
                  <a:cubicBezTo>
                    <a:pt x="6132" y="5679"/>
                    <a:pt x="6478" y="5537"/>
                    <a:pt x="6728" y="5275"/>
                  </a:cubicBezTo>
                  <a:lnTo>
                    <a:pt x="9692" y="2310"/>
                  </a:lnTo>
                  <a:cubicBezTo>
                    <a:pt x="9942" y="2060"/>
                    <a:pt x="10097" y="1715"/>
                    <a:pt x="10097" y="1357"/>
                  </a:cubicBezTo>
                  <a:cubicBezTo>
                    <a:pt x="10097" y="1000"/>
                    <a:pt x="9954" y="655"/>
                    <a:pt x="9692" y="405"/>
                  </a:cubicBezTo>
                  <a:cubicBezTo>
                    <a:pt x="9442" y="155"/>
                    <a:pt x="9097" y="0"/>
                    <a:pt x="87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2F2"/>
                </a:solidFill>
              </a:endParaRPr>
            </a:p>
          </p:txBody>
        </p:sp>
        <p:sp>
          <p:nvSpPr>
            <p:cNvPr id="1133" name="Google Shape;1133;p48"/>
            <p:cNvSpPr/>
            <p:nvPr/>
          </p:nvSpPr>
          <p:spPr>
            <a:xfrm>
              <a:off x="6705588" y="3808035"/>
              <a:ext cx="321744" cy="313787"/>
            </a:xfrm>
            <a:custGeom>
              <a:avLst/>
              <a:gdLst/>
              <a:ahLst/>
              <a:cxnLst/>
              <a:rect l="l" t="t" r="r" b="b"/>
              <a:pathLst>
                <a:path w="10109" h="9859" extrusionOk="0">
                  <a:moveTo>
                    <a:pt x="7281" y="1"/>
                  </a:moveTo>
                  <a:cubicBezTo>
                    <a:pt x="6623" y="1"/>
                    <a:pt x="5965" y="251"/>
                    <a:pt x="5465" y="751"/>
                  </a:cubicBezTo>
                  <a:lnTo>
                    <a:pt x="3894" y="2322"/>
                  </a:lnTo>
                  <a:cubicBezTo>
                    <a:pt x="3810" y="2406"/>
                    <a:pt x="3810" y="2501"/>
                    <a:pt x="3894" y="2584"/>
                  </a:cubicBezTo>
                  <a:cubicBezTo>
                    <a:pt x="3929" y="2620"/>
                    <a:pt x="3974" y="2638"/>
                    <a:pt x="4019" y="2638"/>
                  </a:cubicBezTo>
                  <a:cubicBezTo>
                    <a:pt x="4063" y="2638"/>
                    <a:pt x="4108" y="2620"/>
                    <a:pt x="4144" y="2584"/>
                  </a:cubicBezTo>
                  <a:lnTo>
                    <a:pt x="5715" y="1001"/>
                  </a:lnTo>
                  <a:cubicBezTo>
                    <a:pt x="6150" y="572"/>
                    <a:pt x="6715" y="358"/>
                    <a:pt x="7281" y="358"/>
                  </a:cubicBezTo>
                  <a:cubicBezTo>
                    <a:pt x="7846" y="358"/>
                    <a:pt x="8412" y="572"/>
                    <a:pt x="8847" y="1001"/>
                  </a:cubicBezTo>
                  <a:cubicBezTo>
                    <a:pt x="9704" y="1870"/>
                    <a:pt x="9704" y="3263"/>
                    <a:pt x="8847" y="4132"/>
                  </a:cubicBezTo>
                  <a:lnTo>
                    <a:pt x="5882" y="7085"/>
                  </a:lnTo>
                  <a:cubicBezTo>
                    <a:pt x="5465" y="7501"/>
                    <a:pt x="4918" y="7740"/>
                    <a:pt x="4322" y="7740"/>
                  </a:cubicBezTo>
                  <a:cubicBezTo>
                    <a:pt x="3727" y="7740"/>
                    <a:pt x="3179" y="7525"/>
                    <a:pt x="2763" y="7085"/>
                  </a:cubicBezTo>
                  <a:cubicBezTo>
                    <a:pt x="2524" y="6847"/>
                    <a:pt x="2322" y="6549"/>
                    <a:pt x="2227" y="6227"/>
                  </a:cubicBezTo>
                  <a:lnTo>
                    <a:pt x="3620" y="4823"/>
                  </a:lnTo>
                  <a:cubicBezTo>
                    <a:pt x="3810" y="4632"/>
                    <a:pt x="4048" y="4525"/>
                    <a:pt x="4322" y="4525"/>
                  </a:cubicBezTo>
                  <a:cubicBezTo>
                    <a:pt x="4584" y="4525"/>
                    <a:pt x="4846" y="4632"/>
                    <a:pt x="5025" y="4823"/>
                  </a:cubicBezTo>
                  <a:cubicBezTo>
                    <a:pt x="5108" y="4918"/>
                    <a:pt x="5179" y="5037"/>
                    <a:pt x="5239" y="5156"/>
                  </a:cubicBezTo>
                  <a:cubicBezTo>
                    <a:pt x="5269" y="5225"/>
                    <a:pt x="5347" y="5269"/>
                    <a:pt x="5420" y="5269"/>
                  </a:cubicBezTo>
                  <a:cubicBezTo>
                    <a:pt x="5435" y="5269"/>
                    <a:pt x="5451" y="5267"/>
                    <a:pt x="5465" y="5263"/>
                  </a:cubicBezTo>
                  <a:cubicBezTo>
                    <a:pt x="5560" y="5227"/>
                    <a:pt x="5596" y="5120"/>
                    <a:pt x="5572" y="5037"/>
                  </a:cubicBezTo>
                  <a:cubicBezTo>
                    <a:pt x="5501" y="4870"/>
                    <a:pt x="5406" y="4727"/>
                    <a:pt x="5275" y="4584"/>
                  </a:cubicBezTo>
                  <a:cubicBezTo>
                    <a:pt x="5025" y="4334"/>
                    <a:pt x="4679" y="4192"/>
                    <a:pt x="4322" y="4192"/>
                  </a:cubicBezTo>
                  <a:cubicBezTo>
                    <a:pt x="3965" y="4192"/>
                    <a:pt x="3620" y="4322"/>
                    <a:pt x="3370" y="4584"/>
                  </a:cubicBezTo>
                  <a:lnTo>
                    <a:pt x="1929" y="6037"/>
                  </a:lnTo>
                  <a:cubicBezTo>
                    <a:pt x="1893" y="6049"/>
                    <a:pt x="1881" y="6061"/>
                    <a:pt x="1870" y="6097"/>
                  </a:cubicBezTo>
                  <a:lnTo>
                    <a:pt x="405" y="7549"/>
                  </a:lnTo>
                  <a:cubicBezTo>
                    <a:pt x="155" y="7799"/>
                    <a:pt x="0" y="8144"/>
                    <a:pt x="0" y="8502"/>
                  </a:cubicBezTo>
                  <a:cubicBezTo>
                    <a:pt x="0" y="8859"/>
                    <a:pt x="143" y="9204"/>
                    <a:pt x="405" y="9454"/>
                  </a:cubicBezTo>
                  <a:cubicBezTo>
                    <a:pt x="655" y="9704"/>
                    <a:pt x="1000" y="9859"/>
                    <a:pt x="1358" y="9859"/>
                  </a:cubicBezTo>
                  <a:cubicBezTo>
                    <a:pt x="1715" y="9859"/>
                    <a:pt x="2060" y="9728"/>
                    <a:pt x="2310" y="9454"/>
                  </a:cubicBezTo>
                  <a:lnTo>
                    <a:pt x="3251" y="8513"/>
                  </a:lnTo>
                  <a:cubicBezTo>
                    <a:pt x="3322" y="8442"/>
                    <a:pt x="3322" y="8335"/>
                    <a:pt x="3251" y="8263"/>
                  </a:cubicBezTo>
                  <a:cubicBezTo>
                    <a:pt x="3215" y="8228"/>
                    <a:pt x="3170" y="8210"/>
                    <a:pt x="3126" y="8210"/>
                  </a:cubicBezTo>
                  <a:cubicBezTo>
                    <a:pt x="3081" y="8210"/>
                    <a:pt x="3036" y="8228"/>
                    <a:pt x="3001" y="8263"/>
                  </a:cubicBezTo>
                  <a:lnTo>
                    <a:pt x="2060" y="9204"/>
                  </a:lnTo>
                  <a:cubicBezTo>
                    <a:pt x="1870" y="9395"/>
                    <a:pt x="1631" y="9502"/>
                    <a:pt x="1358" y="9502"/>
                  </a:cubicBezTo>
                  <a:cubicBezTo>
                    <a:pt x="1096" y="9502"/>
                    <a:pt x="834" y="9395"/>
                    <a:pt x="655" y="9204"/>
                  </a:cubicBezTo>
                  <a:cubicBezTo>
                    <a:pt x="465" y="9014"/>
                    <a:pt x="357" y="8775"/>
                    <a:pt x="357" y="8502"/>
                  </a:cubicBezTo>
                  <a:cubicBezTo>
                    <a:pt x="357" y="8240"/>
                    <a:pt x="465" y="7978"/>
                    <a:pt x="655" y="7799"/>
                  </a:cubicBezTo>
                  <a:lnTo>
                    <a:pt x="1941" y="6525"/>
                  </a:lnTo>
                  <a:cubicBezTo>
                    <a:pt x="2072" y="6835"/>
                    <a:pt x="2251" y="7120"/>
                    <a:pt x="2501" y="7370"/>
                  </a:cubicBezTo>
                  <a:cubicBezTo>
                    <a:pt x="2989" y="7859"/>
                    <a:pt x="3632" y="8132"/>
                    <a:pt x="4322" y="8132"/>
                  </a:cubicBezTo>
                  <a:cubicBezTo>
                    <a:pt x="5001" y="8132"/>
                    <a:pt x="5644" y="7859"/>
                    <a:pt x="6132" y="7370"/>
                  </a:cubicBezTo>
                  <a:lnTo>
                    <a:pt x="9097" y="4406"/>
                  </a:lnTo>
                  <a:cubicBezTo>
                    <a:pt x="10109" y="3382"/>
                    <a:pt x="10109" y="1751"/>
                    <a:pt x="9097" y="751"/>
                  </a:cubicBezTo>
                  <a:cubicBezTo>
                    <a:pt x="8597" y="251"/>
                    <a:pt x="7939" y="1"/>
                    <a:pt x="72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2F2"/>
                </a:solidFill>
              </a:endParaRPr>
            </a:p>
          </p:txBody>
        </p:sp>
      </p:grpSp>
      <p:grpSp>
        <p:nvGrpSpPr>
          <p:cNvPr id="1134" name="Google Shape;1134;p48"/>
          <p:cNvGrpSpPr/>
          <p:nvPr/>
        </p:nvGrpSpPr>
        <p:grpSpPr>
          <a:xfrm>
            <a:off x="6141605" y="1308127"/>
            <a:ext cx="306314" cy="347403"/>
            <a:chOff x="1310655" y="3360527"/>
            <a:chExt cx="306314" cy="347403"/>
          </a:xfrm>
        </p:grpSpPr>
        <p:sp>
          <p:nvSpPr>
            <p:cNvPr id="1135" name="Google Shape;1135;p48"/>
            <p:cNvSpPr/>
            <p:nvPr/>
          </p:nvSpPr>
          <p:spPr>
            <a:xfrm>
              <a:off x="1440416" y="3531630"/>
              <a:ext cx="151652" cy="176299"/>
            </a:xfrm>
            <a:custGeom>
              <a:avLst/>
              <a:gdLst/>
              <a:ahLst/>
              <a:cxnLst/>
              <a:rect l="l" t="t" r="r" b="b"/>
              <a:pathLst>
                <a:path w="4787" h="5565" extrusionOk="0">
                  <a:moveTo>
                    <a:pt x="1851" y="0"/>
                  </a:moveTo>
                  <a:cubicBezTo>
                    <a:pt x="1838" y="0"/>
                    <a:pt x="1824" y="2"/>
                    <a:pt x="1810" y="4"/>
                  </a:cubicBezTo>
                  <a:cubicBezTo>
                    <a:pt x="1751" y="28"/>
                    <a:pt x="1715" y="52"/>
                    <a:pt x="1691" y="112"/>
                  </a:cubicBezTo>
                  <a:lnTo>
                    <a:pt x="1275" y="1255"/>
                  </a:lnTo>
                  <a:cubicBezTo>
                    <a:pt x="429" y="1767"/>
                    <a:pt x="1" y="2731"/>
                    <a:pt x="191" y="3695"/>
                  </a:cubicBezTo>
                  <a:cubicBezTo>
                    <a:pt x="310" y="4314"/>
                    <a:pt x="667" y="4826"/>
                    <a:pt x="1179" y="5172"/>
                  </a:cubicBezTo>
                  <a:cubicBezTo>
                    <a:pt x="1560" y="5422"/>
                    <a:pt x="2013" y="5565"/>
                    <a:pt x="2453" y="5565"/>
                  </a:cubicBezTo>
                  <a:cubicBezTo>
                    <a:pt x="2608" y="5565"/>
                    <a:pt x="2751" y="5541"/>
                    <a:pt x="2918" y="5517"/>
                  </a:cubicBezTo>
                  <a:cubicBezTo>
                    <a:pt x="3799" y="5338"/>
                    <a:pt x="4489" y="4672"/>
                    <a:pt x="4715" y="3803"/>
                  </a:cubicBezTo>
                  <a:cubicBezTo>
                    <a:pt x="4727" y="3719"/>
                    <a:pt x="4692" y="3624"/>
                    <a:pt x="4596" y="3612"/>
                  </a:cubicBezTo>
                  <a:cubicBezTo>
                    <a:pt x="4586" y="3611"/>
                    <a:pt x="4576" y="3610"/>
                    <a:pt x="4565" y="3610"/>
                  </a:cubicBezTo>
                  <a:cubicBezTo>
                    <a:pt x="4491" y="3610"/>
                    <a:pt x="4416" y="3648"/>
                    <a:pt x="4406" y="3731"/>
                  </a:cubicBezTo>
                  <a:cubicBezTo>
                    <a:pt x="4215" y="4469"/>
                    <a:pt x="3620" y="5053"/>
                    <a:pt x="2858" y="5207"/>
                  </a:cubicBezTo>
                  <a:cubicBezTo>
                    <a:pt x="2728" y="5231"/>
                    <a:pt x="2597" y="5243"/>
                    <a:pt x="2468" y="5243"/>
                  </a:cubicBezTo>
                  <a:cubicBezTo>
                    <a:pt x="2075" y="5243"/>
                    <a:pt x="1692" y="5134"/>
                    <a:pt x="1370" y="4910"/>
                  </a:cubicBezTo>
                  <a:cubicBezTo>
                    <a:pt x="917" y="4612"/>
                    <a:pt x="620" y="4160"/>
                    <a:pt x="524" y="3636"/>
                  </a:cubicBezTo>
                  <a:cubicBezTo>
                    <a:pt x="346" y="2790"/>
                    <a:pt x="739" y="1933"/>
                    <a:pt x="1501" y="1517"/>
                  </a:cubicBezTo>
                  <a:cubicBezTo>
                    <a:pt x="1537" y="1493"/>
                    <a:pt x="1560" y="1469"/>
                    <a:pt x="1572" y="1421"/>
                  </a:cubicBezTo>
                  <a:lnTo>
                    <a:pt x="1918" y="469"/>
                  </a:lnTo>
                  <a:lnTo>
                    <a:pt x="2608" y="1219"/>
                  </a:lnTo>
                  <a:cubicBezTo>
                    <a:pt x="2632" y="1243"/>
                    <a:pt x="2668" y="1255"/>
                    <a:pt x="2703" y="1255"/>
                  </a:cubicBezTo>
                  <a:cubicBezTo>
                    <a:pt x="3572" y="1362"/>
                    <a:pt x="4275" y="2005"/>
                    <a:pt x="4430" y="2850"/>
                  </a:cubicBezTo>
                  <a:cubicBezTo>
                    <a:pt x="4454" y="2945"/>
                    <a:pt x="4465" y="3041"/>
                    <a:pt x="4465" y="3136"/>
                  </a:cubicBezTo>
                  <a:cubicBezTo>
                    <a:pt x="4465" y="3209"/>
                    <a:pt x="4521" y="3283"/>
                    <a:pt x="4599" y="3283"/>
                  </a:cubicBezTo>
                  <a:cubicBezTo>
                    <a:pt x="4610" y="3283"/>
                    <a:pt x="4621" y="3281"/>
                    <a:pt x="4632" y="3279"/>
                  </a:cubicBezTo>
                  <a:cubicBezTo>
                    <a:pt x="4715" y="3279"/>
                    <a:pt x="4787" y="3207"/>
                    <a:pt x="4775" y="3124"/>
                  </a:cubicBezTo>
                  <a:cubicBezTo>
                    <a:pt x="4775" y="3017"/>
                    <a:pt x="4763" y="2898"/>
                    <a:pt x="4727" y="2790"/>
                  </a:cubicBezTo>
                  <a:cubicBezTo>
                    <a:pt x="4537" y="1826"/>
                    <a:pt x="3763" y="1100"/>
                    <a:pt x="2787" y="945"/>
                  </a:cubicBezTo>
                  <a:lnTo>
                    <a:pt x="1965" y="52"/>
                  </a:lnTo>
                  <a:cubicBezTo>
                    <a:pt x="1929" y="16"/>
                    <a:pt x="1892" y="0"/>
                    <a:pt x="18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8"/>
            <p:cNvSpPr/>
            <p:nvPr/>
          </p:nvSpPr>
          <p:spPr>
            <a:xfrm>
              <a:off x="1486447" y="3589478"/>
              <a:ext cx="64152" cy="75842"/>
            </a:xfrm>
            <a:custGeom>
              <a:avLst/>
              <a:gdLst/>
              <a:ahLst/>
              <a:cxnLst/>
              <a:rect l="l" t="t" r="r" b="b"/>
              <a:pathLst>
                <a:path w="2025" h="2394" extrusionOk="0">
                  <a:moveTo>
                    <a:pt x="1691" y="1179"/>
                  </a:moveTo>
                  <a:lnTo>
                    <a:pt x="1691" y="2084"/>
                  </a:lnTo>
                  <a:lnTo>
                    <a:pt x="298" y="2084"/>
                  </a:lnTo>
                  <a:lnTo>
                    <a:pt x="298" y="1179"/>
                  </a:lnTo>
                  <a:close/>
                  <a:moveTo>
                    <a:pt x="1012" y="0"/>
                  </a:moveTo>
                  <a:cubicBezTo>
                    <a:pt x="715" y="0"/>
                    <a:pt x="476" y="238"/>
                    <a:pt x="476" y="536"/>
                  </a:cubicBezTo>
                  <a:lnTo>
                    <a:pt x="476" y="845"/>
                  </a:lnTo>
                  <a:lnTo>
                    <a:pt x="167" y="845"/>
                  </a:lnTo>
                  <a:cubicBezTo>
                    <a:pt x="84" y="845"/>
                    <a:pt x="0" y="917"/>
                    <a:pt x="0" y="1012"/>
                  </a:cubicBezTo>
                  <a:lnTo>
                    <a:pt x="0" y="2227"/>
                  </a:lnTo>
                  <a:cubicBezTo>
                    <a:pt x="0" y="2322"/>
                    <a:pt x="84" y="2393"/>
                    <a:pt x="167" y="2393"/>
                  </a:cubicBezTo>
                  <a:lnTo>
                    <a:pt x="1869" y="2393"/>
                  </a:lnTo>
                  <a:cubicBezTo>
                    <a:pt x="1953" y="2393"/>
                    <a:pt x="2024" y="2322"/>
                    <a:pt x="2024" y="2227"/>
                  </a:cubicBezTo>
                  <a:lnTo>
                    <a:pt x="2024" y="1012"/>
                  </a:lnTo>
                  <a:cubicBezTo>
                    <a:pt x="2012" y="917"/>
                    <a:pt x="1941" y="845"/>
                    <a:pt x="1846" y="845"/>
                  </a:cubicBezTo>
                  <a:lnTo>
                    <a:pt x="774" y="845"/>
                  </a:lnTo>
                  <a:lnTo>
                    <a:pt x="774" y="536"/>
                  </a:lnTo>
                  <a:cubicBezTo>
                    <a:pt x="774" y="417"/>
                    <a:pt x="881" y="310"/>
                    <a:pt x="1000" y="310"/>
                  </a:cubicBezTo>
                  <a:cubicBezTo>
                    <a:pt x="1119" y="310"/>
                    <a:pt x="1227" y="417"/>
                    <a:pt x="1227" y="536"/>
                  </a:cubicBezTo>
                  <a:cubicBezTo>
                    <a:pt x="1227" y="619"/>
                    <a:pt x="1298" y="703"/>
                    <a:pt x="1393" y="703"/>
                  </a:cubicBezTo>
                  <a:cubicBezTo>
                    <a:pt x="1477" y="703"/>
                    <a:pt x="1548" y="619"/>
                    <a:pt x="1548" y="536"/>
                  </a:cubicBezTo>
                  <a:cubicBezTo>
                    <a:pt x="1548" y="238"/>
                    <a:pt x="1310" y="0"/>
                    <a:pt x="10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8"/>
            <p:cNvSpPr/>
            <p:nvPr/>
          </p:nvSpPr>
          <p:spPr>
            <a:xfrm>
              <a:off x="1310655" y="3360527"/>
              <a:ext cx="306314" cy="334572"/>
            </a:xfrm>
            <a:custGeom>
              <a:avLst/>
              <a:gdLst/>
              <a:ahLst/>
              <a:cxnLst/>
              <a:rect l="l" t="t" r="r" b="b"/>
              <a:pathLst>
                <a:path w="9669" h="10561" extrusionOk="0">
                  <a:moveTo>
                    <a:pt x="2430" y="7941"/>
                  </a:moveTo>
                  <a:lnTo>
                    <a:pt x="3120" y="8644"/>
                  </a:lnTo>
                  <a:lnTo>
                    <a:pt x="2989" y="8775"/>
                  </a:lnTo>
                  <a:lnTo>
                    <a:pt x="2656" y="8430"/>
                  </a:lnTo>
                  <a:cubicBezTo>
                    <a:pt x="2626" y="8400"/>
                    <a:pt x="2585" y="8385"/>
                    <a:pt x="2543" y="8385"/>
                  </a:cubicBezTo>
                  <a:cubicBezTo>
                    <a:pt x="2501" y="8385"/>
                    <a:pt x="2459" y="8400"/>
                    <a:pt x="2430" y="8430"/>
                  </a:cubicBezTo>
                  <a:lnTo>
                    <a:pt x="2073" y="8787"/>
                  </a:lnTo>
                  <a:cubicBezTo>
                    <a:pt x="2037" y="8823"/>
                    <a:pt x="2025" y="8858"/>
                    <a:pt x="2025" y="8906"/>
                  </a:cubicBezTo>
                  <a:cubicBezTo>
                    <a:pt x="2025" y="8953"/>
                    <a:pt x="2037" y="9001"/>
                    <a:pt x="2073" y="9025"/>
                  </a:cubicBezTo>
                  <a:lnTo>
                    <a:pt x="2418" y="9370"/>
                  </a:lnTo>
                  <a:lnTo>
                    <a:pt x="2275" y="9501"/>
                  </a:lnTo>
                  <a:lnTo>
                    <a:pt x="1942" y="9156"/>
                  </a:lnTo>
                  <a:cubicBezTo>
                    <a:pt x="1912" y="9126"/>
                    <a:pt x="1870" y="9111"/>
                    <a:pt x="1828" y="9111"/>
                  </a:cubicBezTo>
                  <a:cubicBezTo>
                    <a:pt x="1787" y="9111"/>
                    <a:pt x="1745" y="9126"/>
                    <a:pt x="1715" y="9156"/>
                  </a:cubicBezTo>
                  <a:lnTo>
                    <a:pt x="1358" y="9513"/>
                  </a:lnTo>
                  <a:cubicBezTo>
                    <a:pt x="1322" y="9549"/>
                    <a:pt x="1311" y="9585"/>
                    <a:pt x="1311" y="9632"/>
                  </a:cubicBezTo>
                  <a:cubicBezTo>
                    <a:pt x="1311" y="9680"/>
                    <a:pt x="1322" y="9727"/>
                    <a:pt x="1358" y="9751"/>
                  </a:cubicBezTo>
                  <a:lnTo>
                    <a:pt x="1703" y="10096"/>
                  </a:lnTo>
                  <a:lnTo>
                    <a:pt x="1584" y="10192"/>
                  </a:lnTo>
                  <a:lnTo>
                    <a:pt x="882" y="9489"/>
                  </a:lnTo>
                  <a:lnTo>
                    <a:pt x="2430" y="7941"/>
                  </a:lnTo>
                  <a:close/>
                  <a:moveTo>
                    <a:pt x="6496" y="1"/>
                  </a:moveTo>
                  <a:cubicBezTo>
                    <a:pt x="5951" y="1"/>
                    <a:pt x="5469" y="199"/>
                    <a:pt x="5121" y="548"/>
                  </a:cubicBezTo>
                  <a:cubicBezTo>
                    <a:pt x="4704" y="964"/>
                    <a:pt x="4513" y="1572"/>
                    <a:pt x="4597" y="2238"/>
                  </a:cubicBezTo>
                  <a:cubicBezTo>
                    <a:pt x="4656" y="2727"/>
                    <a:pt x="4871" y="3227"/>
                    <a:pt x="5180" y="3655"/>
                  </a:cubicBezTo>
                  <a:lnTo>
                    <a:pt x="3501" y="5334"/>
                  </a:lnTo>
                  <a:cubicBezTo>
                    <a:pt x="3442" y="5394"/>
                    <a:pt x="3442" y="5501"/>
                    <a:pt x="3501" y="5560"/>
                  </a:cubicBezTo>
                  <a:cubicBezTo>
                    <a:pt x="3525" y="5584"/>
                    <a:pt x="3573" y="5608"/>
                    <a:pt x="3620" y="5608"/>
                  </a:cubicBezTo>
                  <a:cubicBezTo>
                    <a:pt x="3668" y="5608"/>
                    <a:pt x="3704" y="5584"/>
                    <a:pt x="3739" y="5560"/>
                  </a:cubicBezTo>
                  <a:lnTo>
                    <a:pt x="5406" y="3893"/>
                  </a:lnTo>
                  <a:cubicBezTo>
                    <a:pt x="5454" y="3953"/>
                    <a:pt x="5502" y="4000"/>
                    <a:pt x="5549" y="4060"/>
                  </a:cubicBezTo>
                  <a:cubicBezTo>
                    <a:pt x="5609" y="4120"/>
                    <a:pt x="5656" y="4155"/>
                    <a:pt x="5716" y="4203"/>
                  </a:cubicBezTo>
                  <a:lnTo>
                    <a:pt x="2334" y="7584"/>
                  </a:lnTo>
                  <a:lnTo>
                    <a:pt x="691" y="9239"/>
                  </a:lnTo>
                  <a:lnTo>
                    <a:pt x="370" y="8918"/>
                  </a:lnTo>
                  <a:lnTo>
                    <a:pt x="3299" y="5989"/>
                  </a:lnTo>
                  <a:cubicBezTo>
                    <a:pt x="3358" y="5929"/>
                    <a:pt x="3358" y="5822"/>
                    <a:pt x="3299" y="5763"/>
                  </a:cubicBezTo>
                  <a:cubicBezTo>
                    <a:pt x="3275" y="5733"/>
                    <a:pt x="3236" y="5718"/>
                    <a:pt x="3196" y="5718"/>
                  </a:cubicBezTo>
                  <a:cubicBezTo>
                    <a:pt x="3156" y="5718"/>
                    <a:pt x="3114" y="5733"/>
                    <a:pt x="3085" y="5763"/>
                  </a:cubicBezTo>
                  <a:lnTo>
                    <a:pt x="48" y="8799"/>
                  </a:lnTo>
                  <a:cubicBezTo>
                    <a:pt x="13" y="8834"/>
                    <a:pt x="1" y="8882"/>
                    <a:pt x="1" y="8918"/>
                  </a:cubicBezTo>
                  <a:cubicBezTo>
                    <a:pt x="1" y="8965"/>
                    <a:pt x="13" y="9013"/>
                    <a:pt x="48" y="9037"/>
                  </a:cubicBezTo>
                  <a:lnTo>
                    <a:pt x="596" y="9585"/>
                  </a:lnTo>
                  <a:lnTo>
                    <a:pt x="1513" y="10513"/>
                  </a:lnTo>
                  <a:cubicBezTo>
                    <a:pt x="1549" y="10549"/>
                    <a:pt x="1596" y="10561"/>
                    <a:pt x="1632" y="10561"/>
                  </a:cubicBezTo>
                  <a:cubicBezTo>
                    <a:pt x="1680" y="10561"/>
                    <a:pt x="1727" y="10537"/>
                    <a:pt x="1763" y="10513"/>
                  </a:cubicBezTo>
                  <a:lnTo>
                    <a:pt x="2108" y="10156"/>
                  </a:lnTo>
                  <a:cubicBezTo>
                    <a:pt x="2144" y="10120"/>
                    <a:pt x="2156" y="10085"/>
                    <a:pt x="2156" y="10037"/>
                  </a:cubicBezTo>
                  <a:cubicBezTo>
                    <a:pt x="2156" y="9989"/>
                    <a:pt x="2144" y="9954"/>
                    <a:pt x="2108" y="9918"/>
                  </a:cubicBezTo>
                  <a:lnTo>
                    <a:pt x="1775" y="9573"/>
                  </a:lnTo>
                  <a:lnTo>
                    <a:pt x="1906" y="9442"/>
                  </a:lnTo>
                  <a:lnTo>
                    <a:pt x="2251" y="9787"/>
                  </a:lnTo>
                  <a:cubicBezTo>
                    <a:pt x="2281" y="9817"/>
                    <a:pt x="2320" y="9832"/>
                    <a:pt x="2358" y="9832"/>
                  </a:cubicBezTo>
                  <a:cubicBezTo>
                    <a:pt x="2397" y="9832"/>
                    <a:pt x="2436" y="9817"/>
                    <a:pt x="2465" y="9787"/>
                  </a:cubicBezTo>
                  <a:lnTo>
                    <a:pt x="2823" y="9430"/>
                  </a:lnTo>
                  <a:cubicBezTo>
                    <a:pt x="2858" y="9394"/>
                    <a:pt x="2870" y="9358"/>
                    <a:pt x="2870" y="9311"/>
                  </a:cubicBezTo>
                  <a:cubicBezTo>
                    <a:pt x="2870" y="9263"/>
                    <a:pt x="2858" y="9215"/>
                    <a:pt x="2823" y="9192"/>
                  </a:cubicBezTo>
                  <a:lnTo>
                    <a:pt x="2489" y="8846"/>
                  </a:lnTo>
                  <a:lnTo>
                    <a:pt x="2620" y="8715"/>
                  </a:lnTo>
                  <a:lnTo>
                    <a:pt x="2966" y="9061"/>
                  </a:lnTo>
                  <a:cubicBezTo>
                    <a:pt x="2995" y="9090"/>
                    <a:pt x="3034" y="9105"/>
                    <a:pt x="3073" y="9105"/>
                  </a:cubicBezTo>
                  <a:cubicBezTo>
                    <a:pt x="3111" y="9105"/>
                    <a:pt x="3150" y="9090"/>
                    <a:pt x="3180" y="9061"/>
                  </a:cubicBezTo>
                  <a:lnTo>
                    <a:pt x="3537" y="8703"/>
                  </a:lnTo>
                  <a:cubicBezTo>
                    <a:pt x="3597" y="8644"/>
                    <a:pt x="3597" y="8537"/>
                    <a:pt x="3537" y="8477"/>
                  </a:cubicBezTo>
                  <a:lnTo>
                    <a:pt x="2727" y="7656"/>
                  </a:lnTo>
                  <a:lnTo>
                    <a:pt x="6014" y="4370"/>
                  </a:lnTo>
                  <a:cubicBezTo>
                    <a:pt x="6549" y="4751"/>
                    <a:pt x="7168" y="4977"/>
                    <a:pt x="7752" y="4977"/>
                  </a:cubicBezTo>
                  <a:cubicBezTo>
                    <a:pt x="8026" y="4977"/>
                    <a:pt x="8276" y="4929"/>
                    <a:pt x="8514" y="4846"/>
                  </a:cubicBezTo>
                  <a:cubicBezTo>
                    <a:pt x="8597" y="4810"/>
                    <a:pt x="8633" y="4727"/>
                    <a:pt x="8597" y="4632"/>
                  </a:cubicBezTo>
                  <a:cubicBezTo>
                    <a:pt x="8580" y="4570"/>
                    <a:pt x="8523" y="4534"/>
                    <a:pt x="8461" y="4534"/>
                  </a:cubicBezTo>
                  <a:cubicBezTo>
                    <a:pt x="8439" y="4534"/>
                    <a:pt x="8417" y="4539"/>
                    <a:pt x="8395" y="4548"/>
                  </a:cubicBezTo>
                  <a:cubicBezTo>
                    <a:pt x="8192" y="4625"/>
                    <a:pt x="7973" y="4662"/>
                    <a:pt x="7746" y="4662"/>
                  </a:cubicBezTo>
                  <a:cubicBezTo>
                    <a:pt x="7093" y="4662"/>
                    <a:pt x="6380" y="4355"/>
                    <a:pt x="5823" y="3798"/>
                  </a:cubicBezTo>
                  <a:cubicBezTo>
                    <a:pt x="4847" y="2834"/>
                    <a:pt x="4668" y="1453"/>
                    <a:pt x="5406" y="726"/>
                  </a:cubicBezTo>
                  <a:cubicBezTo>
                    <a:pt x="5707" y="421"/>
                    <a:pt x="6119" y="272"/>
                    <a:pt x="6568" y="272"/>
                  </a:cubicBezTo>
                  <a:cubicBezTo>
                    <a:pt x="7204" y="272"/>
                    <a:pt x="7913" y="571"/>
                    <a:pt x="8478" y="1143"/>
                  </a:cubicBezTo>
                  <a:cubicBezTo>
                    <a:pt x="9454" y="2107"/>
                    <a:pt x="9633" y="3489"/>
                    <a:pt x="8895" y="4215"/>
                  </a:cubicBezTo>
                  <a:lnTo>
                    <a:pt x="8883" y="4239"/>
                  </a:lnTo>
                  <a:cubicBezTo>
                    <a:pt x="8823" y="4298"/>
                    <a:pt x="8823" y="4393"/>
                    <a:pt x="8883" y="4453"/>
                  </a:cubicBezTo>
                  <a:cubicBezTo>
                    <a:pt x="8913" y="4483"/>
                    <a:pt x="8954" y="4498"/>
                    <a:pt x="8996" y="4498"/>
                  </a:cubicBezTo>
                  <a:cubicBezTo>
                    <a:pt x="9038" y="4498"/>
                    <a:pt x="9079" y="4483"/>
                    <a:pt x="9109" y="4453"/>
                  </a:cubicBezTo>
                  <a:lnTo>
                    <a:pt x="9121" y="4441"/>
                  </a:lnTo>
                  <a:cubicBezTo>
                    <a:pt x="9502" y="4072"/>
                    <a:pt x="9669" y="3465"/>
                    <a:pt x="9585" y="2786"/>
                  </a:cubicBezTo>
                  <a:cubicBezTo>
                    <a:pt x="9502" y="2131"/>
                    <a:pt x="9169" y="1476"/>
                    <a:pt x="8645" y="964"/>
                  </a:cubicBezTo>
                  <a:cubicBezTo>
                    <a:pt x="8133" y="441"/>
                    <a:pt x="7478" y="95"/>
                    <a:pt x="6823" y="24"/>
                  </a:cubicBezTo>
                  <a:cubicBezTo>
                    <a:pt x="6712" y="8"/>
                    <a:pt x="6603" y="1"/>
                    <a:pt x="64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8"/>
            <p:cNvSpPr/>
            <p:nvPr/>
          </p:nvSpPr>
          <p:spPr>
            <a:xfrm>
              <a:off x="1474377" y="3380453"/>
              <a:ext cx="122221" cy="118895"/>
            </a:xfrm>
            <a:custGeom>
              <a:avLst/>
              <a:gdLst/>
              <a:ahLst/>
              <a:cxnLst/>
              <a:rect l="l" t="t" r="r" b="b"/>
              <a:pathLst>
                <a:path w="3858" h="3753" extrusionOk="0">
                  <a:moveTo>
                    <a:pt x="1488" y="312"/>
                  </a:moveTo>
                  <a:cubicBezTo>
                    <a:pt x="1953" y="312"/>
                    <a:pt x="2453" y="526"/>
                    <a:pt x="2858" y="943"/>
                  </a:cubicBezTo>
                  <a:cubicBezTo>
                    <a:pt x="3536" y="1621"/>
                    <a:pt x="3691" y="2609"/>
                    <a:pt x="3167" y="3133"/>
                  </a:cubicBezTo>
                  <a:cubicBezTo>
                    <a:pt x="2965" y="3336"/>
                    <a:pt x="2667" y="3443"/>
                    <a:pt x="2346" y="3443"/>
                  </a:cubicBezTo>
                  <a:cubicBezTo>
                    <a:pt x="1881" y="3443"/>
                    <a:pt x="1381" y="3229"/>
                    <a:pt x="976" y="2812"/>
                  </a:cubicBezTo>
                  <a:cubicBezTo>
                    <a:pt x="631" y="2479"/>
                    <a:pt x="429" y="2050"/>
                    <a:pt x="369" y="1645"/>
                  </a:cubicBezTo>
                  <a:cubicBezTo>
                    <a:pt x="322" y="1240"/>
                    <a:pt x="429" y="883"/>
                    <a:pt x="667" y="633"/>
                  </a:cubicBezTo>
                  <a:cubicBezTo>
                    <a:pt x="869" y="419"/>
                    <a:pt x="1167" y="312"/>
                    <a:pt x="1488" y="312"/>
                  </a:cubicBezTo>
                  <a:close/>
                  <a:moveTo>
                    <a:pt x="1518" y="1"/>
                  </a:moveTo>
                  <a:cubicBezTo>
                    <a:pt x="1106" y="1"/>
                    <a:pt x="738" y="143"/>
                    <a:pt x="465" y="407"/>
                  </a:cubicBezTo>
                  <a:cubicBezTo>
                    <a:pt x="143" y="716"/>
                    <a:pt x="0" y="1181"/>
                    <a:pt x="72" y="1681"/>
                  </a:cubicBezTo>
                  <a:cubicBezTo>
                    <a:pt x="131" y="2181"/>
                    <a:pt x="381" y="2657"/>
                    <a:pt x="774" y="3038"/>
                  </a:cubicBezTo>
                  <a:cubicBezTo>
                    <a:pt x="1227" y="3502"/>
                    <a:pt x="1822" y="3752"/>
                    <a:pt x="2358" y="3752"/>
                  </a:cubicBezTo>
                  <a:cubicBezTo>
                    <a:pt x="2762" y="3752"/>
                    <a:pt x="3132" y="3622"/>
                    <a:pt x="3405" y="3348"/>
                  </a:cubicBezTo>
                  <a:cubicBezTo>
                    <a:pt x="3703" y="3038"/>
                    <a:pt x="3858" y="2574"/>
                    <a:pt x="3798" y="2074"/>
                  </a:cubicBezTo>
                  <a:cubicBezTo>
                    <a:pt x="3739" y="1586"/>
                    <a:pt x="3477" y="1109"/>
                    <a:pt x="3096" y="716"/>
                  </a:cubicBezTo>
                  <a:cubicBezTo>
                    <a:pt x="2703" y="335"/>
                    <a:pt x="2215" y="73"/>
                    <a:pt x="1738" y="14"/>
                  </a:cubicBezTo>
                  <a:cubicBezTo>
                    <a:pt x="1664" y="5"/>
                    <a:pt x="1590" y="1"/>
                    <a:pt x="1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8"/>
            <p:cNvSpPr/>
            <p:nvPr/>
          </p:nvSpPr>
          <p:spPr>
            <a:xfrm>
              <a:off x="1510207" y="3632848"/>
              <a:ext cx="15492" cy="17741"/>
            </a:xfrm>
            <a:custGeom>
              <a:avLst/>
              <a:gdLst/>
              <a:ahLst/>
              <a:cxnLst/>
              <a:rect l="l" t="t" r="r" b="b"/>
              <a:pathLst>
                <a:path w="489" h="560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27"/>
                    <a:pt x="24" y="262"/>
                    <a:pt x="72" y="298"/>
                  </a:cubicBezTo>
                  <a:lnTo>
                    <a:pt x="72" y="405"/>
                  </a:lnTo>
                  <a:cubicBezTo>
                    <a:pt x="72" y="488"/>
                    <a:pt x="143" y="560"/>
                    <a:pt x="238" y="560"/>
                  </a:cubicBezTo>
                  <a:cubicBezTo>
                    <a:pt x="322" y="560"/>
                    <a:pt x="393" y="488"/>
                    <a:pt x="393" y="405"/>
                  </a:cubicBezTo>
                  <a:lnTo>
                    <a:pt x="393" y="298"/>
                  </a:lnTo>
                  <a:cubicBezTo>
                    <a:pt x="441" y="262"/>
                    <a:pt x="477" y="227"/>
                    <a:pt x="477" y="167"/>
                  </a:cubicBezTo>
                  <a:cubicBezTo>
                    <a:pt x="488" y="72"/>
                    <a:pt x="417" y="0"/>
                    <a:pt x="3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0" name="Google Shape;1140;p48"/>
          <p:cNvGrpSpPr/>
          <p:nvPr/>
        </p:nvGrpSpPr>
        <p:grpSpPr>
          <a:xfrm>
            <a:off x="4360464" y="1270321"/>
            <a:ext cx="355099" cy="355481"/>
            <a:chOff x="3539102" y="2427549"/>
            <a:chExt cx="355099" cy="355481"/>
          </a:xfrm>
        </p:grpSpPr>
        <p:sp>
          <p:nvSpPr>
            <p:cNvPr id="1141" name="Google Shape;1141;p48"/>
            <p:cNvSpPr/>
            <p:nvPr/>
          </p:nvSpPr>
          <p:spPr>
            <a:xfrm>
              <a:off x="3539102" y="2561320"/>
              <a:ext cx="355099" cy="221710"/>
            </a:xfrm>
            <a:custGeom>
              <a:avLst/>
              <a:gdLst/>
              <a:ahLst/>
              <a:cxnLst/>
              <a:rect l="l" t="t" r="r" b="b"/>
              <a:pathLst>
                <a:path w="11157" h="6966" extrusionOk="0">
                  <a:moveTo>
                    <a:pt x="2953" y="3131"/>
                  </a:moveTo>
                  <a:lnTo>
                    <a:pt x="2953" y="6644"/>
                  </a:lnTo>
                  <a:lnTo>
                    <a:pt x="1537" y="6644"/>
                  </a:lnTo>
                  <a:lnTo>
                    <a:pt x="1537" y="3131"/>
                  </a:lnTo>
                  <a:close/>
                  <a:moveTo>
                    <a:pt x="6263" y="2250"/>
                  </a:moveTo>
                  <a:lnTo>
                    <a:pt x="6263" y="6644"/>
                  </a:lnTo>
                  <a:lnTo>
                    <a:pt x="4858" y="6644"/>
                  </a:lnTo>
                  <a:lnTo>
                    <a:pt x="4858" y="2250"/>
                  </a:lnTo>
                  <a:close/>
                  <a:moveTo>
                    <a:pt x="9585" y="333"/>
                  </a:moveTo>
                  <a:lnTo>
                    <a:pt x="9585" y="6644"/>
                  </a:lnTo>
                  <a:lnTo>
                    <a:pt x="8168" y="6644"/>
                  </a:lnTo>
                  <a:lnTo>
                    <a:pt x="8168" y="333"/>
                  </a:lnTo>
                  <a:close/>
                  <a:moveTo>
                    <a:pt x="8025" y="0"/>
                  </a:moveTo>
                  <a:cubicBezTo>
                    <a:pt x="7930" y="0"/>
                    <a:pt x="7859" y="83"/>
                    <a:pt x="7859" y="167"/>
                  </a:cubicBezTo>
                  <a:lnTo>
                    <a:pt x="7859" y="6644"/>
                  </a:lnTo>
                  <a:lnTo>
                    <a:pt x="6609" y="6644"/>
                  </a:lnTo>
                  <a:lnTo>
                    <a:pt x="6609" y="2084"/>
                  </a:lnTo>
                  <a:cubicBezTo>
                    <a:pt x="6609" y="2000"/>
                    <a:pt x="6537" y="1917"/>
                    <a:pt x="6442" y="1917"/>
                  </a:cubicBezTo>
                  <a:lnTo>
                    <a:pt x="4704" y="1917"/>
                  </a:lnTo>
                  <a:cubicBezTo>
                    <a:pt x="4608" y="1917"/>
                    <a:pt x="4537" y="2000"/>
                    <a:pt x="4537" y="2084"/>
                  </a:cubicBezTo>
                  <a:lnTo>
                    <a:pt x="4537" y="6644"/>
                  </a:lnTo>
                  <a:lnTo>
                    <a:pt x="3287" y="6644"/>
                  </a:lnTo>
                  <a:lnTo>
                    <a:pt x="3287" y="2965"/>
                  </a:lnTo>
                  <a:cubicBezTo>
                    <a:pt x="3287" y="2881"/>
                    <a:pt x="3215" y="2798"/>
                    <a:pt x="3120" y="2798"/>
                  </a:cubicBezTo>
                  <a:lnTo>
                    <a:pt x="1382" y="2798"/>
                  </a:lnTo>
                  <a:cubicBezTo>
                    <a:pt x="1298" y="2798"/>
                    <a:pt x="1215" y="2881"/>
                    <a:pt x="1215" y="2965"/>
                  </a:cubicBezTo>
                  <a:lnTo>
                    <a:pt x="1215" y="6644"/>
                  </a:lnTo>
                  <a:lnTo>
                    <a:pt x="167" y="6644"/>
                  </a:lnTo>
                  <a:cubicBezTo>
                    <a:pt x="72" y="6644"/>
                    <a:pt x="1" y="6715"/>
                    <a:pt x="1" y="6810"/>
                  </a:cubicBezTo>
                  <a:cubicBezTo>
                    <a:pt x="1" y="6894"/>
                    <a:pt x="72" y="6965"/>
                    <a:pt x="167" y="6965"/>
                  </a:cubicBezTo>
                  <a:lnTo>
                    <a:pt x="11002" y="6965"/>
                  </a:lnTo>
                  <a:cubicBezTo>
                    <a:pt x="11085" y="6965"/>
                    <a:pt x="11157" y="6894"/>
                    <a:pt x="11157" y="6810"/>
                  </a:cubicBezTo>
                  <a:cubicBezTo>
                    <a:pt x="11145" y="6715"/>
                    <a:pt x="11073" y="6644"/>
                    <a:pt x="10990" y="6644"/>
                  </a:cubicBezTo>
                  <a:lnTo>
                    <a:pt x="9930" y="6644"/>
                  </a:lnTo>
                  <a:lnTo>
                    <a:pt x="9930" y="167"/>
                  </a:lnTo>
                  <a:cubicBezTo>
                    <a:pt x="9930" y="83"/>
                    <a:pt x="9859" y="0"/>
                    <a:pt x="97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8"/>
            <p:cNvSpPr/>
            <p:nvPr/>
          </p:nvSpPr>
          <p:spPr>
            <a:xfrm>
              <a:off x="3544417" y="2427549"/>
              <a:ext cx="339568" cy="205415"/>
            </a:xfrm>
            <a:custGeom>
              <a:avLst/>
              <a:gdLst/>
              <a:ahLst/>
              <a:cxnLst/>
              <a:rect l="l" t="t" r="r" b="b"/>
              <a:pathLst>
                <a:path w="10669" h="6454" extrusionOk="0">
                  <a:moveTo>
                    <a:pt x="10157" y="0"/>
                  </a:moveTo>
                  <a:cubicBezTo>
                    <a:pt x="10125" y="0"/>
                    <a:pt x="10093" y="4"/>
                    <a:pt x="10061" y="12"/>
                  </a:cubicBezTo>
                  <a:lnTo>
                    <a:pt x="8656" y="191"/>
                  </a:lnTo>
                  <a:cubicBezTo>
                    <a:pt x="8382" y="214"/>
                    <a:pt x="8180" y="488"/>
                    <a:pt x="8216" y="762"/>
                  </a:cubicBezTo>
                  <a:cubicBezTo>
                    <a:pt x="8238" y="1032"/>
                    <a:pt x="8483" y="1217"/>
                    <a:pt x="8751" y="1217"/>
                  </a:cubicBezTo>
                  <a:cubicBezTo>
                    <a:pt x="8767" y="1217"/>
                    <a:pt x="8783" y="1216"/>
                    <a:pt x="8799" y="1215"/>
                  </a:cubicBezTo>
                  <a:lnTo>
                    <a:pt x="8906" y="1203"/>
                  </a:lnTo>
                  <a:lnTo>
                    <a:pt x="8906" y="1203"/>
                  </a:lnTo>
                  <a:cubicBezTo>
                    <a:pt x="7204" y="3191"/>
                    <a:pt x="5156" y="4215"/>
                    <a:pt x="3715" y="4727"/>
                  </a:cubicBezTo>
                  <a:cubicBezTo>
                    <a:pt x="1917" y="5370"/>
                    <a:pt x="524" y="5429"/>
                    <a:pt x="500" y="5429"/>
                  </a:cubicBezTo>
                  <a:cubicBezTo>
                    <a:pt x="227" y="5441"/>
                    <a:pt x="0" y="5679"/>
                    <a:pt x="12" y="5965"/>
                  </a:cubicBezTo>
                  <a:cubicBezTo>
                    <a:pt x="24" y="6239"/>
                    <a:pt x="250" y="6453"/>
                    <a:pt x="524" y="6453"/>
                  </a:cubicBezTo>
                  <a:lnTo>
                    <a:pt x="536" y="6453"/>
                  </a:lnTo>
                  <a:cubicBezTo>
                    <a:pt x="596" y="6453"/>
                    <a:pt x="2084" y="6394"/>
                    <a:pt x="4037" y="5703"/>
                  </a:cubicBezTo>
                  <a:cubicBezTo>
                    <a:pt x="5132" y="5322"/>
                    <a:pt x="6156" y="4798"/>
                    <a:pt x="7096" y="4167"/>
                  </a:cubicBezTo>
                  <a:cubicBezTo>
                    <a:pt x="7168" y="4120"/>
                    <a:pt x="7192" y="4013"/>
                    <a:pt x="7144" y="3941"/>
                  </a:cubicBezTo>
                  <a:cubicBezTo>
                    <a:pt x="7113" y="3895"/>
                    <a:pt x="7058" y="3869"/>
                    <a:pt x="7003" y="3869"/>
                  </a:cubicBezTo>
                  <a:cubicBezTo>
                    <a:pt x="6973" y="3869"/>
                    <a:pt x="6943" y="3877"/>
                    <a:pt x="6918" y="3893"/>
                  </a:cubicBezTo>
                  <a:cubicBezTo>
                    <a:pt x="5989" y="4513"/>
                    <a:pt x="5001" y="5025"/>
                    <a:pt x="3929" y="5394"/>
                  </a:cubicBezTo>
                  <a:cubicBezTo>
                    <a:pt x="2024" y="6084"/>
                    <a:pt x="596" y="6120"/>
                    <a:pt x="536" y="6120"/>
                  </a:cubicBezTo>
                  <a:cubicBezTo>
                    <a:pt x="429" y="6120"/>
                    <a:pt x="358" y="6049"/>
                    <a:pt x="358" y="5953"/>
                  </a:cubicBezTo>
                  <a:cubicBezTo>
                    <a:pt x="358" y="5846"/>
                    <a:pt x="429" y="5751"/>
                    <a:pt x="536" y="5751"/>
                  </a:cubicBezTo>
                  <a:cubicBezTo>
                    <a:pt x="548" y="5751"/>
                    <a:pt x="1989" y="5691"/>
                    <a:pt x="3834" y="5036"/>
                  </a:cubicBezTo>
                  <a:cubicBezTo>
                    <a:pt x="5406" y="4489"/>
                    <a:pt x="7632" y="3346"/>
                    <a:pt x="9454" y="1084"/>
                  </a:cubicBezTo>
                  <a:cubicBezTo>
                    <a:pt x="9534" y="969"/>
                    <a:pt x="9459" y="809"/>
                    <a:pt x="9315" y="809"/>
                  </a:cubicBezTo>
                  <a:cubicBezTo>
                    <a:pt x="9310" y="809"/>
                    <a:pt x="9304" y="809"/>
                    <a:pt x="9299" y="810"/>
                  </a:cubicBezTo>
                  <a:lnTo>
                    <a:pt x="8775" y="869"/>
                  </a:lnTo>
                  <a:cubicBezTo>
                    <a:pt x="8768" y="870"/>
                    <a:pt x="8761" y="871"/>
                    <a:pt x="8754" y="871"/>
                  </a:cubicBezTo>
                  <a:cubicBezTo>
                    <a:pt x="8676" y="871"/>
                    <a:pt x="8595" y="815"/>
                    <a:pt x="8573" y="738"/>
                  </a:cubicBezTo>
                  <a:cubicBezTo>
                    <a:pt x="8537" y="631"/>
                    <a:pt x="8620" y="512"/>
                    <a:pt x="8740" y="500"/>
                  </a:cubicBezTo>
                  <a:lnTo>
                    <a:pt x="10133" y="322"/>
                  </a:lnTo>
                  <a:cubicBezTo>
                    <a:pt x="10139" y="321"/>
                    <a:pt x="10146" y="320"/>
                    <a:pt x="10153" y="320"/>
                  </a:cubicBezTo>
                  <a:cubicBezTo>
                    <a:pt x="10253" y="320"/>
                    <a:pt x="10347" y="400"/>
                    <a:pt x="10347" y="500"/>
                  </a:cubicBezTo>
                  <a:lnTo>
                    <a:pt x="10347" y="1893"/>
                  </a:lnTo>
                  <a:cubicBezTo>
                    <a:pt x="10347" y="2000"/>
                    <a:pt x="10252" y="2072"/>
                    <a:pt x="10168" y="2072"/>
                  </a:cubicBezTo>
                  <a:cubicBezTo>
                    <a:pt x="10073" y="2072"/>
                    <a:pt x="9990" y="1988"/>
                    <a:pt x="9990" y="1893"/>
                  </a:cubicBezTo>
                  <a:lnTo>
                    <a:pt x="9990" y="1477"/>
                  </a:lnTo>
                  <a:cubicBezTo>
                    <a:pt x="9990" y="1417"/>
                    <a:pt x="9942" y="1346"/>
                    <a:pt x="9883" y="1334"/>
                  </a:cubicBezTo>
                  <a:cubicBezTo>
                    <a:pt x="9866" y="1324"/>
                    <a:pt x="9848" y="1319"/>
                    <a:pt x="9830" y="1319"/>
                  </a:cubicBezTo>
                  <a:cubicBezTo>
                    <a:pt x="9784" y="1319"/>
                    <a:pt x="9738" y="1347"/>
                    <a:pt x="9704" y="1381"/>
                  </a:cubicBezTo>
                  <a:cubicBezTo>
                    <a:pt x="9085" y="2119"/>
                    <a:pt x="8394" y="2810"/>
                    <a:pt x="7632" y="3382"/>
                  </a:cubicBezTo>
                  <a:cubicBezTo>
                    <a:pt x="7561" y="3441"/>
                    <a:pt x="7537" y="3548"/>
                    <a:pt x="7597" y="3608"/>
                  </a:cubicBezTo>
                  <a:cubicBezTo>
                    <a:pt x="7635" y="3646"/>
                    <a:pt x="7692" y="3674"/>
                    <a:pt x="7744" y="3674"/>
                  </a:cubicBezTo>
                  <a:cubicBezTo>
                    <a:pt x="7773" y="3674"/>
                    <a:pt x="7801" y="3665"/>
                    <a:pt x="7823" y="3643"/>
                  </a:cubicBezTo>
                  <a:cubicBezTo>
                    <a:pt x="8489" y="3131"/>
                    <a:pt x="9109" y="2548"/>
                    <a:pt x="9656" y="1917"/>
                  </a:cubicBezTo>
                  <a:cubicBezTo>
                    <a:pt x="9668" y="2179"/>
                    <a:pt x="9894" y="2405"/>
                    <a:pt x="10156" y="2405"/>
                  </a:cubicBezTo>
                  <a:cubicBezTo>
                    <a:pt x="10442" y="2405"/>
                    <a:pt x="10668" y="2179"/>
                    <a:pt x="10668" y="1893"/>
                  </a:cubicBezTo>
                  <a:lnTo>
                    <a:pt x="10668" y="500"/>
                  </a:lnTo>
                  <a:cubicBezTo>
                    <a:pt x="10621" y="369"/>
                    <a:pt x="10561" y="238"/>
                    <a:pt x="10466" y="131"/>
                  </a:cubicBezTo>
                  <a:cubicBezTo>
                    <a:pt x="10382" y="48"/>
                    <a:pt x="10270" y="0"/>
                    <a:pt x="101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3" name="Google Shape;1143;p48"/>
          <p:cNvSpPr/>
          <p:nvPr/>
        </p:nvSpPr>
        <p:spPr>
          <a:xfrm>
            <a:off x="826683" y="1300833"/>
            <a:ext cx="347552" cy="346438"/>
          </a:xfrm>
          <a:custGeom>
            <a:avLst/>
            <a:gdLst/>
            <a:ahLst/>
            <a:cxnLst/>
            <a:rect l="l" t="t" r="r" b="b"/>
            <a:pathLst>
              <a:path w="10919" h="10884" extrusionOk="0">
                <a:moveTo>
                  <a:pt x="9561" y="561"/>
                </a:moveTo>
                <a:lnTo>
                  <a:pt x="9561" y="1203"/>
                </a:lnTo>
                <a:cubicBezTo>
                  <a:pt x="9561" y="1299"/>
                  <a:pt x="9633" y="1370"/>
                  <a:pt x="9728" y="1370"/>
                </a:cubicBezTo>
                <a:lnTo>
                  <a:pt x="10359" y="1370"/>
                </a:lnTo>
                <a:lnTo>
                  <a:pt x="8966" y="2739"/>
                </a:lnTo>
                <a:lnTo>
                  <a:pt x="8394" y="2739"/>
                </a:lnTo>
                <a:lnTo>
                  <a:pt x="9323" y="1811"/>
                </a:lnTo>
                <a:cubicBezTo>
                  <a:pt x="9383" y="1751"/>
                  <a:pt x="9383" y="1644"/>
                  <a:pt x="9323" y="1584"/>
                </a:cubicBezTo>
                <a:cubicBezTo>
                  <a:pt x="9293" y="1555"/>
                  <a:pt x="9252" y="1540"/>
                  <a:pt x="9210" y="1540"/>
                </a:cubicBezTo>
                <a:cubicBezTo>
                  <a:pt x="9168" y="1540"/>
                  <a:pt x="9127" y="1555"/>
                  <a:pt x="9097" y="1584"/>
                </a:cubicBezTo>
                <a:lnTo>
                  <a:pt x="8180" y="2513"/>
                </a:lnTo>
                <a:lnTo>
                  <a:pt x="8180" y="1954"/>
                </a:lnTo>
                <a:lnTo>
                  <a:pt x="9561" y="561"/>
                </a:lnTo>
                <a:close/>
                <a:moveTo>
                  <a:pt x="4441" y="2382"/>
                </a:moveTo>
                <a:cubicBezTo>
                  <a:pt x="5513" y="2382"/>
                  <a:pt x="6489" y="2799"/>
                  <a:pt x="7228" y="3466"/>
                </a:cubicBezTo>
                <a:lnTo>
                  <a:pt x="4334" y="6347"/>
                </a:lnTo>
                <a:cubicBezTo>
                  <a:pt x="4275" y="6406"/>
                  <a:pt x="4275" y="6514"/>
                  <a:pt x="4334" y="6573"/>
                </a:cubicBezTo>
                <a:cubicBezTo>
                  <a:pt x="4370" y="6609"/>
                  <a:pt x="4406" y="6621"/>
                  <a:pt x="4453" y="6621"/>
                </a:cubicBezTo>
                <a:cubicBezTo>
                  <a:pt x="4501" y="6621"/>
                  <a:pt x="4525" y="6609"/>
                  <a:pt x="4572" y="6573"/>
                </a:cubicBezTo>
                <a:lnTo>
                  <a:pt x="5287" y="5859"/>
                </a:lnTo>
                <a:cubicBezTo>
                  <a:pt x="5418" y="6037"/>
                  <a:pt x="5477" y="6252"/>
                  <a:pt x="5477" y="6478"/>
                </a:cubicBezTo>
                <a:cubicBezTo>
                  <a:pt x="5477" y="7038"/>
                  <a:pt x="5013" y="7502"/>
                  <a:pt x="4453" y="7502"/>
                </a:cubicBezTo>
                <a:cubicBezTo>
                  <a:pt x="3894" y="7502"/>
                  <a:pt x="3429" y="7038"/>
                  <a:pt x="3429" y="6478"/>
                </a:cubicBezTo>
                <a:cubicBezTo>
                  <a:pt x="3429" y="5906"/>
                  <a:pt x="3894" y="5442"/>
                  <a:pt x="4453" y="5442"/>
                </a:cubicBezTo>
                <a:cubicBezTo>
                  <a:pt x="4513" y="5442"/>
                  <a:pt x="4584" y="5442"/>
                  <a:pt x="4644" y="5466"/>
                </a:cubicBezTo>
                <a:cubicBezTo>
                  <a:pt x="4652" y="5467"/>
                  <a:pt x="4660" y="5467"/>
                  <a:pt x="4668" y="5467"/>
                </a:cubicBezTo>
                <a:cubicBezTo>
                  <a:pt x="4751" y="5467"/>
                  <a:pt x="4813" y="5410"/>
                  <a:pt x="4834" y="5323"/>
                </a:cubicBezTo>
                <a:cubicBezTo>
                  <a:pt x="4858" y="5240"/>
                  <a:pt x="4799" y="5168"/>
                  <a:pt x="4703" y="5133"/>
                </a:cubicBezTo>
                <a:cubicBezTo>
                  <a:pt x="4620" y="5121"/>
                  <a:pt x="4537" y="5109"/>
                  <a:pt x="4453" y="5109"/>
                </a:cubicBezTo>
                <a:cubicBezTo>
                  <a:pt x="3703" y="5109"/>
                  <a:pt x="3096" y="5716"/>
                  <a:pt x="3096" y="6454"/>
                </a:cubicBezTo>
                <a:cubicBezTo>
                  <a:pt x="3096" y="7204"/>
                  <a:pt x="3703" y="7811"/>
                  <a:pt x="4453" y="7811"/>
                </a:cubicBezTo>
                <a:cubicBezTo>
                  <a:pt x="5192" y="7811"/>
                  <a:pt x="5811" y="7204"/>
                  <a:pt x="5811" y="6454"/>
                </a:cubicBezTo>
                <a:cubicBezTo>
                  <a:pt x="5811" y="6145"/>
                  <a:pt x="5704" y="5859"/>
                  <a:pt x="5525" y="5621"/>
                </a:cubicBezTo>
                <a:lnTo>
                  <a:pt x="6025" y="5121"/>
                </a:lnTo>
                <a:cubicBezTo>
                  <a:pt x="6346" y="5490"/>
                  <a:pt x="6525" y="5966"/>
                  <a:pt x="6525" y="6454"/>
                </a:cubicBezTo>
                <a:cubicBezTo>
                  <a:pt x="6525" y="7585"/>
                  <a:pt x="5596" y="8514"/>
                  <a:pt x="4465" y="8514"/>
                </a:cubicBezTo>
                <a:cubicBezTo>
                  <a:pt x="3334" y="8514"/>
                  <a:pt x="2417" y="7585"/>
                  <a:pt x="2417" y="6454"/>
                </a:cubicBezTo>
                <a:cubicBezTo>
                  <a:pt x="2417" y="5323"/>
                  <a:pt x="3334" y="4406"/>
                  <a:pt x="4465" y="4406"/>
                </a:cubicBezTo>
                <a:cubicBezTo>
                  <a:pt x="4811" y="4406"/>
                  <a:pt x="5156" y="4490"/>
                  <a:pt x="5453" y="4656"/>
                </a:cubicBezTo>
                <a:cubicBezTo>
                  <a:pt x="5476" y="4671"/>
                  <a:pt x="5502" y="4678"/>
                  <a:pt x="5528" y="4678"/>
                </a:cubicBezTo>
                <a:cubicBezTo>
                  <a:pt x="5585" y="4678"/>
                  <a:pt x="5643" y="4646"/>
                  <a:pt x="5668" y="4597"/>
                </a:cubicBezTo>
                <a:cubicBezTo>
                  <a:pt x="5715" y="4525"/>
                  <a:pt x="5692" y="4418"/>
                  <a:pt x="5608" y="4371"/>
                </a:cubicBezTo>
                <a:cubicBezTo>
                  <a:pt x="5275" y="4180"/>
                  <a:pt x="4882" y="4097"/>
                  <a:pt x="4477" y="4097"/>
                </a:cubicBezTo>
                <a:cubicBezTo>
                  <a:pt x="3167" y="4097"/>
                  <a:pt x="2120" y="5168"/>
                  <a:pt x="2120" y="6454"/>
                </a:cubicBezTo>
                <a:cubicBezTo>
                  <a:pt x="2120" y="7764"/>
                  <a:pt x="3191" y="8823"/>
                  <a:pt x="4477" y="8823"/>
                </a:cubicBezTo>
                <a:cubicBezTo>
                  <a:pt x="5787" y="8823"/>
                  <a:pt x="6847" y="7752"/>
                  <a:pt x="6847" y="6454"/>
                </a:cubicBezTo>
                <a:cubicBezTo>
                  <a:pt x="6847" y="5883"/>
                  <a:pt x="6644" y="5323"/>
                  <a:pt x="6263" y="4894"/>
                </a:cubicBezTo>
                <a:lnTo>
                  <a:pt x="6763" y="4406"/>
                </a:lnTo>
                <a:cubicBezTo>
                  <a:pt x="7263" y="4966"/>
                  <a:pt x="7549" y="5704"/>
                  <a:pt x="7549" y="6454"/>
                </a:cubicBezTo>
                <a:cubicBezTo>
                  <a:pt x="7549" y="8157"/>
                  <a:pt x="6168" y="9538"/>
                  <a:pt x="4465" y="9538"/>
                </a:cubicBezTo>
                <a:cubicBezTo>
                  <a:pt x="2775" y="9538"/>
                  <a:pt x="1382" y="8157"/>
                  <a:pt x="1382" y="6454"/>
                </a:cubicBezTo>
                <a:cubicBezTo>
                  <a:pt x="1382" y="4763"/>
                  <a:pt x="2775" y="3382"/>
                  <a:pt x="4465" y="3382"/>
                </a:cubicBezTo>
                <a:cubicBezTo>
                  <a:pt x="5061" y="3382"/>
                  <a:pt x="5632" y="3537"/>
                  <a:pt x="6132" y="3870"/>
                </a:cubicBezTo>
                <a:cubicBezTo>
                  <a:pt x="6157" y="3887"/>
                  <a:pt x="6187" y="3895"/>
                  <a:pt x="6217" y="3895"/>
                </a:cubicBezTo>
                <a:cubicBezTo>
                  <a:pt x="6272" y="3895"/>
                  <a:pt x="6328" y="3869"/>
                  <a:pt x="6358" y="3823"/>
                </a:cubicBezTo>
                <a:cubicBezTo>
                  <a:pt x="6406" y="3751"/>
                  <a:pt x="6382" y="3644"/>
                  <a:pt x="6311" y="3597"/>
                </a:cubicBezTo>
                <a:cubicBezTo>
                  <a:pt x="5763" y="3239"/>
                  <a:pt x="5132" y="3061"/>
                  <a:pt x="4477" y="3061"/>
                </a:cubicBezTo>
                <a:cubicBezTo>
                  <a:pt x="2608" y="3061"/>
                  <a:pt x="1084" y="4585"/>
                  <a:pt x="1084" y="6454"/>
                </a:cubicBezTo>
                <a:cubicBezTo>
                  <a:pt x="1084" y="8335"/>
                  <a:pt x="2608" y="9847"/>
                  <a:pt x="4477" y="9847"/>
                </a:cubicBezTo>
                <a:cubicBezTo>
                  <a:pt x="6358" y="9847"/>
                  <a:pt x="7870" y="8335"/>
                  <a:pt x="7870" y="6454"/>
                </a:cubicBezTo>
                <a:cubicBezTo>
                  <a:pt x="7870" y="5609"/>
                  <a:pt x="7561" y="4811"/>
                  <a:pt x="7001" y="4168"/>
                </a:cubicBezTo>
                <a:lnTo>
                  <a:pt x="7489" y="3680"/>
                </a:lnTo>
                <a:cubicBezTo>
                  <a:pt x="8120" y="4418"/>
                  <a:pt x="8537" y="5394"/>
                  <a:pt x="8537" y="6478"/>
                </a:cubicBezTo>
                <a:cubicBezTo>
                  <a:pt x="8537" y="8740"/>
                  <a:pt x="6692" y="10562"/>
                  <a:pt x="4441" y="10562"/>
                </a:cubicBezTo>
                <a:cubicBezTo>
                  <a:pt x="2191" y="10562"/>
                  <a:pt x="346" y="8716"/>
                  <a:pt x="346" y="6478"/>
                </a:cubicBezTo>
                <a:cubicBezTo>
                  <a:pt x="346" y="4228"/>
                  <a:pt x="2191" y="2382"/>
                  <a:pt x="4441" y="2382"/>
                </a:cubicBezTo>
                <a:close/>
                <a:moveTo>
                  <a:pt x="9701" y="1"/>
                </a:moveTo>
                <a:cubicBezTo>
                  <a:pt x="9659" y="1"/>
                  <a:pt x="9617" y="17"/>
                  <a:pt x="9585" y="49"/>
                </a:cubicBezTo>
                <a:lnTo>
                  <a:pt x="7894" y="1739"/>
                </a:lnTo>
                <a:cubicBezTo>
                  <a:pt x="7859" y="1775"/>
                  <a:pt x="7847" y="1811"/>
                  <a:pt x="7847" y="1858"/>
                </a:cubicBezTo>
                <a:lnTo>
                  <a:pt x="7847" y="2811"/>
                </a:lnTo>
                <a:lnTo>
                  <a:pt x="7430" y="3228"/>
                </a:lnTo>
                <a:cubicBezTo>
                  <a:pt x="6644" y="2501"/>
                  <a:pt x="5584" y="2037"/>
                  <a:pt x="4430" y="2037"/>
                </a:cubicBezTo>
                <a:cubicBezTo>
                  <a:pt x="1989" y="2037"/>
                  <a:pt x="0" y="4013"/>
                  <a:pt x="0" y="6454"/>
                </a:cubicBezTo>
                <a:cubicBezTo>
                  <a:pt x="0" y="8895"/>
                  <a:pt x="1989" y="10883"/>
                  <a:pt x="4430" y="10883"/>
                </a:cubicBezTo>
                <a:cubicBezTo>
                  <a:pt x="6870" y="10883"/>
                  <a:pt x="8847" y="8895"/>
                  <a:pt x="8847" y="6454"/>
                </a:cubicBezTo>
                <a:cubicBezTo>
                  <a:pt x="8847" y="5299"/>
                  <a:pt x="8394" y="4240"/>
                  <a:pt x="7656" y="3454"/>
                </a:cubicBezTo>
                <a:lnTo>
                  <a:pt x="8073" y="3037"/>
                </a:lnTo>
                <a:lnTo>
                  <a:pt x="9025" y="3037"/>
                </a:lnTo>
                <a:cubicBezTo>
                  <a:pt x="9073" y="3037"/>
                  <a:pt x="9109" y="3013"/>
                  <a:pt x="9144" y="2989"/>
                </a:cubicBezTo>
                <a:lnTo>
                  <a:pt x="10835" y="1299"/>
                </a:lnTo>
                <a:cubicBezTo>
                  <a:pt x="10895" y="1251"/>
                  <a:pt x="10918" y="1192"/>
                  <a:pt x="10883" y="1132"/>
                </a:cubicBezTo>
                <a:cubicBezTo>
                  <a:pt x="10859" y="1072"/>
                  <a:pt x="10799" y="1025"/>
                  <a:pt x="10740" y="1025"/>
                </a:cubicBezTo>
                <a:lnTo>
                  <a:pt x="9871" y="1025"/>
                </a:lnTo>
                <a:lnTo>
                  <a:pt x="9871" y="168"/>
                </a:lnTo>
                <a:cubicBezTo>
                  <a:pt x="9871" y="108"/>
                  <a:pt x="9823" y="49"/>
                  <a:pt x="9764" y="13"/>
                </a:cubicBezTo>
                <a:cubicBezTo>
                  <a:pt x="9744" y="5"/>
                  <a:pt x="9723" y="1"/>
                  <a:pt x="970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8" name="Google Shape;1148;p49"/>
          <p:cNvGrpSpPr/>
          <p:nvPr/>
        </p:nvGrpSpPr>
        <p:grpSpPr>
          <a:xfrm>
            <a:off x="5388893" y="4124572"/>
            <a:ext cx="372073" cy="355243"/>
            <a:chOff x="7390435" y="3680868"/>
            <a:chExt cx="372073" cy="355243"/>
          </a:xfrm>
        </p:grpSpPr>
        <p:sp>
          <p:nvSpPr>
            <p:cNvPr id="1149" name="Google Shape;1149;p49"/>
            <p:cNvSpPr/>
            <p:nvPr/>
          </p:nvSpPr>
          <p:spPr>
            <a:xfrm>
              <a:off x="7390435" y="3744950"/>
              <a:ext cx="294178" cy="291162"/>
            </a:xfrm>
            <a:custGeom>
              <a:avLst/>
              <a:gdLst/>
              <a:ahLst/>
              <a:cxnLst/>
              <a:rect l="l" t="t" r="r" b="b"/>
              <a:pathLst>
                <a:path w="9264" h="9169" extrusionOk="0">
                  <a:moveTo>
                    <a:pt x="4668" y="0"/>
                  </a:moveTo>
                  <a:cubicBezTo>
                    <a:pt x="3441" y="0"/>
                    <a:pt x="2287" y="477"/>
                    <a:pt x="1417" y="1334"/>
                  </a:cubicBezTo>
                  <a:cubicBezTo>
                    <a:pt x="1358" y="1393"/>
                    <a:pt x="1358" y="1501"/>
                    <a:pt x="1417" y="1572"/>
                  </a:cubicBezTo>
                  <a:cubicBezTo>
                    <a:pt x="1447" y="1602"/>
                    <a:pt x="1489" y="1617"/>
                    <a:pt x="1532" y="1617"/>
                  </a:cubicBezTo>
                  <a:cubicBezTo>
                    <a:pt x="1575" y="1617"/>
                    <a:pt x="1620" y="1602"/>
                    <a:pt x="1655" y="1572"/>
                  </a:cubicBezTo>
                  <a:cubicBezTo>
                    <a:pt x="2465" y="774"/>
                    <a:pt x="3537" y="322"/>
                    <a:pt x="4668" y="322"/>
                  </a:cubicBezTo>
                  <a:cubicBezTo>
                    <a:pt x="5799" y="322"/>
                    <a:pt x="6870" y="774"/>
                    <a:pt x="7668" y="1572"/>
                  </a:cubicBezTo>
                  <a:cubicBezTo>
                    <a:pt x="8478" y="2382"/>
                    <a:pt x="8918" y="3453"/>
                    <a:pt x="8918" y="4584"/>
                  </a:cubicBezTo>
                  <a:cubicBezTo>
                    <a:pt x="8918" y="5715"/>
                    <a:pt x="8478" y="6787"/>
                    <a:pt x="7668" y="7585"/>
                  </a:cubicBezTo>
                  <a:cubicBezTo>
                    <a:pt x="6841" y="8412"/>
                    <a:pt x="5751" y="8826"/>
                    <a:pt x="4662" y="8826"/>
                  </a:cubicBezTo>
                  <a:cubicBezTo>
                    <a:pt x="3572" y="8826"/>
                    <a:pt x="2483" y="8412"/>
                    <a:pt x="1655" y="7585"/>
                  </a:cubicBezTo>
                  <a:cubicBezTo>
                    <a:pt x="953" y="6882"/>
                    <a:pt x="524" y="5965"/>
                    <a:pt x="441" y="4977"/>
                  </a:cubicBezTo>
                  <a:cubicBezTo>
                    <a:pt x="346" y="4013"/>
                    <a:pt x="596" y="3037"/>
                    <a:pt x="1132" y="2227"/>
                  </a:cubicBezTo>
                  <a:cubicBezTo>
                    <a:pt x="1179" y="2155"/>
                    <a:pt x="1167" y="2048"/>
                    <a:pt x="1096" y="1989"/>
                  </a:cubicBezTo>
                  <a:cubicBezTo>
                    <a:pt x="1066" y="1972"/>
                    <a:pt x="1035" y="1964"/>
                    <a:pt x="1005" y="1964"/>
                  </a:cubicBezTo>
                  <a:cubicBezTo>
                    <a:pt x="950" y="1964"/>
                    <a:pt x="896" y="1990"/>
                    <a:pt x="858" y="2036"/>
                  </a:cubicBezTo>
                  <a:cubicBezTo>
                    <a:pt x="274" y="2894"/>
                    <a:pt x="1" y="3953"/>
                    <a:pt x="108" y="5013"/>
                  </a:cubicBezTo>
                  <a:cubicBezTo>
                    <a:pt x="215" y="6073"/>
                    <a:pt x="679" y="7085"/>
                    <a:pt x="1429" y="7823"/>
                  </a:cubicBezTo>
                  <a:cubicBezTo>
                    <a:pt x="2322" y="8716"/>
                    <a:pt x="3501" y="9168"/>
                    <a:pt x="4680" y="9168"/>
                  </a:cubicBezTo>
                  <a:cubicBezTo>
                    <a:pt x="5858" y="9168"/>
                    <a:pt x="7025" y="8716"/>
                    <a:pt x="7918" y="7823"/>
                  </a:cubicBezTo>
                  <a:cubicBezTo>
                    <a:pt x="8787" y="6966"/>
                    <a:pt x="9264" y="5799"/>
                    <a:pt x="9264" y="4584"/>
                  </a:cubicBezTo>
                  <a:cubicBezTo>
                    <a:pt x="9264" y="3358"/>
                    <a:pt x="8787" y="2203"/>
                    <a:pt x="7906" y="1334"/>
                  </a:cubicBezTo>
                  <a:cubicBezTo>
                    <a:pt x="7049" y="477"/>
                    <a:pt x="5882" y="0"/>
                    <a:pt x="46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9"/>
            <p:cNvSpPr/>
            <p:nvPr/>
          </p:nvSpPr>
          <p:spPr>
            <a:xfrm>
              <a:off x="7408948" y="3772259"/>
              <a:ext cx="259407" cy="236257"/>
            </a:xfrm>
            <a:custGeom>
              <a:avLst/>
              <a:gdLst/>
              <a:ahLst/>
              <a:cxnLst/>
              <a:rect l="l" t="t" r="r" b="b"/>
              <a:pathLst>
                <a:path w="8169" h="7440" extrusionOk="0">
                  <a:moveTo>
                    <a:pt x="4085" y="319"/>
                  </a:moveTo>
                  <a:cubicBezTo>
                    <a:pt x="4942" y="319"/>
                    <a:pt x="5823" y="653"/>
                    <a:pt x="6478" y="1319"/>
                  </a:cubicBezTo>
                  <a:cubicBezTo>
                    <a:pt x="7800" y="2653"/>
                    <a:pt x="7800" y="4796"/>
                    <a:pt x="6478" y="6117"/>
                  </a:cubicBezTo>
                  <a:cubicBezTo>
                    <a:pt x="5817" y="6778"/>
                    <a:pt x="4951" y="7109"/>
                    <a:pt x="4083" y="7109"/>
                  </a:cubicBezTo>
                  <a:cubicBezTo>
                    <a:pt x="3216" y="7109"/>
                    <a:pt x="2346" y="6778"/>
                    <a:pt x="1680" y="6117"/>
                  </a:cubicBezTo>
                  <a:cubicBezTo>
                    <a:pt x="358" y="4796"/>
                    <a:pt x="358" y="2653"/>
                    <a:pt x="1680" y="1319"/>
                  </a:cubicBezTo>
                  <a:cubicBezTo>
                    <a:pt x="2335" y="664"/>
                    <a:pt x="3216" y="319"/>
                    <a:pt x="4085" y="319"/>
                  </a:cubicBezTo>
                  <a:close/>
                  <a:moveTo>
                    <a:pt x="4088" y="1"/>
                  </a:moveTo>
                  <a:cubicBezTo>
                    <a:pt x="3132" y="1"/>
                    <a:pt x="2174" y="361"/>
                    <a:pt x="1442" y="1081"/>
                  </a:cubicBezTo>
                  <a:cubicBezTo>
                    <a:pt x="1" y="2534"/>
                    <a:pt x="1" y="4891"/>
                    <a:pt x="1442" y="6356"/>
                  </a:cubicBezTo>
                  <a:cubicBezTo>
                    <a:pt x="2180" y="7082"/>
                    <a:pt x="3120" y="7439"/>
                    <a:pt x="4085" y="7439"/>
                  </a:cubicBezTo>
                  <a:cubicBezTo>
                    <a:pt x="5037" y="7439"/>
                    <a:pt x="5978" y="7082"/>
                    <a:pt x="6716" y="6356"/>
                  </a:cubicBezTo>
                  <a:cubicBezTo>
                    <a:pt x="8169" y="4891"/>
                    <a:pt x="8169" y="2546"/>
                    <a:pt x="6716" y="1081"/>
                  </a:cubicBezTo>
                  <a:cubicBezTo>
                    <a:pt x="5996" y="361"/>
                    <a:pt x="5043" y="1"/>
                    <a:pt x="40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9"/>
            <p:cNvSpPr/>
            <p:nvPr/>
          </p:nvSpPr>
          <p:spPr>
            <a:xfrm>
              <a:off x="7487986" y="3680868"/>
              <a:ext cx="274522" cy="259565"/>
            </a:xfrm>
            <a:custGeom>
              <a:avLst/>
              <a:gdLst/>
              <a:ahLst/>
              <a:cxnLst/>
              <a:rect l="l" t="t" r="r" b="b"/>
              <a:pathLst>
                <a:path w="8645" h="8174" extrusionOk="0">
                  <a:moveTo>
                    <a:pt x="3614" y="0"/>
                  </a:moveTo>
                  <a:cubicBezTo>
                    <a:pt x="2438" y="0"/>
                    <a:pt x="1262" y="447"/>
                    <a:pt x="369" y="1340"/>
                  </a:cubicBezTo>
                  <a:cubicBezTo>
                    <a:pt x="262" y="1447"/>
                    <a:pt x="167" y="1566"/>
                    <a:pt x="60" y="1685"/>
                  </a:cubicBezTo>
                  <a:cubicBezTo>
                    <a:pt x="0" y="1756"/>
                    <a:pt x="12" y="1864"/>
                    <a:pt x="84" y="1923"/>
                  </a:cubicBezTo>
                  <a:cubicBezTo>
                    <a:pt x="118" y="1948"/>
                    <a:pt x="155" y="1960"/>
                    <a:pt x="191" y="1960"/>
                  </a:cubicBezTo>
                  <a:cubicBezTo>
                    <a:pt x="240" y="1960"/>
                    <a:pt x="287" y="1936"/>
                    <a:pt x="322" y="1887"/>
                  </a:cubicBezTo>
                  <a:cubicBezTo>
                    <a:pt x="417" y="1792"/>
                    <a:pt x="500" y="1685"/>
                    <a:pt x="608" y="1578"/>
                  </a:cubicBezTo>
                  <a:cubicBezTo>
                    <a:pt x="1435" y="750"/>
                    <a:pt x="2524" y="337"/>
                    <a:pt x="3614" y="337"/>
                  </a:cubicBezTo>
                  <a:cubicBezTo>
                    <a:pt x="4703" y="337"/>
                    <a:pt x="5793" y="750"/>
                    <a:pt x="6620" y="1578"/>
                  </a:cubicBezTo>
                  <a:cubicBezTo>
                    <a:pt x="8275" y="3233"/>
                    <a:pt x="8275" y="5936"/>
                    <a:pt x="6620" y="7591"/>
                  </a:cubicBezTo>
                  <a:cubicBezTo>
                    <a:pt x="6513" y="7698"/>
                    <a:pt x="6418" y="7781"/>
                    <a:pt x="6311" y="7876"/>
                  </a:cubicBezTo>
                  <a:cubicBezTo>
                    <a:pt x="6239" y="7936"/>
                    <a:pt x="6215" y="8043"/>
                    <a:pt x="6275" y="8114"/>
                  </a:cubicBezTo>
                  <a:cubicBezTo>
                    <a:pt x="6311" y="8162"/>
                    <a:pt x="6358" y="8174"/>
                    <a:pt x="6418" y="8174"/>
                  </a:cubicBezTo>
                  <a:cubicBezTo>
                    <a:pt x="6454" y="8174"/>
                    <a:pt x="6489" y="8162"/>
                    <a:pt x="6513" y="8126"/>
                  </a:cubicBezTo>
                  <a:cubicBezTo>
                    <a:pt x="6632" y="8043"/>
                    <a:pt x="6751" y="7936"/>
                    <a:pt x="6858" y="7817"/>
                  </a:cubicBezTo>
                  <a:cubicBezTo>
                    <a:pt x="8644" y="6031"/>
                    <a:pt x="8644" y="3126"/>
                    <a:pt x="6858" y="1340"/>
                  </a:cubicBezTo>
                  <a:cubicBezTo>
                    <a:pt x="5965" y="447"/>
                    <a:pt x="4790" y="0"/>
                    <a:pt x="36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9"/>
            <p:cNvSpPr/>
            <p:nvPr/>
          </p:nvSpPr>
          <p:spPr>
            <a:xfrm>
              <a:off x="7691758" y="3789502"/>
              <a:ext cx="34073" cy="102918"/>
            </a:xfrm>
            <a:custGeom>
              <a:avLst/>
              <a:gdLst/>
              <a:ahLst/>
              <a:cxnLst/>
              <a:rect l="l" t="t" r="r" b="b"/>
              <a:pathLst>
                <a:path w="1073" h="3241" extrusionOk="0">
                  <a:moveTo>
                    <a:pt x="589" y="1"/>
                  </a:moveTo>
                  <a:cubicBezTo>
                    <a:pt x="580" y="1"/>
                    <a:pt x="570" y="1"/>
                    <a:pt x="560" y="2"/>
                  </a:cubicBezTo>
                  <a:cubicBezTo>
                    <a:pt x="477" y="38"/>
                    <a:pt x="429" y="121"/>
                    <a:pt x="441" y="217"/>
                  </a:cubicBezTo>
                  <a:cubicBezTo>
                    <a:pt x="715" y="1157"/>
                    <a:pt x="560" y="2145"/>
                    <a:pt x="37" y="2967"/>
                  </a:cubicBezTo>
                  <a:cubicBezTo>
                    <a:pt x="1" y="3038"/>
                    <a:pt x="13" y="3146"/>
                    <a:pt x="84" y="3205"/>
                  </a:cubicBezTo>
                  <a:cubicBezTo>
                    <a:pt x="120" y="3217"/>
                    <a:pt x="144" y="3241"/>
                    <a:pt x="167" y="3241"/>
                  </a:cubicBezTo>
                  <a:cubicBezTo>
                    <a:pt x="239" y="3241"/>
                    <a:pt x="275" y="3205"/>
                    <a:pt x="310" y="3158"/>
                  </a:cubicBezTo>
                  <a:cubicBezTo>
                    <a:pt x="906" y="2265"/>
                    <a:pt x="1072" y="1169"/>
                    <a:pt x="775" y="121"/>
                  </a:cubicBezTo>
                  <a:cubicBezTo>
                    <a:pt x="743" y="47"/>
                    <a:pt x="672" y="1"/>
                    <a:pt x="5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9"/>
            <p:cNvSpPr/>
            <p:nvPr/>
          </p:nvSpPr>
          <p:spPr>
            <a:xfrm>
              <a:off x="7536000" y="3708082"/>
              <a:ext cx="173192" cy="72052"/>
            </a:xfrm>
            <a:custGeom>
              <a:avLst/>
              <a:gdLst/>
              <a:ahLst/>
              <a:cxnLst/>
              <a:rect l="l" t="t" r="r" b="b"/>
              <a:pathLst>
                <a:path w="5454" h="2269" extrusionOk="0">
                  <a:moveTo>
                    <a:pt x="2121" y="0"/>
                  </a:moveTo>
                  <a:cubicBezTo>
                    <a:pt x="1410" y="0"/>
                    <a:pt x="707" y="204"/>
                    <a:pt x="108" y="590"/>
                  </a:cubicBezTo>
                  <a:cubicBezTo>
                    <a:pt x="36" y="638"/>
                    <a:pt x="0" y="733"/>
                    <a:pt x="60" y="828"/>
                  </a:cubicBezTo>
                  <a:cubicBezTo>
                    <a:pt x="91" y="874"/>
                    <a:pt x="147" y="906"/>
                    <a:pt x="205" y="906"/>
                  </a:cubicBezTo>
                  <a:cubicBezTo>
                    <a:pt x="237" y="906"/>
                    <a:pt x="269" y="897"/>
                    <a:pt x="298" y="876"/>
                  </a:cubicBezTo>
                  <a:cubicBezTo>
                    <a:pt x="841" y="534"/>
                    <a:pt x="1478" y="344"/>
                    <a:pt x="2123" y="344"/>
                  </a:cubicBezTo>
                  <a:cubicBezTo>
                    <a:pt x="2241" y="344"/>
                    <a:pt x="2359" y="351"/>
                    <a:pt x="2477" y="364"/>
                  </a:cubicBezTo>
                  <a:cubicBezTo>
                    <a:pt x="3251" y="435"/>
                    <a:pt x="3977" y="792"/>
                    <a:pt x="4513" y="1328"/>
                  </a:cubicBezTo>
                  <a:cubicBezTo>
                    <a:pt x="4763" y="1590"/>
                    <a:pt x="4977" y="1864"/>
                    <a:pt x="5120" y="2185"/>
                  </a:cubicBezTo>
                  <a:cubicBezTo>
                    <a:pt x="5156" y="2245"/>
                    <a:pt x="5215" y="2269"/>
                    <a:pt x="5275" y="2269"/>
                  </a:cubicBezTo>
                  <a:cubicBezTo>
                    <a:pt x="5299" y="2269"/>
                    <a:pt x="5323" y="2269"/>
                    <a:pt x="5346" y="2257"/>
                  </a:cubicBezTo>
                  <a:cubicBezTo>
                    <a:pt x="5418" y="2197"/>
                    <a:pt x="5453" y="2102"/>
                    <a:pt x="5406" y="2019"/>
                  </a:cubicBezTo>
                  <a:cubicBezTo>
                    <a:pt x="5227" y="1673"/>
                    <a:pt x="5001" y="1364"/>
                    <a:pt x="4739" y="1102"/>
                  </a:cubicBezTo>
                  <a:cubicBezTo>
                    <a:pt x="4144" y="507"/>
                    <a:pt x="3334" y="114"/>
                    <a:pt x="2489" y="18"/>
                  </a:cubicBezTo>
                  <a:cubicBezTo>
                    <a:pt x="2366" y="6"/>
                    <a:pt x="2243" y="0"/>
                    <a:pt x="21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9"/>
            <p:cNvSpPr/>
            <p:nvPr/>
          </p:nvSpPr>
          <p:spPr>
            <a:xfrm>
              <a:off x="7501228" y="3819415"/>
              <a:ext cx="75640" cy="141437"/>
            </a:xfrm>
            <a:custGeom>
              <a:avLst/>
              <a:gdLst/>
              <a:ahLst/>
              <a:cxnLst/>
              <a:rect l="l" t="t" r="r" b="b"/>
              <a:pathLst>
                <a:path w="2382" h="4454" extrusionOk="0">
                  <a:moveTo>
                    <a:pt x="1012" y="692"/>
                  </a:moveTo>
                  <a:lnTo>
                    <a:pt x="1012" y="2061"/>
                  </a:lnTo>
                  <a:cubicBezTo>
                    <a:pt x="607" y="2001"/>
                    <a:pt x="310" y="1715"/>
                    <a:pt x="310" y="1370"/>
                  </a:cubicBezTo>
                  <a:cubicBezTo>
                    <a:pt x="310" y="1025"/>
                    <a:pt x="607" y="763"/>
                    <a:pt x="1012" y="692"/>
                  </a:cubicBezTo>
                  <a:close/>
                  <a:moveTo>
                    <a:pt x="1357" y="2418"/>
                  </a:moveTo>
                  <a:cubicBezTo>
                    <a:pt x="1750" y="2477"/>
                    <a:pt x="2048" y="2751"/>
                    <a:pt x="2048" y="3097"/>
                  </a:cubicBezTo>
                  <a:cubicBezTo>
                    <a:pt x="2048" y="3430"/>
                    <a:pt x="1738" y="3704"/>
                    <a:pt x="1357" y="3763"/>
                  </a:cubicBezTo>
                  <a:lnTo>
                    <a:pt x="1357" y="2418"/>
                  </a:lnTo>
                  <a:close/>
                  <a:moveTo>
                    <a:pt x="1191" y="1"/>
                  </a:moveTo>
                  <a:cubicBezTo>
                    <a:pt x="1095" y="1"/>
                    <a:pt x="1024" y="72"/>
                    <a:pt x="1024" y="168"/>
                  </a:cubicBezTo>
                  <a:lnTo>
                    <a:pt x="1024" y="358"/>
                  </a:lnTo>
                  <a:cubicBezTo>
                    <a:pt x="441" y="430"/>
                    <a:pt x="0" y="870"/>
                    <a:pt x="0" y="1370"/>
                  </a:cubicBezTo>
                  <a:cubicBezTo>
                    <a:pt x="0" y="1882"/>
                    <a:pt x="441" y="2323"/>
                    <a:pt x="1024" y="2382"/>
                  </a:cubicBezTo>
                  <a:lnTo>
                    <a:pt x="1024" y="3763"/>
                  </a:lnTo>
                  <a:cubicBezTo>
                    <a:pt x="619" y="3704"/>
                    <a:pt x="322" y="3430"/>
                    <a:pt x="322" y="3085"/>
                  </a:cubicBezTo>
                  <a:cubicBezTo>
                    <a:pt x="322" y="2989"/>
                    <a:pt x="250" y="2918"/>
                    <a:pt x="167" y="2918"/>
                  </a:cubicBezTo>
                  <a:cubicBezTo>
                    <a:pt x="71" y="2918"/>
                    <a:pt x="0" y="2989"/>
                    <a:pt x="0" y="3085"/>
                  </a:cubicBezTo>
                  <a:cubicBezTo>
                    <a:pt x="0" y="3609"/>
                    <a:pt x="441" y="4037"/>
                    <a:pt x="1024" y="4097"/>
                  </a:cubicBezTo>
                  <a:lnTo>
                    <a:pt x="1024" y="4287"/>
                  </a:lnTo>
                  <a:cubicBezTo>
                    <a:pt x="1024" y="4371"/>
                    <a:pt x="1095" y="4454"/>
                    <a:pt x="1191" y="4454"/>
                  </a:cubicBezTo>
                  <a:cubicBezTo>
                    <a:pt x="1274" y="4454"/>
                    <a:pt x="1357" y="4371"/>
                    <a:pt x="1357" y="4287"/>
                  </a:cubicBezTo>
                  <a:lnTo>
                    <a:pt x="1357" y="4097"/>
                  </a:lnTo>
                  <a:cubicBezTo>
                    <a:pt x="1929" y="4025"/>
                    <a:pt x="2381" y="3585"/>
                    <a:pt x="2381" y="3085"/>
                  </a:cubicBezTo>
                  <a:cubicBezTo>
                    <a:pt x="2381" y="2573"/>
                    <a:pt x="1929" y="2144"/>
                    <a:pt x="1357" y="2073"/>
                  </a:cubicBezTo>
                  <a:lnTo>
                    <a:pt x="1357" y="692"/>
                  </a:lnTo>
                  <a:cubicBezTo>
                    <a:pt x="1750" y="751"/>
                    <a:pt x="2048" y="1025"/>
                    <a:pt x="2048" y="1370"/>
                  </a:cubicBezTo>
                  <a:cubicBezTo>
                    <a:pt x="2048" y="1465"/>
                    <a:pt x="2131" y="1537"/>
                    <a:pt x="2215" y="1537"/>
                  </a:cubicBezTo>
                  <a:cubicBezTo>
                    <a:pt x="2298" y="1537"/>
                    <a:pt x="2381" y="1465"/>
                    <a:pt x="2381" y="1370"/>
                  </a:cubicBezTo>
                  <a:cubicBezTo>
                    <a:pt x="2381" y="846"/>
                    <a:pt x="1929" y="418"/>
                    <a:pt x="1345" y="358"/>
                  </a:cubicBezTo>
                  <a:lnTo>
                    <a:pt x="1345" y="168"/>
                  </a:lnTo>
                  <a:cubicBezTo>
                    <a:pt x="1345" y="72"/>
                    <a:pt x="1274" y="1"/>
                    <a:pt x="1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5" name="Google Shape;1155;p49"/>
          <p:cNvGrpSpPr/>
          <p:nvPr/>
        </p:nvGrpSpPr>
        <p:grpSpPr>
          <a:xfrm>
            <a:off x="2606647" y="1296525"/>
            <a:ext cx="367608" cy="350548"/>
            <a:chOff x="6659725" y="3808035"/>
            <a:chExt cx="367608" cy="350548"/>
          </a:xfrm>
        </p:grpSpPr>
        <p:sp>
          <p:nvSpPr>
            <p:cNvPr id="1156" name="Google Shape;1156;p49"/>
            <p:cNvSpPr/>
            <p:nvPr/>
          </p:nvSpPr>
          <p:spPr>
            <a:xfrm>
              <a:off x="6659725" y="3845942"/>
              <a:ext cx="321394" cy="312642"/>
            </a:xfrm>
            <a:custGeom>
              <a:avLst/>
              <a:gdLst/>
              <a:ahLst/>
              <a:cxnLst/>
              <a:rect l="l" t="t" r="r" b="b"/>
              <a:pathLst>
                <a:path w="10098" h="9823" extrusionOk="0">
                  <a:moveTo>
                    <a:pt x="8740" y="0"/>
                  </a:moveTo>
                  <a:cubicBezTo>
                    <a:pt x="8383" y="0"/>
                    <a:pt x="8037" y="131"/>
                    <a:pt x="7787" y="405"/>
                  </a:cubicBezTo>
                  <a:lnTo>
                    <a:pt x="6847" y="1346"/>
                  </a:lnTo>
                  <a:cubicBezTo>
                    <a:pt x="6775" y="1417"/>
                    <a:pt x="6775" y="1524"/>
                    <a:pt x="6847" y="1596"/>
                  </a:cubicBezTo>
                  <a:cubicBezTo>
                    <a:pt x="6882" y="1631"/>
                    <a:pt x="6927" y="1649"/>
                    <a:pt x="6972" y="1649"/>
                  </a:cubicBezTo>
                  <a:cubicBezTo>
                    <a:pt x="7016" y="1649"/>
                    <a:pt x="7061" y="1631"/>
                    <a:pt x="7097" y="1596"/>
                  </a:cubicBezTo>
                  <a:lnTo>
                    <a:pt x="8037" y="655"/>
                  </a:lnTo>
                  <a:cubicBezTo>
                    <a:pt x="8228" y="464"/>
                    <a:pt x="8466" y="357"/>
                    <a:pt x="8740" y="357"/>
                  </a:cubicBezTo>
                  <a:cubicBezTo>
                    <a:pt x="9002" y="357"/>
                    <a:pt x="9264" y="464"/>
                    <a:pt x="9442" y="655"/>
                  </a:cubicBezTo>
                  <a:cubicBezTo>
                    <a:pt x="9633" y="857"/>
                    <a:pt x="9740" y="1096"/>
                    <a:pt x="9740" y="1357"/>
                  </a:cubicBezTo>
                  <a:cubicBezTo>
                    <a:pt x="9740" y="1631"/>
                    <a:pt x="9633" y="1881"/>
                    <a:pt x="9442" y="2060"/>
                  </a:cubicBezTo>
                  <a:lnTo>
                    <a:pt x="8156" y="3334"/>
                  </a:lnTo>
                  <a:cubicBezTo>
                    <a:pt x="8025" y="3024"/>
                    <a:pt x="7847" y="2739"/>
                    <a:pt x="7597" y="2489"/>
                  </a:cubicBezTo>
                  <a:cubicBezTo>
                    <a:pt x="7097" y="1988"/>
                    <a:pt x="6436" y="1738"/>
                    <a:pt x="5777" y="1738"/>
                  </a:cubicBezTo>
                  <a:cubicBezTo>
                    <a:pt x="5117" y="1738"/>
                    <a:pt x="4459" y="1988"/>
                    <a:pt x="3965" y="2489"/>
                  </a:cubicBezTo>
                  <a:lnTo>
                    <a:pt x="1001" y="5453"/>
                  </a:lnTo>
                  <a:cubicBezTo>
                    <a:pt x="1" y="6453"/>
                    <a:pt x="1" y="8084"/>
                    <a:pt x="1001" y="9085"/>
                  </a:cubicBezTo>
                  <a:cubicBezTo>
                    <a:pt x="1501" y="9585"/>
                    <a:pt x="2156" y="9823"/>
                    <a:pt x="2810" y="9823"/>
                  </a:cubicBezTo>
                  <a:cubicBezTo>
                    <a:pt x="3465" y="9823"/>
                    <a:pt x="4120" y="9573"/>
                    <a:pt x="4632" y="9085"/>
                  </a:cubicBezTo>
                  <a:lnTo>
                    <a:pt x="6204" y="7501"/>
                  </a:lnTo>
                  <a:cubicBezTo>
                    <a:pt x="6287" y="7430"/>
                    <a:pt x="6287" y="7322"/>
                    <a:pt x="6204" y="7251"/>
                  </a:cubicBezTo>
                  <a:cubicBezTo>
                    <a:pt x="6176" y="7242"/>
                    <a:pt x="6143" y="7236"/>
                    <a:pt x="6109" y="7236"/>
                  </a:cubicBezTo>
                  <a:cubicBezTo>
                    <a:pt x="6055" y="7236"/>
                    <a:pt x="5997" y="7250"/>
                    <a:pt x="5954" y="7287"/>
                  </a:cubicBezTo>
                  <a:lnTo>
                    <a:pt x="4382" y="8858"/>
                  </a:lnTo>
                  <a:cubicBezTo>
                    <a:pt x="3965" y="9275"/>
                    <a:pt x="3406" y="9513"/>
                    <a:pt x="2810" y="9513"/>
                  </a:cubicBezTo>
                  <a:cubicBezTo>
                    <a:pt x="2215" y="9513"/>
                    <a:pt x="1667" y="9287"/>
                    <a:pt x="1251" y="8858"/>
                  </a:cubicBezTo>
                  <a:cubicBezTo>
                    <a:pt x="394" y="8001"/>
                    <a:pt x="394" y="6596"/>
                    <a:pt x="1251" y="5739"/>
                  </a:cubicBezTo>
                  <a:lnTo>
                    <a:pt x="4215" y="2774"/>
                  </a:lnTo>
                  <a:cubicBezTo>
                    <a:pt x="4632" y="2358"/>
                    <a:pt x="5180" y="2119"/>
                    <a:pt x="5775" y="2119"/>
                  </a:cubicBezTo>
                  <a:cubicBezTo>
                    <a:pt x="6370" y="2119"/>
                    <a:pt x="6918" y="2346"/>
                    <a:pt x="7335" y="2774"/>
                  </a:cubicBezTo>
                  <a:cubicBezTo>
                    <a:pt x="7573" y="3012"/>
                    <a:pt x="7775" y="3310"/>
                    <a:pt x="7871" y="3632"/>
                  </a:cubicBezTo>
                  <a:lnTo>
                    <a:pt x="6478" y="5036"/>
                  </a:lnTo>
                  <a:cubicBezTo>
                    <a:pt x="6287" y="5227"/>
                    <a:pt x="6049" y="5334"/>
                    <a:pt x="5775" y="5334"/>
                  </a:cubicBezTo>
                  <a:cubicBezTo>
                    <a:pt x="5513" y="5334"/>
                    <a:pt x="5251" y="5227"/>
                    <a:pt x="5073" y="5036"/>
                  </a:cubicBezTo>
                  <a:cubicBezTo>
                    <a:pt x="4989" y="4941"/>
                    <a:pt x="4918" y="4822"/>
                    <a:pt x="4858" y="4703"/>
                  </a:cubicBezTo>
                  <a:cubicBezTo>
                    <a:pt x="4829" y="4634"/>
                    <a:pt x="4751" y="4590"/>
                    <a:pt x="4677" y="4590"/>
                  </a:cubicBezTo>
                  <a:cubicBezTo>
                    <a:pt x="4662" y="4590"/>
                    <a:pt x="4647" y="4592"/>
                    <a:pt x="4632" y="4596"/>
                  </a:cubicBezTo>
                  <a:cubicBezTo>
                    <a:pt x="4537" y="4632"/>
                    <a:pt x="4501" y="4739"/>
                    <a:pt x="4525" y="4822"/>
                  </a:cubicBezTo>
                  <a:cubicBezTo>
                    <a:pt x="4596" y="4989"/>
                    <a:pt x="4692" y="5132"/>
                    <a:pt x="4823" y="5275"/>
                  </a:cubicBezTo>
                  <a:cubicBezTo>
                    <a:pt x="5073" y="5525"/>
                    <a:pt x="5418" y="5679"/>
                    <a:pt x="5775" y="5679"/>
                  </a:cubicBezTo>
                  <a:cubicBezTo>
                    <a:pt x="6132" y="5679"/>
                    <a:pt x="6478" y="5537"/>
                    <a:pt x="6728" y="5275"/>
                  </a:cubicBezTo>
                  <a:lnTo>
                    <a:pt x="9692" y="2310"/>
                  </a:lnTo>
                  <a:cubicBezTo>
                    <a:pt x="9942" y="2060"/>
                    <a:pt x="10097" y="1715"/>
                    <a:pt x="10097" y="1357"/>
                  </a:cubicBezTo>
                  <a:cubicBezTo>
                    <a:pt x="10097" y="1000"/>
                    <a:pt x="9954" y="655"/>
                    <a:pt x="9692" y="405"/>
                  </a:cubicBezTo>
                  <a:cubicBezTo>
                    <a:pt x="9442" y="155"/>
                    <a:pt x="9097" y="0"/>
                    <a:pt x="87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2F2"/>
                </a:solidFill>
              </a:endParaRPr>
            </a:p>
          </p:txBody>
        </p:sp>
        <p:sp>
          <p:nvSpPr>
            <p:cNvPr id="1157" name="Google Shape;1157;p49"/>
            <p:cNvSpPr/>
            <p:nvPr/>
          </p:nvSpPr>
          <p:spPr>
            <a:xfrm>
              <a:off x="6705588" y="3808035"/>
              <a:ext cx="321744" cy="313787"/>
            </a:xfrm>
            <a:custGeom>
              <a:avLst/>
              <a:gdLst/>
              <a:ahLst/>
              <a:cxnLst/>
              <a:rect l="l" t="t" r="r" b="b"/>
              <a:pathLst>
                <a:path w="10109" h="9859" extrusionOk="0">
                  <a:moveTo>
                    <a:pt x="7281" y="1"/>
                  </a:moveTo>
                  <a:cubicBezTo>
                    <a:pt x="6623" y="1"/>
                    <a:pt x="5965" y="251"/>
                    <a:pt x="5465" y="751"/>
                  </a:cubicBezTo>
                  <a:lnTo>
                    <a:pt x="3894" y="2322"/>
                  </a:lnTo>
                  <a:cubicBezTo>
                    <a:pt x="3810" y="2406"/>
                    <a:pt x="3810" y="2501"/>
                    <a:pt x="3894" y="2584"/>
                  </a:cubicBezTo>
                  <a:cubicBezTo>
                    <a:pt x="3929" y="2620"/>
                    <a:pt x="3974" y="2638"/>
                    <a:pt x="4019" y="2638"/>
                  </a:cubicBezTo>
                  <a:cubicBezTo>
                    <a:pt x="4063" y="2638"/>
                    <a:pt x="4108" y="2620"/>
                    <a:pt x="4144" y="2584"/>
                  </a:cubicBezTo>
                  <a:lnTo>
                    <a:pt x="5715" y="1001"/>
                  </a:lnTo>
                  <a:cubicBezTo>
                    <a:pt x="6150" y="572"/>
                    <a:pt x="6715" y="358"/>
                    <a:pt x="7281" y="358"/>
                  </a:cubicBezTo>
                  <a:cubicBezTo>
                    <a:pt x="7846" y="358"/>
                    <a:pt x="8412" y="572"/>
                    <a:pt x="8847" y="1001"/>
                  </a:cubicBezTo>
                  <a:cubicBezTo>
                    <a:pt x="9704" y="1870"/>
                    <a:pt x="9704" y="3263"/>
                    <a:pt x="8847" y="4132"/>
                  </a:cubicBezTo>
                  <a:lnTo>
                    <a:pt x="5882" y="7085"/>
                  </a:lnTo>
                  <a:cubicBezTo>
                    <a:pt x="5465" y="7501"/>
                    <a:pt x="4918" y="7740"/>
                    <a:pt x="4322" y="7740"/>
                  </a:cubicBezTo>
                  <a:cubicBezTo>
                    <a:pt x="3727" y="7740"/>
                    <a:pt x="3179" y="7525"/>
                    <a:pt x="2763" y="7085"/>
                  </a:cubicBezTo>
                  <a:cubicBezTo>
                    <a:pt x="2524" y="6847"/>
                    <a:pt x="2322" y="6549"/>
                    <a:pt x="2227" y="6227"/>
                  </a:cubicBezTo>
                  <a:lnTo>
                    <a:pt x="3620" y="4823"/>
                  </a:lnTo>
                  <a:cubicBezTo>
                    <a:pt x="3810" y="4632"/>
                    <a:pt x="4048" y="4525"/>
                    <a:pt x="4322" y="4525"/>
                  </a:cubicBezTo>
                  <a:cubicBezTo>
                    <a:pt x="4584" y="4525"/>
                    <a:pt x="4846" y="4632"/>
                    <a:pt x="5025" y="4823"/>
                  </a:cubicBezTo>
                  <a:cubicBezTo>
                    <a:pt x="5108" y="4918"/>
                    <a:pt x="5179" y="5037"/>
                    <a:pt x="5239" y="5156"/>
                  </a:cubicBezTo>
                  <a:cubicBezTo>
                    <a:pt x="5269" y="5225"/>
                    <a:pt x="5347" y="5269"/>
                    <a:pt x="5420" y="5269"/>
                  </a:cubicBezTo>
                  <a:cubicBezTo>
                    <a:pt x="5435" y="5269"/>
                    <a:pt x="5451" y="5267"/>
                    <a:pt x="5465" y="5263"/>
                  </a:cubicBezTo>
                  <a:cubicBezTo>
                    <a:pt x="5560" y="5227"/>
                    <a:pt x="5596" y="5120"/>
                    <a:pt x="5572" y="5037"/>
                  </a:cubicBezTo>
                  <a:cubicBezTo>
                    <a:pt x="5501" y="4870"/>
                    <a:pt x="5406" y="4727"/>
                    <a:pt x="5275" y="4584"/>
                  </a:cubicBezTo>
                  <a:cubicBezTo>
                    <a:pt x="5025" y="4334"/>
                    <a:pt x="4679" y="4192"/>
                    <a:pt x="4322" y="4192"/>
                  </a:cubicBezTo>
                  <a:cubicBezTo>
                    <a:pt x="3965" y="4192"/>
                    <a:pt x="3620" y="4322"/>
                    <a:pt x="3370" y="4584"/>
                  </a:cubicBezTo>
                  <a:lnTo>
                    <a:pt x="1929" y="6037"/>
                  </a:lnTo>
                  <a:cubicBezTo>
                    <a:pt x="1893" y="6049"/>
                    <a:pt x="1881" y="6061"/>
                    <a:pt x="1870" y="6097"/>
                  </a:cubicBezTo>
                  <a:lnTo>
                    <a:pt x="405" y="7549"/>
                  </a:lnTo>
                  <a:cubicBezTo>
                    <a:pt x="155" y="7799"/>
                    <a:pt x="0" y="8144"/>
                    <a:pt x="0" y="8502"/>
                  </a:cubicBezTo>
                  <a:cubicBezTo>
                    <a:pt x="0" y="8859"/>
                    <a:pt x="143" y="9204"/>
                    <a:pt x="405" y="9454"/>
                  </a:cubicBezTo>
                  <a:cubicBezTo>
                    <a:pt x="655" y="9704"/>
                    <a:pt x="1000" y="9859"/>
                    <a:pt x="1358" y="9859"/>
                  </a:cubicBezTo>
                  <a:cubicBezTo>
                    <a:pt x="1715" y="9859"/>
                    <a:pt x="2060" y="9728"/>
                    <a:pt x="2310" y="9454"/>
                  </a:cubicBezTo>
                  <a:lnTo>
                    <a:pt x="3251" y="8513"/>
                  </a:lnTo>
                  <a:cubicBezTo>
                    <a:pt x="3322" y="8442"/>
                    <a:pt x="3322" y="8335"/>
                    <a:pt x="3251" y="8263"/>
                  </a:cubicBezTo>
                  <a:cubicBezTo>
                    <a:pt x="3215" y="8228"/>
                    <a:pt x="3170" y="8210"/>
                    <a:pt x="3126" y="8210"/>
                  </a:cubicBezTo>
                  <a:cubicBezTo>
                    <a:pt x="3081" y="8210"/>
                    <a:pt x="3036" y="8228"/>
                    <a:pt x="3001" y="8263"/>
                  </a:cubicBezTo>
                  <a:lnTo>
                    <a:pt x="2060" y="9204"/>
                  </a:lnTo>
                  <a:cubicBezTo>
                    <a:pt x="1870" y="9395"/>
                    <a:pt x="1631" y="9502"/>
                    <a:pt x="1358" y="9502"/>
                  </a:cubicBezTo>
                  <a:cubicBezTo>
                    <a:pt x="1096" y="9502"/>
                    <a:pt x="834" y="9395"/>
                    <a:pt x="655" y="9204"/>
                  </a:cubicBezTo>
                  <a:cubicBezTo>
                    <a:pt x="465" y="9014"/>
                    <a:pt x="357" y="8775"/>
                    <a:pt x="357" y="8502"/>
                  </a:cubicBezTo>
                  <a:cubicBezTo>
                    <a:pt x="357" y="8240"/>
                    <a:pt x="465" y="7978"/>
                    <a:pt x="655" y="7799"/>
                  </a:cubicBezTo>
                  <a:lnTo>
                    <a:pt x="1941" y="6525"/>
                  </a:lnTo>
                  <a:cubicBezTo>
                    <a:pt x="2072" y="6835"/>
                    <a:pt x="2251" y="7120"/>
                    <a:pt x="2501" y="7370"/>
                  </a:cubicBezTo>
                  <a:cubicBezTo>
                    <a:pt x="2989" y="7859"/>
                    <a:pt x="3632" y="8132"/>
                    <a:pt x="4322" y="8132"/>
                  </a:cubicBezTo>
                  <a:cubicBezTo>
                    <a:pt x="5001" y="8132"/>
                    <a:pt x="5644" y="7859"/>
                    <a:pt x="6132" y="7370"/>
                  </a:cubicBezTo>
                  <a:lnTo>
                    <a:pt x="9097" y="4406"/>
                  </a:lnTo>
                  <a:cubicBezTo>
                    <a:pt x="10109" y="3382"/>
                    <a:pt x="10109" y="1751"/>
                    <a:pt x="9097" y="751"/>
                  </a:cubicBezTo>
                  <a:cubicBezTo>
                    <a:pt x="8597" y="251"/>
                    <a:pt x="7939" y="1"/>
                    <a:pt x="72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2F2"/>
                </a:solidFill>
              </a:endParaRPr>
            </a:p>
          </p:txBody>
        </p:sp>
      </p:grpSp>
      <p:grpSp>
        <p:nvGrpSpPr>
          <p:cNvPr id="1158" name="Google Shape;1158;p49"/>
          <p:cNvGrpSpPr/>
          <p:nvPr/>
        </p:nvGrpSpPr>
        <p:grpSpPr>
          <a:xfrm>
            <a:off x="6034818" y="1303027"/>
            <a:ext cx="306314" cy="347403"/>
            <a:chOff x="1310655" y="3360527"/>
            <a:chExt cx="306314" cy="347403"/>
          </a:xfrm>
        </p:grpSpPr>
        <p:sp>
          <p:nvSpPr>
            <p:cNvPr id="1159" name="Google Shape;1159;p49"/>
            <p:cNvSpPr/>
            <p:nvPr/>
          </p:nvSpPr>
          <p:spPr>
            <a:xfrm>
              <a:off x="1440416" y="3531630"/>
              <a:ext cx="151652" cy="176299"/>
            </a:xfrm>
            <a:custGeom>
              <a:avLst/>
              <a:gdLst/>
              <a:ahLst/>
              <a:cxnLst/>
              <a:rect l="l" t="t" r="r" b="b"/>
              <a:pathLst>
                <a:path w="4787" h="5565" extrusionOk="0">
                  <a:moveTo>
                    <a:pt x="1851" y="0"/>
                  </a:moveTo>
                  <a:cubicBezTo>
                    <a:pt x="1838" y="0"/>
                    <a:pt x="1824" y="2"/>
                    <a:pt x="1810" y="4"/>
                  </a:cubicBezTo>
                  <a:cubicBezTo>
                    <a:pt x="1751" y="28"/>
                    <a:pt x="1715" y="52"/>
                    <a:pt x="1691" y="112"/>
                  </a:cubicBezTo>
                  <a:lnTo>
                    <a:pt x="1275" y="1255"/>
                  </a:lnTo>
                  <a:cubicBezTo>
                    <a:pt x="429" y="1767"/>
                    <a:pt x="1" y="2731"/>
                    <a:pt x="191" y="3695"/>
                  </a:cubicBezTo>
                  <a:cubicBezTo>
                    <a:pt x="310" y="4314"/>
                    <a:pt x="667" y="4826"/>
                    <a:pt x="1179" y="5172"/>
                  </a:cubicBezTo>
                  <a:cubicBezTo>
                    <a:pt x="1560" y="5422"/>
                    <a:pt x="2013" y="5565"/>
                    <a:pt x="2453" y="5565"/>
                  </a:cubicBezTo>
                  <a:cubicBezTo>
                    <a:pt x="2608" y="5565"/>
                    <a:pt x="2751" y="5541"/>
                    <a:pt x="2918" y="5517"/>
                  </a:cubicBezTo>
                  <a:cubicBezTo>
                    <a:pt x="3799" y="5338"/>
                    <a:pt x="4489" y="4672"/>
                    <a:pt x="4715" y="3803"/>
                  </a:cubicBezTo>
                  <a:cubicBezTo>
                    <a:pt x="4727" y="3719"/>
                    <a:pt x="4692" y="3624"/>
                    <a:pt x="4596" y="3612"/>
                  </a:cubicBezTo>
                  <a:cubicBezTo>
                    <a:pt x="4586" y="3611"/>
                    <a:pt x="4576" y="3610"/>
                    <a:pt x="4565" y="3610"/>
                  </a:cubicBezTo>
                  <a:cubicBezTo>
                    <a:pt x="4491" y="3610"/>
                    <a:pt x="4416" y="3648"/>
                    <a:pt x="4406" y="3731"/>
                  </a:cubicBezTo>
                  <a:cubicBezTo>
                    <a:pt x="4215" y="4469"/>
                    <a:pt x="3620" y="5053"/>
                    <a:pt x="2858" y="5207"/>
                  </a:cubicBezTo>
                  <a:cubicBezTo>
                    <a:pt x="2728" y="5231"/>
                    <a:pt x="2597" y="5243"/>
                    <a:pt x="2468" y="5243"/>
                  </a:cubicBezTo>
                  <a:cubicBezTo>
                    <a:pt x="2075" y="5243"/>
                    <a:pt x="1692" y="5134"/>
                    <a:pt x="1370" y="4910"/>
                  </a:cubicBezTo>
                  <a:cubicBezTo>
                    <a:pt x="917" y="4612"/>
                    <a:pt x="620" y="4160"/>
                    <a:pt x="524" y="3636"/>
                  </a:cubicBezTo>
                  <a:cubicBezTo>
                    <a:pt x="346" y="2790"/>
                    <a:pt x="739" y="1933"/>
                    <a:pt x="1501" y="1517"/>
                  </a:cubicBezTo>
                  <a:cubicBezTo>
                    <a:pt x="1537" y="1493"/>
                    <a:pt x="1560" y="1469"/>
                    <a:pt x="1572" y="1421"/>
                  </a:cubicBezTo>
                  <a:lnTo>
                    <a:pt x="1918" y="469"/>
                  </a:lnTo>
                  <a:lnTo>
                    <a:pt x="2608" y="1219"/>
                  </a:lnTo>
                  <a:cubicBezTo>
                    <a:pt x="2632" y="1243"/>
                    <a:pt x="2668" y="1255"/>
                    <a:pt x="2703" y="1255"/>
                  </a:cubicBezTo>
                  <a:cubicBezTo>
                    <a:pt x="3572" y="1362"/>
                    <a:pt x="4275" y="2005"/>
                    <a:pt x="4430" y="2850"/>
                  </a:cubicBezTo>
                  <a:cubicBezTo>
                    <a:pt x="4454" y="2945"/>
                    <a:pt x="4465" y="3041"/>
                    <a:pt x="4465" y="3136"/>
                  </a:cubicBezTo>
                  <a:cubicBezTo>
                    <a:pt x="4465" y="3209"/>
                    <a:pt x="4521" y="3283"/>
                    <a:pt x="4599" y="3283"/>
                  </a:cubicBezTo>
                  <a:cubicBezTo>
                    <a:pt x="4610" y="3283"/>
                    <a:pt x="4621" y="3281"/>
                    <a:pt x="4632" y="3279"/>
                  </a:cubicBezTo>
                  <a:cubicBezTo>
                    <a:pt x="4715" y="3279"/>
                    <a:pt x="4787" y="3207"/>
                    <a:pt x="4775" y="3124"/>
                  </a:cubicBezTo>
                  <a:cubicBezTo>
                    <a:pt x="4775" y="3017"/>
                    <a:pt x="4763" y="2898"/>
                    <a:pt x="4727" y="2790"/>
                  </a:cubicBezTo>
                  <a:cubicBezTo>
                    <a:pt x="4537" y="1826"/>
                    <a:pt x="3763" y="1100"/>
                    <a:pt x="2787" y="945"/>
                  </a:cubicBezTo>
                  <a:lnTo>
                    <a:pt x="1965" y="52"/>
                  </a:lnTo>
                  <a:cubicBezTo>
                    <a:pt x="1929" y="16"/>
                    <a:pt x="1892" y="0"/>
                    <a:pt x="18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9"/>
            <p:cNvSpPr/>
            <p:nvPr/>
          </p:nvSpPr>
          <p:spPr>
            <a:xfrm>
              <a:off x="1486447" y="3589478"/>
              <a:ext cx="64152" cy="75842"/>
            </a:xfrm>
            <a:custGeom>
              <a:avLst/>
              <a:gdLst/>
              <a:ahLst/>
              <a:cxnLst/>
              <a:rect l="l" t="t" r="r" b="b"/>
              <a:pathLst>
                <a:path w="2025" h="2394" extrusionOk="0">
                  <a:moveTo>
                    <a:pt x="1691" y="1179"/>
                  </a:moveTo>
                  <a:lnTo>
                    <a:pt x="1691" y="2084"/>
                  </a:lnTo>
                  <a:lnTo>
                    <a:pt x="298" y="2084"/>
                  </a:lnTo>
                  <a:lnTo>
                    <a:pt x="298" y="1179"/>
                  </a:lnTo>
                  <a:close/>
                  <a:moveTo>
                    <a:pt x="1012" y="0"/>
                  </a:moveTo>
                  <a:cubicBezTo>
                    <a:pt x="715" y="0"/>
                    <a:pt x="476" y="238"/>
                    <a:pt x="476" y="536"/>
                  </a:cubicBezTo>
                  <a:lnTo>
                    <a:pt x="476" y="845"/>
                  </a:lnTo>
                  <a:lnTo>
                    <a:pt x="167" y="845"/>
                  </a:lnTo>
                  <a:cubicBezTo>
                    <a:pt x="84" y="845"/>
                    <a:pt x="0" y="917"/>
                    <a:pt x="0" y="1012"/>
                  </a:cubicBezTo>
                  <a:lnTo>
                    <a:pt x="0" y="2227"/>
                  </a:lnTo>
                  <a:cubicBezTo>
                    <a:pt x="0" y="2322"/>
                    <a:pt x="84" y="2393"/>
                    <a:pt x="167" y="2393"/>
                  </a:cubicBezTo>
                  <a:lnTo>
                    <a:pt x="1869" y="2393"/>
                  </a:lnTo>
                  <a:cubicBezTo>
                    <a:pt x="1953" y="2393"/>
                    <a:pt x="2024" y="2322"/>
                    <a:pt x="2024" y="2227"/>
                  </a:cubicBezTo>
                  <a:lnTo>
                    <a:pt x="2024" y="1012"/>
                  </a:lnTo>
                  <a:cubicBezTo>
                    <a:pt x="2012" y="917"/>
                    <a:pt x="1941" y="845"/>
                    <a:pt x="1846" y="845"/>
                  </a:cubicBezTo>
                  <a:lnTo>
                    <a:pt x="774" y="845"/>
                  </a:lnTo>
                  <a:lnTo>
                    <a:pt x="774" y="536"/>
                  </a:lnTo>
                  <a:cubicBezTo>
                    <a:pt x="774" y="417"/>
                    <a:pt x="881" y="310"/>
                    <a:pt x="1000" y="310"/>
                  </a:cubicBezTo>
                  <a:cubicBezTo>
                    <a:pt x="1119" y="310"/>
                    <a:pt x="1227" y="417"/>
                    <a:pt x="1227" y="536"/>
                  </a:cubicBezTo>
                  <a:cubicBezTo>
                    <a:pt x="1227" y="619"/>
                    <a:pt x="1298" y="703"/>
                    <a:pt x="1393" y="703"/>
                  </a:cubicBezTo>
                  <a:cubicBezTo>
                    <a:pt x="1477" y="703"/>
                    <a:pt x="1548" y="619"/>
                    <a:pt x="1548" y="536"/>
                  </a:cubicBezTo>
                  <a:cubicBezTo>
                    <a:pt x="1548" y="238"/>
                    <a:pt x="1310" y="0"/>
                    <a:pt x="10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9"/>
            <p:cNvSpPr/>
            <p:nvPr/>
          </p:nvSpPr>
          <p:spPr>
            <a:xfrm>
              <a:off x="1310655" y="3360527"/>
              <a:ext cx="306314" cy="334572"/>
            </a:xfrm>
            <a:custGeom>
              <a:avLst/>
              <a:gdLst/>
              <a:ahLst/>
              <a:cxnLst/>
              <a:rect l="l" t="t" r="r" b="b"/>
              <a:pathLst>
                <a:path w="9669" h="10561" extrusionOk="0">
                  <a:moveTo>
                    <a:pt x="2430" y="7941"/>
                  </a:moveTo>
                  <a:lnTo>
                    <a:pt x="3120" y="8644"/>
                  </a:lnTo>
                  <a:lnTo>
                    <a:pt x="2989" y="8775"/>
                  </a:lnTo>
                  <a:lnTo>
                    <a:pt x="2656" y="8430"/>
                  </a:lnTo>
                  <a:cubicBezTo>
                    <a:pt x="2626" y="8400"/>
                    <a:pt x="2585" y="8385"/>
                    <a:pt x="2543" y="8385"/>
                  </a:cubicBezTo>
                  <a:cubicBezTo>
                    <a:pt x="2501" y="8385"/>
                    <a:pt x="2459" y="8400"/>
                    <a:pt x="2430" y="8430"/>
                  </a:cubicBezTo>
                  <a:lnTo>
                    <a:pt x="2073" y="8787"/>
                  </a:lnTo>
                  <a:cubicBezTo>
                    <a:pt x="2037" y="8823"/>
                    <a:pt x="2025" y="8858"/>
                    <a:pt x="2025" y="8906"/>
                  </a:cubicBezTo>
                  <a:cubicBezTo>
                    <a:pt x="2025" y="8953"/>
                    <a:pt x="2037" y="9001"/>
                    <a:pt x="2073" y="9025"/>
                  </a:cubicBezTo>
                  <a:lnTo>
                    <a:pt x="2418" y="9370"/>
                  </a:lnTo>
                  <a:lnTo>
                    <a:pt x="2275" y="9501"/>
                  </a:lnTo>
                  <a:lnTo>
                    <a:pt x="1942" y="9156"/>
                  </a:lnTo>
                  <a:cubicBezTo>
                    <a:pt x="1912" y="9126"/>
                    <a:pt x="1870" y="9111"/>
                    <a:pt x="1828" y="9111"/>
                  </a:cubicBezTo>
                  <a:cubicBezTo>
                    <a:pt x="1787" y="9111"/>
                    <a:pt x="1745" y="9126"/>
                    <a:pt x="1715" y="9156"/>
                  </a:cubicBezTo>
                  <a:lnTo>
                    <a:pt x="1358" y="9513"/>
                  </a:lnTo>
                  <a:cubicBezTo>
                    <a:pt x="1322" y="9549"/>
                    <a:pt x="1311" y="9585"/>
                    <a:pt x="1311" y="9632"/>
                  </a:cubicBezTo>
                  <a:cubicBezTo>
                    <a:pt x="1311" y="9680"/>
                    <a:pt x="1322" y="9727"/>
                    <a:pt x="1358" y="9751"/>
                  </a:cubicBezTo>
                  <a:lnTo>
                    <a:pt x="1703" y="10096"/>
                  </a:lnTo>
                  <a:lnTo>
                    <a:pt x="1584" y="10192"/>
                  </a:lnTo>
                  <a:lnTo>
                    <a:pt x="882" y="9489"/>
                  </a:lnTo>
                  <a:lnTo>
                    <a:pt x="2430" y="7941"/>
                  </a:lnTo>
                  <a:close/>
                  <a:moveTo>
                    <a:pt x="6496" y="1"/>
                  </a:moveTo>
                  <a:cubicBezTo>
                    <a:pt x="5951" y="1"/>
                    <a:pt x="5469" y="199"/>
                    <a:pt x="5121" y="548"/>
                  </a:cubicBezTo>
                  <a:cubicBezTo>
                    <a:pt x="4704" y="964"/>
                    <a:pt x="4513" y="1572"/>
                    <a:pt x="4597" y="2238"/>
                  </a:cubicBezTo>
                  <a:cubicBezTo>
                    <a:pt x="4656" y="2727"/>
                    <a:pt x="4871" y="3227"/>
                    <a:pt x="5180" y="3655"/>
                  </a:cubicBezTo>
                  <a:lnTo>
                    <a:pt x="3501" y="5334"/>
                  </a:lnTo>
                  <a:cubicBezTo>
                    <a:pt x="3442" y="5394"/>
                    <a:pt x="3442" y="5501"/>
                    <a:pt x="3501" y="5560"/>
                  </a:cubicBezTo>
                  <a:cubicBezTo>
                    <a:pt x="3525" y="5584"/>
                    <a:pt x="3573" y="5608"/>
                    <a:pt x="3620" y="5608"/>
                  </a:cubicBezTo>
                  <a:cubicBezTo>
                    <a:pt x="3668" y="5608"/>
                    <a:pt x="3704" y="5584"/>
                    <a:pt x="3739" y="5560"/>
                  </a:cubicBezTo>
                  <a:lnTo>
                    <a:pt x="5406" y="3893"/>
                  </a:lnTo>
                  <a:cubicBezTo>
                    <a:pt x="5454" y="3953"/>
                    <a:pt x="5502" y="4000"/>
                    <a:pt x="5549" y="4060"/>
                  </a:cubicBezTo>
                  <a:cubicBezTo>
                    <a:pt x="5609" y="4120"/>
                    <a:pt x="5656" y="4155"/>
                    <a:pt x="5716" y="4203"/>
                  </a:cubicBezTo>
                  <a:lnTo>
                    <a:pt x="2334" y="7584"/>
                  </a:lnTo>
                  <a:lnTo>
                    <a:pt x="691" y="9239"/>
                  </a:lnTo>
                  <a:lnTo>
                    <a:pt x="370" y="8918"/>
                  </a:lnTo>
                  <a:lnTo>
                    <a:pt x="3299" y="5989"/>
                  </a:lnTo>
                  <a:cubicBezTo>
                    <a:pt x="3358" y="5929"/>
                    <a:pt x="3358" y="5822"/>
                    <a:pt x="3299" y="5763"/>
                  </a:cubicBezTo>
                  <a:cubicBezTo>
                    <a:pt x="3275" y="5733"/>
                    <a:pt x="3236" y="5718"/>
                    <a:pt x="3196" y="5718"/>
                  </a:cubicBezTo>
                  <a:cubicBezTo>
                    <a:pt x="3156" y="5718"/>
                    <a:pt x="3114" y="5733"/>
                    <a:pt x="3085" y="5763"/>
                  </a:cubicBezTo>
                  <a:lnTo>
                    <a:pt x="48" y="8799"/>
                  </a:lnTo>
                  <a:cubicBezTo>
                    <a:pt x="13" y="8834"/>
                    <a:pt x="1" y="8882"/>
                    <a:pt x="1" y="8918"/>
                  </a:cubicBezTo>
                  <a:cubicBezTo>
                    <a:pt x="1" y="8965"/>
                    <a:pt x="13" y="9013"/>
                    <a:pt x="48" y="9037"/>
                  </a:cubicBezTo>
                  <a:lnTo>
                    <a:pt x="596" y="9585"/>
                  </a:lnTo>
                  <a:lnTo>
                    <a:pt x="1513" y="10513"/>
                  </a:lnTo>
                  <a:cubicBezTo>
                    <a:pt x="1549" y="10549"/>
                    <a:pt x="1596" y="10561"/>
                    <a:pt x="1632" y="10561"/>
                  </a:cubicBezTo>
                  <a:cubicBezTo>
                    <a:pt x="1680" y="10561"/>
                    <a:pt x="1727" y="10537"/>
                    <a:pt x="1763" y="10513"/>
                  </a:cubicBezTo>
                  <a:lnTo>
                    <a:pt x="2108" y="10156"/>
                  </a:lnTo>
                  <a:cubicBezTo>
                    <a:pt x="2144" y="10120"/>
                    <a:pt x="2156" y="10085"/>
                    <a:pt x="2156" y="10037"/>
                  </a:cubicBezTo>
                  <a:cubicBezTo>
                    <a:pt x="2156" y="9989"/>
                    <a:pt x="2144" y="9954"/>
                    <a:pt x="2108" y="9918"/>
                  </a:cubicBezTo>
                  <a:lnTo>
                    <a:pt x="1775" y="9573"/>
                  </a:lnTo>
                  <a:lnTo>
                    <a:pt x="1906" y="9442"/>
                  </a:lnTo>
                  <a:lnTo>
                    <a:pt x="2251" y="9787"/>
                  </a:lnTo>
                  <a:cubicBezTo>
                    <a:pt x="2281" y="9817"/>
                    <a:pt x="2320" y="9832"/>
                    <a:pt x="2358" y="9832"/>
                  </a:cubicBezTo>
                  <a:cubicBezTo>
                    <a:pt x="2397" y="9832"/>
                    <a:pt x="2436" y="9817"/>
                    <a:pt x="2465" y="9787"/>
                  </a:cubicBezTo>
                  <a:lnTo>
                    <a:pt x="2823" y="9430"/>
                  </a:lnTo>
                  <a:cubicBezTo>
                    <a:pt x="2858" y="9394"/>
                    <a:pt x="2870" y="9358"/>
                    <a:pt x="2870" y="9311"/>
                  </a:cubicBezTo>
                  <a:cubicBezTo>
                    <a:pt x="2870" y="9263"/>
                    <a:pt x="2858" y="9215"/>
                    <a:pt x="2823" y="9192"/>
                  </a:cubicBezTo>
                  <a:lnTo>
                    <a:pt x="2489" y="8846"/>
                  </a:lnTo>
                  <a:lnTo>
                    <a:pt x="2620" y="8715"/>
                  </a:lnTo>
                  <a:lnTo>
                    <a:pt x="2966" y="9061"/>
                  </a:lnTo>
                  <a:cubicBezTo>
                    <a:pt x="2995" y="9090"/>
                    <a:pt x="3034" y="9105"/>
                    <a:pt x="3073" y="9105"/>
                  </a:cubicBezTo>
                  <a:cubicBezTo>
                    <a:pt x="3111" y="9105"/>
                    <a:pt x="3150" y="9090"/>
                    <a:pt x="3180" y="9061"/>
                  </a:cubicBezTo>
                  <a:lnTo>
                    <a:pt x="3537" y="8703"/>
                  </a:lnTo>
                  <a:cubicBezTo>
                    <a:pt x="3597" y="8644"/>
                    <a:pt x="3597" y="8537"/>
                    <a:pt x="3537" y="8477"/>
                  </a:cubicBezTo>
                  <a:lnTo>
                    <a:pt x="2727" y="7656"/>
                  </a:lnTo>
                  <a:lnTo>
                    <a:pt x="6014" y="4370"/>
                  </a:lnTo>
                  <a:cubicBezTo>
                    <a:pt x="6549" y="4751"/>
                    <a:pt x="7168" y="4977"/>
                    <a:pt x="7752" y="4977"/>
                  </a:cubicBezTo>
                  <a:cubicBezTo>
                    <a:pt x="8026" y="4977"/>
                    <a:pt x="8276" y="4929"/>
                    <a:pt x="8514" y="4846"/>
                  </a:cubicBezTo>
                  <a:cubicBezTo>
                    <a:pt x="8597" y="4810"/>
                    <a:pt x="8633" y="4727"/>
                    <a:pt x="8597" y="4632"/>
                  </a:cubicBezTo>
                  <a:cubicBezTo>
                    <a:pt x="8580" y="4570"/>
                    <a:pt x="8523" y="4534"/>
                    <a:pt x="8461" y="4534"/>
                  </a:cubicBezTo>
                  <a:cubicBezTo>
                    <a:pt x="8439" y="4534"/>
                    <a:pt x="8417" y="4539"/>
                    <a:pt x="8395" y="4548"/>
                  </a:cubicBezTo>
                  <a:cubicBezTo>
                    <a:pt x="8192" y="4625"/>
                    <a:pt x="7973" y="4662"/>
                    <a:pt x="7746" y="4662"/>
                  </a:cubicBezTo>
                  <a:cubicBezTo>
                    <a:pt x="7093" y="4662"/>
                    <a:pt x="6380" y="4355"/>
                    <a:pt x="5823" y="3798"/>
                  </a:cubicBezTo>
                  <a:cubicBezTo>
                    <a:pt x="4847" y="2834"/>
                    <a:pt x="4668" y="1453"/>
                    <a:pt x="5406" y="726"/>
                  </a:cubicBezTo>
                  <a:cubicBezTo>
                    <a:pt x="5707" y="421"/>
                    <a:pt x="6119" y="272"/>
                    <a:pt x="6568" y="272"/>
                  </a:cubicBezTo>
                  <a:cubicBezTo>
                    <a:pt x="7204" y="272"/>
                    <a:pt x="7913" y="571"/>
                    <a:pt x="8478" y="1143"/>
                  </a:cubicBezTo>
                  <a:cubicBezTo>
                    <a:pt x="9454" y="2107"/>
                    <a:pt x="9633" y="3489"/>
                    <a:pt x="8895" y="4215"/>
                  </a:cubicBezTo>
                  <a:lnTo>
                    <a:pt x="8883" y="4239"/>
                  </a:lnTo>
                  <a:cubicBezTo>
                    <a:pt x="8823" y="4298"/>
                    <a:pt x="8823" y="4393"/>
                    <a:pt x="8883" y="4453"/>
                  </a:cubicBezTo>
                  <a:cubicBezTo>
                    <a:pt x="8913" y="4483"/>
                    <a:pt x="8954" y="4498"/>
                    <a:pt x="8996" y="4498"/>
                  </a:cubicBezTo>
                  <a:cubicBezTo>
                    <a:pt x="9038" y="4498"/>
                    <a:pt x="9079" y="4483"/>
                    <a:pt x="9109" y="4453"/>
                  </a:cubicBezTo>
                  <a:lnTo>
                    <a:pt x="9121" y="4441"/>
                  </a:lnTo>
                  <a:cubicBezTo>
                    <a:pt x="9502" y="4072"/>
                    <a:pt x="9669" y="3465"/>
                    <a:pt x="9585" y="2786"/>
                  </a:cubicBezTo>
                  <a:cubicBezTo>
                    <a:pt x="9502" y="2131"/>
                    <a:pt x="9169" y="1476"/>
                    <a:pt x="8645" y="964"/>
                  </a:cubicBezTo>
                  <a:cubicBezTo>
                    <a:pt x="8133" y="441"/>
                    <a:pt x="7478" y="95"/>
                    <a:pt x="6823" y="24"/>
                  </a:cubicBezTo>
                  <a:cubicBezTo>
                    <a:pt x="6712" y="8"/>
                    <a:pt x="6603" y="1"/>
                    <a:pt x="64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9"/>
            <p:cNvSpPr/>
            <p:nvPr/>
          </p:nvSpPr>
          <p:spPr>
            <a:xfrm>
              <a:off x="1474377" y="3380453"/>
              <a:ext cx="122221" cy="118895"/>
            </a:xfrm>
            <a:custGeom>
              <a:avLst/>
              <a:gdLst/>
              <a:ahLst/>
              <a:cxnLst/>
              <a:rect l="l" t="t" r="r" b="b"/>
              <a:pathLst>
                <a:path w="3858" h="3753" extrusionOk="0">
                  <a:moveTo>
                    <a:pt x="1488" y="312"/>
                  </a:moveTo>
                  <a:cubicBezTo>
                    <a:pt x="1953" y="312"/>
                    <a:pt x="2453" y="526"/>
                    <a:pt x="2858" y="943"/>
                  </a:cubicBezTo>
                  <a:cubicBezTo>
                    <a:pt x="3536" y="1621"/>
                    <a:pt x="3691" y="2609"/>
                    <a:pt x="3167" y="3133"/>
                  </a:cubicBezTo>
                  <a:cubicBezTo>
                    <a:pt x="2965" y="3336"/>
                    <a:pt x="2667" y="3443"/>
                    <a:pt x="2346" y="3443"/>
                  </a:cubicBezTo>
                  <a:cubicBezTo>
                    <a:pt x="1881" y="3443"/>
                    <a:pt x="1381" y="3229"/>
                    <a:pt x="976" y="2812"/>
                  </a:cubicBezTo>
                  <a:cubicBezTo>
                    <a:pt x="631" y="2479"/>
                    <a:pt x="429" y="2050"/>
                    <a:pt x="369" y="1645"/>
                  </a:cubicBezTo>
                  <a:cubicBezTo>
                    <a:pt x="322" y="1240"/>
                    <a:pt x="429" y="883"/>
                    <a:pt x="667" y="633"/>
                  </a:cubicBezTo>
                  <a:cubicBezTo>
                    <a:pt x="869" y="419"/>
                    <a:pt x="1167" y="312"/>
                    <a:pt x="1488" y="312"/>
                  </a:cubicBezTo>
                  <a:close/>
                  <a:moveTo>
                    <a:pt x="1518" y="1"/>
                  </a:moveTo>
                  <a:cubicBezTo>
                    <a:pt x="1106" y="1"/>
                    <a:pt x="738" y="143"/>
                    <a:pt x="465" y="407"/>
                  </a:cubicBezTo>
                  <a:cubicBezTo>
                    <a:pt x="143" y="716"/>
                    <a:pt x="0" y="1181"/>
                    <a:pt x="72" y="1681"/>
                  </a:cubicBezTo>
                  <a:cubicBezTo>
                    <a:pt x="131" y="2181"/>
                    <a:pt x="381" y="2657"/>
                    <a:pt x="774" y="3038"/>
                  </a:cubicBezTo>
                  <a:cubicBezTo>
                    <a:pt x="1227" y="3502"/>
                    <a:pt x="1822" y="3752"/>
                    <a:pt x="2358" y="3752"/>
                  </a:cubicBezTo>
                  <a:cubicBezTo>
                    <a:pt x="2762" y="3752"/>
                    <a:pt x="3132" y="3622"/>
                    <a:pt x="3405" y="3348"/>
                  </a:cubicBezTo>
                  <a:cubicBezTo>
                    <a:pt x="3703" y="3038"/>
                    <a:pt x="3858" y="2574"/>
                    <a:pt x="3798" y="2074"/>
                  </a:cubicBezTo>
                  <a:cubicBezTo>
                    <a:pt x="3739" y="1586"/>
                    <a:pt x="3477" y="1109"/>
                    <a:pt x="3096" y="716"/>
                  </a:cubicBezTo>
                  <a:cubicBezTo>
                    <a:pt x="2703" y="335"/>
                    <a:pt x="2215" y="73"/>
                    <a:pt x="1738" y="14"/>
                  </a:cubicBezTo>
                  <a:cubicBezTo>
                    <a:pt x="1664" y="5"/>
                    <a:pt x="1590" y="1"/>
                    <a:pt x="1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9"/>
            <p:cNvSpPr/>
            <p:nvPr/>
          </p:nvSpPr>
          <p:spPr>
            <a:xfrm>
              <a:off x="1510207" y="3632848"/>
              <a:ext cx="15492" cy="17741"/>
            </a:xfrm>
            <a:custGeom>
              <a:avLst/>
              <a:gdLst/>
              <a:ahLst/>
              <a:cxnLst/>
              <a:rect l="l" t="t" r="r" b="b"/>
              <a:pathLst>
                <a:path w="489" h="560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27"/>
                    <a:pt x="24" y="262"/>
                    <a:pt x="72" y="298"/>
                  </a:cubicBezTo>
                  <a:lnTo>
                    <a:pt x="72" y="405"/>
                  </a:lnTo>
                  <a:cubicBezTo>
                    <a:pt x="72" y="488"/>
                    <a:pt x="143" y="560"/>
                    <a:pt x="238" y="560"/>
                  </a:cubicBezTo>
                  <a:cubicBezTo>
                    <a:pt x="322" y="560"/>
                    <a:pt x="393" y="488"/>
                    <a:pt x="393" y="405"/>
                  </a:cubicBezTo>
                  <a:lnTo>
                    <a:pt x="393" y="298"/>
                  </a:lnTo>
                  <a:cubicBezTo>
                    <a:pt x="441" y="262"/>
                    <a:pt x="477" y="227"/>
                    <a:pt x="477" y="167"/>
                  </a:cubicBezTo>
                  <a:cubicBezTo>
                    <a:pt x="488" y="72"/>
                    <a:pt x="417" y="0"/>
                    <a:pt x="3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4" name="Google Shape;1164;p49"/>
          <p:cNvGrpSpPr/>
          <p:nvPr/>
        </p:nvGrpSpPr>
        <p:grpSpPr>
          <a:xfrm>
            <a:off x="4360464" y="1270321"/>
            <a:ext cx="355099" cy="355481"/>
            <a:chOff x="3539102" y="2427549"/>
            <a:chExt cx="355099" cy="355481"/>
          </a:xfrm>
        </p:grpSpPr>
        <p:sp>
          <p:nvSpPr>
            <p:cNvPr id="1165" name="Google Shape;1165;p49"/>
            <p:cNvSpPr/>
            <p:nvPr/>
          </p:nvSpPr>
          <p:spPr>
            <a:xfrm>
              <a:off x="3539102" y="2561320"/>
              <a:ext cx="355099" cy="221710"/>
            </a:xfrm>
            <a:custGeom>
              <a:avLst/>
              <a:gdLst/>
              <a:ahLst/>
              <a:cxnLst/>
              <a:rect l="l" t="t" r="r" b="b"/>
              <a:pathLst>
                <a:path w="11157" h="6966" extrusionOk="0">
                  <a:moveTo>
                    <a:pt x="2953" y="3131"/>
                  </a:moveTo>
                  <a:lnTo>
                    <a:pt x="2953" y="6644"/>
                  </a:lnTo>
                  <a:lnTo>
                    <a:pt x="1537" y="6644"/>
                  </a:lnTo>
                  <a:lnTo>
                    <a:pt x="1537" y="3131"/>
                  </a:lnTo>
                  <a:close/>
                  <a:moveTo>
                    <a:pt x="6263" y="2250"/>
                  </a:moveTo>
                  <a:lnTo>
                    <a:pt x="6263" y="6644"/>
                  </a:lnTo>
                  <a:lnTo>
                    <a:pt x="4858" y="6644"/>
                  </a:lnTo>
                  <a:lnTo>
                    <a:pt x="4858" y="2250"/>
                  </a:lnTo>
                  <a:close/>
                  <a:moveTo>
                    <a:pt x="9585" y="333"/>
                  </a:moveTo>
                  <a:lnTo>
                    <a:pt x="9585" y="6644"/>
                  </a:lnTo>
                  <a:lnTo>
                    <a:pt x="8168" y="6644"/>
                  </a:lnTo>
                  <a:lnTo>
                    <a:pt x="8168" y="333"/>
                  </a:lnTo>
                  <a:close/>
                  <a:moveTo>
                    <a:pt x="8025" y="0"/>
                  </a:moveTo>
                  <a:cubicBezTo>
                    <a:pt x="7930" y="0"/>
                    <a:pt x="7859" y="83"/>
                    <a:pt x="7859" y="167"/>
                  </a:cubicBezTo>
                  <a:lnTo>
                    <a:pt x="7859" y="6644"/>
                  </a:lnTo>
                  <a:lnTo>
                    <a:pt x="6609" y="6644"/>
                  </a:lnTo>
                  <a:lnTo>
                    <a:pt x="6609" y="2084"/>
                  </a:lnTo>
                  <a:cubicBezTo>
                    <a:pt x="6609" y="2000"/>
                    <a:pt x="6537" y="1917"/>
                    <a:pt x="6442" y="1917"/>
                  </a:cubicBezTo>
                  <a:lnTo>
                    <a:pt x="4704" y="1917"/>
                  </a:lnTo>
                  <a:cubicBezTo>
                    <a:pt x="4608" y="1917"/>
                    <a:pt x="4537" y="2000"/>
                    <a:pt x="4537" y="2084"/>
                  </a:cubicBezTo>
                  <a:lnTo>
                    <a:pt x="4537" y="6644"/>
                  </a:lnTo>
                  <a:lnTo>
                    <a:pt x="3287" y="6644"/>
                  </a:lnTo>
                  <a:lnTo>
                    <a:pt x="3287" y="2965"/>
                  </a:lnTo>
                  <a:cubicBezTo>
                    <a:pt x="3287" y="2881"/>
                    <a:pt x="3215" y="2798"/>
                    <a:pt x="3120" y="2798"/>
                  </a:cubicBezTo>
                  <a:lnTo>
                    <a:pt x="1382" y="2798"/>
                  </a:lnTo>
                  <a:cubicBezTo>
                    <a:pt x="1298" y="2798"/>
                    <a:pt x="1215" y="2881"/>
                    <a:pt x="1215" y="2965"/>
                  </a:cubicBezTo>
                  <a:lnTo>
                    <a:pt x="1215" y="6644"/>
                  </a:lnTo>
                  <a:lnTo>
                    <a:pt x="167" y="6644"/>
                  </a:lnTo>
                  <a:cubicBezTo>
                    <a:pt x="72" y="6644"/>
                    <a:pt x="1" y="6715"/>
                    <a:pt x="1" y="6810"/>
                  </a:cubicBezTo>
                  <a:cubicBezTo>
                    <a:pt x="1" y="6894"/>
                    <a:pt x="72" y="6965"/>
                    <a:pt x="167" y="6965"/>
                  </a:cubicBezTo>
                  <a:lnTo>
                    <a:pt x="11002" y="6965"/>
                  </a:lnTo>
                  <a:cubicBezTo>
                    <a:pt x="11085" y="6965"/>
                    <a:pt x="11157" y="6894"/>
                    <a:pt x="11157" y="6810"/>
                  </a:cubicBezTo>
                  <a:cubicBezTo>
                    <a:pt x="11145" y="6715"/>
                    <a:pt x="11073" y="6644"/>
                    <a:pt x="10990" y="6644"/>
                  </a:cubicBezTo>
                  <a:lnTo>
                    <a:pt x="9930" y="6644"/>
                  </a:lnTo>
                  <a:lnTo>
                    <a:pt x="9930" y="167"/>
                  </a:lnTo>
                  <a:cubicBezTo>
                    <a:pt x="9930" y="83"/>
                    <a:pt x="9859" y="0"/>
                    <a:pt x="97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9"/>
            <p:cNvSpPr/>
            <p:nvPr/>
          </p:nvSpPr>
          <p:spPr>
            <a:xfrm>
              <a:off x="3544417" y="2427549"/>
              <a:ext cx="339568" cy="205415"/>
            </a:xfrm>
            <a:custGeom>
              <a:avLst/>
              <a:gdLst/>
              <a:ahLst/>
              <a:cxnLst/>
              <a:rect l="l" t="t" r="r" b="b"/>
              <a:pathLst>
                <a:path w="10669" h="6454" extrusionOk="0">
                  <a:moveTo>
                    <a:pt x="10157" y="0"/>
                  </a:moveTo>
                  <a:cubicBezTo>
                    <a:pt x="10125" y="0"/>
                    <a:pt x="10093" y="4"/>
                    <a:pt x="10061" y="12"/>
                  </a:cubicBezTo>
                  <a:lnTo>
                    <a:pt x="8656" y="191"/>
                  </a:lnTo>
                  <a:cubicBezTo>
                    <a:pt x="8382" y="214"/>
                    <a:pt x="8180" y="488"/>
                    <a:pt x="8216" y="762"/>
                  </a:cubicBezTo>
                  <a:cubicBezTo>
                    <a:pt x="8238" y="1032"/>
                    <a:pt x="8483" y="1217"/>
                    <a:pt x="8751" y="1217"/>
                  </a:cubicBezTo>
                  <a:cubicBezTo>
                    <a:pt x="8767" y="1217"/>
                    <a:pt x="8783" y="1216"/>
                    <a:pt x="8799" y="1215"/>
                  </a:cubicBezTo>
                  <a:lnTo>
                    <a:pt x="8906" y="1203"/>
                  </a:lnTo>
                  <a:lnTo>
                    <a:pt x="8906" y="1203"/>
                  </a:lnTo>
                  <a:cubicBezTo>
                    <a:pt x="7204" y="3191"/>
                    <a:pt x="5156" y="4215"/>
                    <a:pt x="3715" y="4727"/>
                  </a:cubicBezTo>
                  <a:cubicBezTo>
                    <a:pt x="1917" y="5370"/>
                    <a:pt x="524" y="5429"/>
                    <a:pt x="500" y="5429"/>
                  </a:cubicBezTo>
                  <a:cubicBezTo>
                    <a:pt x="227" y="5441"/>
                    <a:pt x="0" y="5679"/>
                    <a:pt x="12" y="5965"/>
                  </a:cubicBezTo>
                  <a:cubicBezTo>
                    <a:pt x="24" y="6239"/>
                    <a:pt x="250" y="6453"/>
                    <a:pt x="524" y="6453"/>
                  </a:cubicBezTo>
                  <a:lnTo>
                    <a:pt x="536" y="6453"/>
                  </a:lnTo>
                  <a:cubicBezTo>
                    <a:pt x="596" y="6453"/>
                    <a:pt x="2084" y="6394"/>
                    <a:pt x="4037" y="5703"/>
                  </a:cubicBezTo>
                  <a:cubicBezTo>
                    <a:pt x="5132" y="5322"/>
                    <a:pt x="6156" y="4798"/>
                    <a:pt x="7096" y="4167"/>
                  </a:cubicBezTo>
                  <a:cubicBezTo>
                    <a:pt x="7168" y="4120"/>
                    <a:pt x="7192" y="4013"/>
                    <a:pt x="7144" y="3941"/>
                  </a:cubicBezTo>
                  <a:cubicBezTo>
                    <a:pt x="7113" y="3895"/>
                    <a:pt x="7058" y="3869"/>
                    <a:pt x="7003" y="3869"/>
                  </a:cubicBezTo>
                  <a:cubicBezTo>
                    <a:pt x="6973" y="3869"/>
                    <a:pt x="6943" y="3877"/>
                    <a:pt x="6918" y="3893"/>
                  </a:cubicBezTo>
                  <a:cubicBezTo>
                    <a:pt x="5989" y="4513"/>
                    <a:pt x="5001" y="5025"/>
                    <a:pt x="3929" y="5394"/>
                  </a:cubicBezTo>
                  <a:cubicBezTo>
                    <a:pt x="2024" y="6084"/>
                    <a:pt x="596" y="6120"/>
                    <a:pt x="536" y="6120"/>
                  </a:cubicBezTo>
                  <a:cubicBezTo>
                    <a:pt x="429" y="6120"/>
                    <a:pt x="358" y="6049"/>
                    <a:pt x="358" y="5953"/>
                  </a:cubicBezTo>
                  <a:cubicBezTo>
                    <a:pt x="358" y="5846"/>
                    <a:pt x="429" y="5751"/>
                    <a:pt x="536" y="5751"/>
                  </a:cubicBezTo>
                  <a:cubicBezTo>
                    <a:pt x="548" y="5751"/>
                    <a:pt x="1989" y="5691"/>
                    <a:pt x="3834" y="5036"/>
                  </a:cubicBezTo>
                  <a:cubicBezTo>
                    <a:pt x="5406" y="4489"/>
                    <a:pt x="7632" y="3346"/>
                    <a:pt x="9454" y="1084"/>
                  </a:cubicBezTo>
                  <a:cubicBezTo>
                    <a:pt x="9534" y="969"/>
                    <a:pt x="9459" y="809"/>
                    <a:pt x="9315" y="809"/>
                  </a:cubicBezTo>
                  <a:cubicBezTo>
                    <a:pt x="9310" y="809"/>
                    <a:pt x="9304" y="809"/>
                    <a:pt x="9299" y="810"/>
                  </a:cubicBezTo>
                  <a:lnTo>
                    <a:pt x="8775" y="869"/>
                  </a:lnTo>
                  <a:cubicBezTo>
                    <a:pt x="8768" y="870"/>
                    <a:pt x="8761" y="871"/>
                    <a:pt x="8754" y="871"/>
                  </a:cubicBezTo>
                  <a:cubicBezTo>
                    <a:pt x="8676" y="871"/>
                    <a:pt x="8595" y="815"/>
                    <a:pt x="8573" y="738"/>
                  </a:cubicBezTo>
                  <a:cubicBezTo>
                    <a:pt x="8537" y="631"/>
                    <a:pt x="8620" y="512"/>
                    <a:pt x="8740" y="500"/>
                  </a:cubicBezTo>
                  <a:lnTo>
                    <a:pt x="10133" y="322"/>
                  </a:lnTo>
                  <a:cubicBezTo>
                    <a:pt x="10139" y="321"/>
                    <a:pt x="10146" y="320"/>
                    <a:pt x="10153" y="320"/>
                  </a:cubicBezTo>
                  <a:cubicBezTo>
                    <a:pt x="10253" y="320"/>
                    <a:pt x="10347" y="400"/>
                    <a:pt x="10347" y="500"/>
                  </a:cubicBezTo>
                  <a:lnTo>
                    <a:pt x="10347" y="1893"/>
                  </a:lnTo>
                  <a:cubicBezTo>
                    <a:pt x="10347" y="2000"/>
                    <a:pt x="10252" y="2072"/>
                    <a:pt x="10168" y="2072"/>
                  </a:cubicBezTo>
                  <a:cubicBezTo>
                    <a:pt x="10073" y="2072"/>
                    <a:pt x="9990" y="1988"/>
                    <a:pt x="9990" y="1893"/>
                  </a:cubicBezTo>
                  <a:lnTo>
                    <a:pt x="9990" y="1477"/>
                  </a:lnTo>
                  <a:cubicBezTo>
                    <a:pt x="9990" y="1417"/>
                    <a:pt x="9942" y="1346"/>
                    <a:pt x="9883" y="1334"/>
                  </a:cubicBezTo>
                  <a:cubicBezTo>
                    <a:pt x="9866" y="1324"/>
                    <a:pt x="9848" y="1319"/>
                    <a:pt x="9830" y="1319"/>
                  </a:cubicBezTo>
                  <a:cubicBezTo>
                    <a:pt x="9784" y="1319"/>
                    <a:pt x="9738" y="1347"/>
                    <a:pt x="9704" y="1381"/>
                  </a:cubicBezTo>
                  <a:cubicBezTo>
                    <a:pt x="9085" y="2119"/>
                    <a:pt x="8394" y="2810"/>
                    <a:pt x="7632" y="3382"/>
                  </a:cubicBezTo>
                  <a:cubicBezTo>
                    <a:pt x="7561" y="3441"/>
                    <a:pt x="7537" y="3548"/>
                    <a:pt x="7597" y="3608"/>
                  </a:cubicBezTo>
                  <a:cubicBezTo>
                    <a:pt x="7635" y="3646"/>
                    <a:pt x="7692" y="3674"/>
                    <a:pt x="7744" y="3674"/>
                  </a:cubicBezTo>
                  <a:cubicBezTo>
                    <a:pt x="7773" y="3674"/>
                    <a:pt x="7801" y="3665"/>
                    <a:pt x="7823" y="3643"/>
                  </a:cubicBezTo>
                  <a:cubicBezTo>
                    <a:pt x="8489" y="3131"/>
                    <a:pt x="9109" y="2548"/>
                    <a:pt x="9656" y="1917"/>
                  </a:cubicBezTo>
                  <a:cubicBezTo>
                    <a:pt x="9668" y="2179"/>
                    <a:pt x="9894" y="2405"/>
                    <a:pt x="10156" y="2405"/>
                  </a:cubicBezTo>
                  <a:cubicBezTo>
                    <a:pt x="10442" y="2405"/>
                    <a:pt x="10668" y="2179"/>
                    <a:pt x="10668" y="1893"/>
                  </a:cubicBezTo>
                  <a:lnTo>
                    <a:pt x="10668" y="500"/>
                  </a:lnTo>
                  <a:cubicBezTo>
                    <a:pt x="10621" y="369"/>
                    <a:pt x="10561" y="238"/>
                    <a:pt x="10466" y="131"/>
                  </a:cubicBezTo>
                  <a:cubicBezTo>
                    <a:pt x="10382" y="48"/>
                    <a:pt x="10270" y="0"/>
                    <a:pt x="101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7" name="Google Shape;1167;p49"/>
          <p:cNvSpPr/>
          <p:nvPr/>
        </p:nvSpPr>
        <p:spPr>
          <a:xfrm>
            <a:off x="826683" y="1300833"/>
            <a:ext cx="347552" cy="346438"/>
          </a:xfrm>
          <a:custGeom>
            <a:avLst/>
            <a:gdLst/>
            <a:ahLst/>
            <a:cxnLst/>
            <a:rect l="l" t="t" r="r" b="b"/>
            <a:pathLst>
              <a:path w="10919" h="10884" extrusionOk="0">
                <a:moveTo>
                  <a:pt x="9561" y="561"/>
                </a:moveTo>
                <a:lnTo>
                  <a:pt x="9561" y="1203"/>
                </a:lnTo>
                <a:cubicBezTo>
                  <a:pt x="9561" y="1299"/>
                  <a:pt x="9633" y="1370"/>
                  <a:pt x="9728" y="1370"/>
                </a:cubicBezTo>
                <a:lnTo>
                  <a:pt x="10359" y="1370"/>
                </a:lnTo>
                <a:lnTo>
                  <a:pt x="8966" y="2739"/>
                </a:lnTo>
                <a:lnTo>
                  <a:pt x="8394" y="2739"/>
                </a:lnTo>
                <a:lnTo>
                  <a:pt x="9323" y="1811"/>
                </a:lnTo>
                <a:cubicBezTo>
                  <a:pt x="9383" y="1751"/>
                  <a:pt x="9383" y="1644"/>
                  <a:pt x="9323" y="1584"/>
                </a:cubicBezTo>
                <a:cubicBezTo>
                  <a:pt x="9293" y="1555"/>
                  <a:pt x="9252" y="1540"/>
                  <a:pt x="9210" y="1540"/>
                </a:cubicBezTo>
                <a:cubicBezTo>
                  <a:pt x="9168" y="1540"/>
                  <a:pt x="9127" y="1555"/>
                  <a:pt x="9097" y="1584"/>
                </a:cubicBezTo>
                <a:lnTo>
                  <a:pt x="8180" y="2513"/>
                </a:lnTo>
                <a:lnTo>
                  <a:pt x="8180" y="1954"/>
                </a:lnTo>
                <a:lnTo>
                  <a:pt x="9561" y="561"/>
                </a:lnTo>
                <a:close/>
                <a:moveTo>
                  <a:pt x="4441" y="2382"/>
                </a:moveTo>
                <a:cubicBezTo>
                  <a:pt x="5513" y="2382"/>
                  <a:pt x="6489" y="2799"/>
                  <a:pt x="7228" y="3466"/>
                </a:cubicBezTo>
                <a:lnTo>
                  <a:pt x="4334" y="6347"/>
                </a:lnTo>
                <a:cubicBezTo>
                  <a:pt x="4275" y="6406"/>
                  <a:pt x="4275" y="6514"/>
                  <a:pt x="4334" y="6573"/>
                </a:cubicBezTo>
                <a:cubicBezTo>
                  <a:pt x="4370" y="6609"/>
                  <a:pt x="4406" y="6621"/>
                  <a:pt x="4453" y="6621"/>
                </a:cubicBezTo>
                <a:cubicBezTo>
                  <a:pt x="4501" y="6621"/>
                  <a:pt x="4525" y="6609"/>
                  <a:pt x="4572" y="6573"/>
                </a:cubicBezTo>
                <a:lnTo>
                  <a:pt x="5287" y="5859"/>
                </a:lnTo>
                <a:cubicBezTo>
                  <a:pt x="5418" y="6037"/>
                  <a:pt x="5477" y="6252"/>
                  <a:pt x="5477" y="6478"/>
                </a:cubicBezTo>
                <a:cubicBezTo>
                  <a:pt x="5477" y="7038"/>
                  <a:pt x="5013" y="7502"/>
                  <a:pt x="4453" y="7502"/>
                </a:cubicBezTo>
                <a:cubicBezTo>
                  <a:pt x="3894" y="7502"/>
                  <a:pt x="3429" y="7038"/>
                  <a:pt x="3429" y="6478"/>
                </a:cubicBezTo>
                <a:cubicBezTo>
                  <a:pt x="3429" y="5906"/>
                  <a:pt x="3894" y="5442"/>
                  <a:pt x="4453" y="5442"/>
                </a:cubicBezTo>
                <a:cubicBezTo>
                  <a:pt x="4513" y="5442"/>
                  <a:pt x="4584" y="5442"/>
                  <a:pt x="4644" y="5466"/>
                </a:cubicBezTo>
                <a:cubicBezTo>
                  <a:pt x="4652" y="5467"/>
                  <a:pt x="4660" y="5467"/>
                  <a:pt x="4668" y="5467"/>
                </a:cubicBezTo>
                <a:cubicBezTo>
                  <a:pt x="4751" y="5467"/>
                  <a:pt x="4813" y="5410"/>
                  <a:pt x="4834" y="5323"/>
                </a:cubicBezTo>
                <a:cubicBezTo>
                  <a:pt x="4858" y="5240"/>
                  <a:pt x="4799" y="5168"/>
                  <a:pt x="4703" y="5133"/>
                </a:cubicBezTo>
                <a:cubicBezTo>
                  <a:pt x="4620" y="5121"/>
                  <a:pt x="4537" y="5109"/>
                  <a:pt x="4453" y="5109"/>
                </a:cubicBezTo>
                <a:cubicBezTo>
                  <a:pt x="3703" y="5109"/>
                  <a:pt x="3096" y="5716"/>
                  <a:pt x="3096" y="6454"/>
                </a:cubicBezTo>
                <a:cubicBezTo>
                  <a:pt x="3096" y="7204"/>
                  <a:pt x="3703" y="7811"/>
                  <a:pt x="4453" y="7811"/>
                </a:cubicBezTo>
                <a:cubicBezTo>
                  <a:pt x="5192" y="7811"/>
                  <a:pt x="5811" y="7204"/>
                  <a:pt x="5811" y="6454"/>
                </a:cubicBezTo>
                <a:cubicBezTo>
                  <a:pt x="5811" y="6145"/>
                  <a:pt x="5704" y="5859"/>
                  <a:pt x="5525" y="5621"/>
                </a:cubicBezTo>
                <a:lnTo>
                  <a:pt x="6025" y="5121"/>
                </a:lnTo>
                <a:cubicBezTo>
                  <a:pt x="6346" y="5490"/>
                  <a:pt x="6525" y="5966"/>
                  <a:pt x="6525" y="6454"/>
                </a:cubicBezTo>
                <a:cubicBezTo>
                  <a:pt x="6525" y="7585"/>
                  <a:pt x="5596" y="8514"/>
                  <a:pt x="4465" y="8514"/>
                </a:cubicBezTo>
                <a:cubicBezTo>
                  <a:pt x="3334" y="8514"/>
                  <a:pt x="2417" y="7585"/>
                  <a:pt x="2417" y="6454"/>
                </a:cubicBezTo>
                <a:cubicBezTo>
                  <a:pt x="2417" y="5323"/>
                  <a:pt x="3334" y="4406"/>
                  <a:pt x="4465" y="4406"/>
                </a:cubicBezTo>
                <a:cubicBezTo>
                  <a:pt x="4811" y="4406"/>
                  <a:pt x="5156" y="4490"/>
                  <a:pt x="5453" y="4656"/>
                </a:cubicBezTo>
                <a:cubicBezTo>
                  <a:pt x="5476" y="4671"/>
                  <a:pt x="5502" y="4678"/>
                  <a:pt x="5528" y="4678"/>
                </a:cubicBezTo>
                <a:cubicBezTo>
                  <a:pt x="5585" y="4678"/>
                  <a:pt x="5643" y="4646"/>
                  <a:pt x="5668" y="4597"/>
                </a:cubicBezTo>
                <a:cubicBezTo>
                  <a:pt x="5715" y="4525"/>
                  <a:pt x="5692" y="4418"/>
                  <a:pt x="5608" y="4371"/>
                </a:cubicBezTo>
                <a:cubicBezTo>
                  <a:pt x="5275" y="4180"/>
                  <a:pt x="4882" y="4097"/>
                  <a:pt x="4477" y="4097"/>
                </a:cubicBezTo>
                <a:cubicBezTo>
                  <a:pt x="3167" y="4097"/>
                  <a:pt x="2120" y="5168"/>
                  <a:pt x="2120" y="6454"/>
                </a:cubicBezTo>
                <a:cubicBezTo>
                  <a:pt x="2120" y="7764"/>
                  <a:pt x="3191" y="8823"/>
                  <a:pt x="4477" y="8823"/>
                </a:cubicBezTo>
                <a:cubicBezTo>
                  <a:pt x="5787" y="8823"/>
                  <a:pt x="6847" y="7752"/>
                  <a:pt x="6847" y="6454"/>
                </a:cubicBezTo>
                <a:cubicBezTo>
                  <a:pt x="6847" y="5883"/>
                  <a:pt x="6644" y="5323"/>
                  <a:pt x="6263" y="4894"/>
                </a:cubicBezTo>
                <a:lnTo>
                  <a:pt x="6763" y="4406"/>
                </a:lnTo>
                <a:cubicBezTo>
                  <a:pt x="7263" y="4966"/>
                  <a:pt x="7549" y="5704"/>
                  <a:pt x="7549" y="6454"/>
                </a:cubicBezTo>
                <a:cubicBezTo>
                  <a:pt x="7549" y="8157"/>
                  <a:pt x="6168" y="9538"/>
                  <a:pt x="4465" y="9538"/>
                </a:cubicBezTo>
                <a:cubicBezTo>
                  <a:pt x="2775" y="9538"/>
                  <a:pt x="1382" y="8157"/>
                  <a:pt x="1382" y="6454"/>
                </a:cubicBezTo>
                <a:cubicBezTo>
                  <a:pt x="1382" y="4763"/>
                  <a:pt x="2775" y="3382"/>
                  <a:pt x="4465" y="3382"/>
                </a:cubicBezTo>
                <a:cubicBezTo>
                  <a:pt x="5061" y="3382"/>
                  <a:pt x="5632" y="3537"/>
                  <a:pt x="6132" y="3870"/>
                </a:cubicBezTo>
                <a:cubicBezTo>
                  <a:pt x="6157" y="3887"/>
                  <a:pt x="6187" y="3895"/>
                  <a:pt x="6217" y="3895"/>
                </a:cubicBezTo>
                <a:cubicBezTo>
                  <a:pt x="6272" y="3895"/>
                  <a:pt x="6328" y="3869"/>
                  <a:pt x="6358" y="3823"/>
                </a:cubicBezTo>
                <a:cubicBezTo>
                  <a:pt x="6406" y="3751"/>
                  <a:pt x="6382" y="3644"/>
                  <a:pt x="6311" y="3597"/>
                </a:cubicBezTo>
                <a:cubicBezTo>
                  <a:pt x="5763" y="3239"/>
                  <a:pt x="5132" y="3061"/>
                  <a:pt x="4477" y="3061"/>
                </a:cubicBezTo>
                <a:cubicBezTo>
                  <a:pt x="2608" y="3061"/>
                  <a:pt x="1084" y="4585"/>
                  <a:pt x="1084" y="6454"/>
                </a:cubicBezTo>
                <a:cubicBezTo>
                  <a:pt x="1084" y="8335"/>
                  <a:pt x="2608" y="9847"/>
                  <a:pt x="4477" y="9847"/>
                </a:cubicBezTo>
                <a:cubicBezTo>
                  <a:pt x="6358" y="9847"/>
                  <a:pt x="7870" y="8335"/>
                  <a:pt x="7870" y="6454"/>
                </a:cubicBezTo>
                <a:cubicBezTo>
                  <a:pt x="7870" y="5609"/>
                  <a:pt x="7561" y="4811"/>
                  <a:pt x="7001" y="4168"/>
                </a:cubicBezTo>
                <a:lnTo>
                  <a:pt x="7489" y="3680"/>
                </a:lnTo>
                <a:cubicBezTo>
                  <a:pt x="8120" y="4418"/>
                  <a:pt x="8537" y="5394"/>
                  <a:pt x="8537" y="6478"/>
                </a:cubicBezTo>
                <a:cubicBezTo>
                  <a:pt x="8537" y="8740"/>
                  <a:pt x="6692" y="10562"/>
                  <a:pt x="4441" y="10562"/>
                </a:cubicBezTo>
                <a:cubicBezTo>
                  <a:pt x="2191" y="10562"/>
                  <a:pt x="346" y="8716"/>
                  <a:pt x="346" y="6478"/>
                </a:cubicBezTo>
                <a:cubicBezTo>
                  <a:pt x="346" y="4228"/>
                  <a:pt x="2191" y="2382"/>
                  <a:pt x="4441" y="2382"/>
                </a:cubicBezTo>
                <a:close/>
                <a:moveTo>
                  <a:pt x="9701" y="1"/>
                </a:moveTo>
                <a:cubicBezTo>
                  <a:pt x="9659" y="1"/>
                  <a:pt x="9617" y="17"/>
                  <a:pt x="9585" y="49"/>
                </a:cubicBezTo>
                <a:lnTo>
                  <a:pt x="7894" y="1739"/>
                </a:lnTo>
                <a:cubicBezTo>
                  <a:pt x="7859" y="1775"/>
                  <a:pt x="7847" y="1811"/>
                  <a:pt x="7847" y="1858"/>
                </a:cubicBezTo>
                <a:lnTo>
                  <a:pt x="7847" y="2811"/>
                </a:lnTo>
                <a:lnTo>
                  <a:pt x="7430" y="3228"/>
                </a:lnTo>
                <a:cubicBezTo>
                  <a:pt x="6644" y="2501"/>
                  <a:pt x="5584" y="2037"/>
                  <a:pt x="4430" y="2037"/>
                </a:cubicBezTo>
                <a:cubicBezTo>
                  <a:pt x="1989" y="2037"/>
                  <a:pt x="0" y="4013"/>
                  <a:pt x="0" y="6454"/>
                </a:cubicBezTo>
                <a:cubicBezTo>
                  <a:pt x="0" y="8895"/>
                  <a:pt x="1989" y="10883"/>
                  <a:pt x="4430" y="10883"/>
                </a:cubicBezTo>
                <a:cubicBezTo>
                  <a:pt x="6870" y="10883"/>
                  <a:pt x="8847" y="8895"/>
                  <a:pt x="8847" y="6454"/>
                </a:cubicBezTo>
                <a:cubicBezTo>
                  <a:pt x="8847" y="5299"/>
                  <a:pt x="8394" y="4240"/>
                  <a:pt x="7656" y="3454"/>
                </a:cubicBezTo>
                <a:lnTo>
                  <a:pt x="8073" y="3037"/>
                </a:lnTo>
                <a:lnTo>
                  <a:pt x="9025" y="3037"/>
                </a:lnTo>
                <a:cubicBezTo>
                  <a:pt x="9073" y="3037"/>
                  <a:pt x="9109" y="3013"/>
                  <a:pt x="9144" y="2989"/>
                </a:cubicBezTo>
                <a:lnTo>
                  <a:pt x="10835" y="1299"/>
                </a:lnTo>
                <a:cubicBezTo>
                  <a:pt x="10895" y="1251"/>
                  <a:pt x="10918" y="1192"/>
                  <a:pt x="10883" y="1132"/>
                </a:cubicBezTo>
                <a:cubicBezTo>
                  <a:pt x="10859" y="1072"/>
                  <a:pt x="10799" y="1025"/>
                  <a:pt x="10740" y="1025"/>
                </a:cubicBezTo>
                <a:lnTo>
                  <a:pt x="9871" y="1025"/>
                </a:lnTo>
                <a:lnTo>
                  <a:pt x="9871" y="168"/>
                </a:lnTo>
                <a:cubicBezTo>
                  <a:pt x="9871" y="108"/>
                  <a:pt x="9823" y="49"/>
                  <a:pt x="9764" y="13"/>
                </a:cubicBezTo>
                <a:cubicBezTo>
                  <a:pt x="9744" y="5"/>
                  <a:pt x="9723" y="1"/>
                  <a:pt x="970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8" name="Google Shape;116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474" y="223125"/>
            <a:ext cx="7397102" cy="416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9" name="Google Shape;1169;p49"/>
          <p:cNvSpPr txBox="1"/>
          <p:nvPr/>
        </p:nvSpPr>
        <p:spPr>
          <a:xfrm>
            <a:off x="339900" y="4479825"/>
            <a:ext cx="899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>
                <a:latin typeface="Anek Gujarati"/>
                <a:ea typeface="Anek Gujarati"/>
                <a:cs typeface="Anek Gujarati"/>
                <a:sym typeface="Anek Gujarati"/>
              </a:rPr>
              <a:t>Test results as obtained from the response from the Flask app when a request is send through API via Postman web client</a:t>
            </a:r>
            <a:endParaRPr sz="1200" b="1" i="1">
              <a:latin typeface="Anek Gujarati"/>
              <a:ea typeface="Anek Gujarati"/>
              <a:cs typeface="Anek Gujarati"/>
              <a:sym typeface="Anek Gujarat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50"/>
          <p:cNvSpPr txBox="1">
            <a:spLocks noGrp="1"/>
          </p:cNvSpPr>
          <p:nvPr>
            <p:ph type="title"/>
          </p:nvPr>
        </p:nvSpPr>
        <p:spPr>
          <a:xfrm>
            <a:off x="3924400" y="2316300"/>
            <a:ext cx="5128800" cy="13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Business Recommendations</a:t>
            </a:r>
            <a:r>
              <a:rPr lang="en" sz="2800"/>
              <a:t> </a:t>
            </a:r>
            <a:endParaRPr sz="2800"/>
          </a:p>
        </p:txBody>
      </p:sp>
      <p:sp>
        <p:nvSpPr>
          <p:cNvPr id="1175" name="Google Shape;1175;p50"/>
          <p:cNvSpPr txBox="1">
            <a:spLocks noGrp="1"/>
          </p:cNvSpPr>
          <p:nvPr>
            <p:ph type="title" idx="2"/>
          </p:nvPr>
        </p:nvSpPr>
        <p:spPr>
          <a:xfrm>
            <a:off x="7059475" y="1154500"/>
            <a:ext cx="1371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1176" name="Google Shape;1176;p50"/>
          <p:cNvGrpSpPr/>
          <p:nvPr/>
        </p:nvGrpSpPr>
        <p:grpSpPr>
          <a:xfrm>
            <a:off x="351356" y="1167522"/>
            <a:ext cx="3899389" cy="2806307"/>
            <a:chOff x="2724875" y="4257975"/>
            <a:chExt cx="1574175" cy="1132900"/>
          </a:xfrm>
        </p:grpSpPr>
        <p:sp>
          <p:nvSpPr>
            <p:cNvPr id="1177" name="Google Shape;1177;p50"/>
            <p:cNvSpPr/>
            <p:nvPr/>
          </p:nvSpPr>
          <p:spPr>
            <a:xfrm>
              <a:off x="4114275" y="4985900"/>
              <a:ext cx="17825" cy="15950"/>
            </a:xfrm>
            <a:custGeom>
              <a:avLst/>
              <a:gdLst/>
              <a:ahLst/>
              <a:cxnLst/>
              <a:rect l="l" t="t" r="r" b="b"/>
              <a:pathLst>
                <a:path w="713" h="638" extrusionOk="0">
                  <a:moveTo>
                    <a:pt x="199" y="1"/>
                  </a:moveTo>
                  <a:cubicBezTo>
                    <a:pt x="163" y="1"/>
                    <a:pt x="131" y="25"/>
                    <a:pt x="99" y="103"/>
                  </a:cubicBezTo>
                  <a:cubicBezTo>
                    <a:pt x="77" y="158"/>
                    <a:pt x="1" y="454"/>
                    <a:pt x="11" y="520"/>
                  </a:cubicBezTo>
                  <a:cubicBezTo>
                    <a:pt x="24" y="607"/>
                    <a:pt x="76" y="638"/>
                    <a:pt x="141" y="638"/>
                  </a:cubicBezTo>
                  <a:cubicBezTo>
                    <a:pt x="247" y="638"/>
                    <a:pt x="389" y="556"/>
                    <a:pt x="450" y="508"/>
                  </a:cubicBezTo>
                  <a:cubicBezTo>
                    <a:pt x="581" y="399"/>
                    <a:pt x="680" y="223"/>
                    <a:pt x="713" y="59"/>
                  </a:cubicBezTo>
                  <a:cubicBezTo>
                    <a:pt x="684" y="34"/>
                    <a:pt x="654" y="25"/>
                    <a:pt x="623" y="25"/>
                  </a:cubicBezTo>
                  <a:cubicBezTo>
                    <a:pt x="558" y="25"/>
                    <a:pt x="488" y="62"/>
                    <a:pt x="410" y="62"/>
                  </a:cubicBezTo>
                  <a:cubicBezTo>
                    <a:pt x="398" y="62"/>
                    <a:pt x="386" y="61"/>
                    <a:pt x="373" y="59"/>
                  </a:cubicBezTo>
                  <a:cubicBezTo>
                    <a:pt x="303" y="47"/>
                    <a:pt x="248" y="1"/>
                    <a:pt x="199" y="1"/>
                  </a:cubicBezTo>
                  <a:close/>
                </a:path>
              </a:pathLst>
            </a:custGeom>
            <a:solidFill>
              <a:srgbClr val="D9D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50"/>
            <p:cNvSpPr/>
            <p:nvPr/>
          </p:nvSpPr>
          <p:spPr>
            <a:xfrm>
              <a:off x="4069325" y="4499475"/>
              <a:ext cx="44700" cy="59300"/>
            </a:xfrm>
            <a:custGeom>
              <a:avLst/>
              <a:gdLst/>
              <a:ahLst/>
              <a:cxnLst/>
              <a:rect l="l" t="t" r="r" b="b"/>
              <a:pathLst>
                <a:path w="1788" h="2372" extrusionOk="0">
                  <a:moveTo>
                    <a:pt x="1173" y="1"/>
                  </a:moveTo>
                  <a:cubicBezTo>
                    <a:pt x="1053" y="176"/>
                    <a:pt x="1239" y="330"/>
                    <a:pt x="1283" y="472"/>
                  </a:cubicBezTo>
                  <a:cubicBezTo>
                    <a:pt x="1338" y="702"/>
                    <a:pt x="1228" y="922"/>
                    <a:pt x="1129" y="988"/>
                  </a:cubicBezTo>
                  <a:cubicBezTo>
                    <a:pt x="1097" y="1009"/>
                    <a:pt x="1042" y="998"/>
                    <a:pt x="998" y="1042"/>
                  </a:cubicBezTo>
                  <a:cubicBezTo>
                    <a:pt x="954" y="1086"/>
                    <a:pt x="943" y="1261"/>
                    <a:pt x="856" y="1305"/>
                  </a:cubicBezTo>
                  <a:cubicBezTo>
                    <a:pt x="811" y="1328"/>
                    <a:pt x="761" y="1332"/>
                    <a:pt x="707" y="1332"/>
                  </a:cubicBezTo>
                  <a:cubicBezTo>
                    <a:pt x="676" y="1332"/>
                    <a:pt x="643" y="1330"/>
                    <a:pt x="610" y="1330"/>
                  </a:cubicBezTo>
                  <a:cubicBezTo>
                    <a:pt x="561" y="1330"/>
                    <a:pt x="511" y="1333"/>
                    <a:pt x="461" y="1349"/>
                  </a:cubicBezTo>
                  <a:cubicBezTo>
                    <a:pt x="384" y="1360"/>
                    <a:pt x="264" y="1514"/>
                    <a:pt x="208" y="1590"/>
                  </a:cubicBezTo>
                  <a:cubicBezTo>
                    <a:pt x="154" y="1656"/>
                    <a:pt x="0" y="1799"/>
                    <a:pt x="0" y="1897"/>
                  </a:cubicBezTo>
                  <a:cubicBezTo>
                    <a:pt x="11" y="1985"/>
                    <a:pt x="99" y="2040"/>
                    <a:pt x="176" y="2150"/>
                  </a:cubicBezTo>
                  <a:cubicBezTo>
                    <a:pt x="227" y="2232"/>
                    <a:pt x="278" y="2371"/>
                    <a:pt x="356" y="2371"/>
                  </a:cubicBezTo>
                  <a:cubicBezTo>
                    <a:pt x="362" y="2371"/>
                    <a:pt x="367" y="2370"/>
                    <a:pt x="373" y="2369"/>
                  </a:cubicBezTo>
                  <a:cubicBezTo>
                    <a:pt x="505" y="2347"/>
                    <a:pt x="395" y="2051"/>
                    <a:pt x="505" y="1974"/>
                  </a:cubicBezTo>
                  <a:cubicBezTo>
                    <a:pt x="525" y="1983"/>
                    <a:pt x="545" y="1986"/>
                    <a:pt x="563" y="1986"/>
                  </a:cubicBezTo>
                  <a:cubicBezTo>
                    <a:pt x="709" y="1986"/>
                    <a:pt x="785" y="1744"/>
                    <a:pt x="921" y="1744"/>
                  </a:cubicBezTo>
                  <a:cubicBezTo>
                    <a:pt x="972" y="1744"/>
                    <a:pt x="1023" y="1811"/>
                    <a:pt x="1074" y="1811"/>
                  </a:cubicBezTo>
                  <a:cubicBezTo>
                    <a:pt x="1078" y="1811"/>
                    <a:pt x="1082" y="1810"/>
                    <a:pt x="1085" y="1809"/>
                  </a:cubicBezTo>
                  <a:cubicBezTo>
                    <a:pt x="1163" y="1777"/>
                    <a:pt x="1185" y="1623"/>
                    <a:pt x="1272" y="1580"/>
                  </a:cubicBezTo>
                  <a:cubicBezTo>
                    <a:pt x="1436" y="1480"/>
                    <a:pt x="1677" y="1546"/>
                    <a:pt x="1787" y="1371"/>
                  </a:cubicBezTo>
                  <a:cubicBezTo>
                    <a:pt x="1755" y="1229"/>
                    <a:pt x="1733" y="1075"/>
                    <a:pt x="1689" y="922"/>
                  </a:cubicBezTo>
                  <a:cubicBezTo>
                    <a:pt x="1667" y="856"/>
                    <a:pt x="1623" y="801"/>
                    <a:pt x="1623" y="746"/>
                  </a:cubicBezTo>
                  <a:cubicBezTo>
                    <a:pt x="1612" y="647"/>
                    <a:pt x="1656" y="560"/>
                    <a:pt x="1645" y="472"/>
                  </a:cubicBezTo>
                  <a:cubicBezTo>
                    <a:pt x="1612" y="253"/>
                    <a:pt x="1360" y="23"/>
                    <a:pt x="11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50"/>
            <p:cNvSpPr/>
            <p:nvPr/>
          </p:nvSpPr>
          <p:spPr>
            <a:xfrm>
              <a:off x="4091525" y="4476425"/>
              <a:ext cx="21125" cy="21450"/>
            </a:xfrm>
            <a:custGeom>
              <a:avLst/>
              <a:gdLst/>
              <a:ahLst/>
              <a:cxnLst/>
              <a:rect l="l" t="t" r="r" b="b"/>
              <a:pathLst>
                <a:path w="845" h="858" extrusionOk="0">
                  <a:moveTo>
                    <a:pt x="26" y="0"/>
                  </a:moveTo>
                  <a:cubicBezTo>
                    <a:pt x="21" y="0"/>
                    <a:pt x="16" y="1"/>
                    <a:pt x="11" y="2"/>
                  </a:cubicBezTo>
                  <a:cubicBezTo>
                    <a:pt x="11" y="24"/>
                    <a:pt x="0" y="24"/>
                    <a:pt x="0" y="46"/>
                  </a:cubicBezTo>
                  <a:cubicBezTo>
                    <a:pt x="44" y="177"/>
                    <a:pt x="121" y="254"/>
                    <a:pt x="99" y="397"/>
                  </a:cubicBezTo>
                  <a:cubicBezTo>
                    <a:pt x="77" y="484"/>
                    <a:pt x="0" y="528"/>
                    <a:pt x="0" y="604"/>
                  </a:cubicBezTo>
                  <a:cubicBezTo>
                    <a:pt x="0" y="725"/>
                    <a:pt x="143" y="835"/>
                    <a:pt x="231" y="857"/>
                  </a:cubicBezTo>
                  <a:cubicBezTo>
                    <a:pt x="263" y="747"/>
                    <a:pt x="209" y="660"/>
                    <a:pt x="307" y="626"/>
                  </a:cubicBezTo>
                  <a:cubicBezTo>
                    <a:pt x="314" y="625"/>
                    <a:pt x="322" y="624"/>
                    <a:pt x="329" y="624"/>
                  </a:cubicBezTo>
                  <a:cubicBezTo>
                    <a:pt x="402" y="624"/>
                    <a:pt x="475" y="706"/>
                    <a:pt x="548" y="706"/>
                  </a:cubicBezTo>
                  <a:cubicBezTo>
                    <a:pt x="556" y="706"/>
                    <a:pt x="563" y="705"/>
                    <a:pt x="570" y="704"/>
                  </a:cubicBezTo>
                  <a:cubicBezTo>
                    <a:pt x="625" y="692"/>
                    <a:pt x="680" y="572"/>
                    <a:pt x="724" y="539"/>
                  </a:cubicBezTo>
                  <a:cubicBezTo>
                    <a:pt x="768" y="506"/>
                    <a:pt x="811" y="517"/>
                    <a:pt x="845" y="451"/>
                  </a:cubicBezTo>
                  <a:cubicBezTo>
                    <a:pt x="833" y="276"/>
                    <a:pt x="702" y="287"/>
                    <a:pt x="548" y="254"/>
                  </a:cubicBezTo>
                  <a:cubicBezTo>
                    <a:pt x="329" y="212"/>
                    <a:pt x="129" y="0"/>
                    <a:pt x="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50"/>
            <p:cNvSpPr/>
            <p:nvPr/>
          </p:nvSpPr>
          <p:spPr>
            <a:xfrm>
              <a:off x="4098650" y="4810900"/>
              <a:ext cx="4275" cy="3250"/>
            </a:xfrm>
            <a:custGeom>
              <a:avLst/>
              <a:gdLst/>
              <a:ahLst/>
              <a:cxnLst/>
              <a:rect l="l" t="t" r="r" b="b"/>
              <a:pathLst>
                <a:path w="171" h="130" extrusionOk="0">
                  <a:moveTo>
                    <a:pt x="93" y="1"/>
                  </a:moveTo>
                  <a:cubicBezTo>
                    <a:pt x="48" y="1"/>
                    <a:pt x="0" y="31"/>
                    <a:pt x="0" y="75"/>
                  </a:cubicBezTo>
                  <a:cubicBezTo>
                    <a:pt x="11" y="108"/>
                    <a:pt x="55" y="130"/>
                    <a:pt x="95" y="130"/>
                  </a:cubicBezTo>
                  <a:cubicBezTo>
                    <a:pt x="135" y="130"/>
                    <a:pt x="170" y="108"/>
                    <a:pt x="165" y="53"/>
                  </a:cubicBezTo>
                  <a:cubicBezTo>
                    <a:pt x="156" y="16"/>
                    <a:pt x="125" y="1"/>
                    <a:pt x="93" y="1"/>
                  </a:cubicBezTo>
                  <a:close/>
                </a:path>
              </a:pathLst>
            </a:custGeom>
            <a:solidFill>
              <a:srgbClr val="D9D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50"/>
            <p:cNvSpPr/>
            <p:nvPr/>
          </p:nvSpPr>
          <p:spPr>
            <a:xfrm>
              <a:off x="4083025" y="4460825"/>
              <a:ext cx="10150" cy="9075"/>
            </a:xfrm>
            <a:custGeom>
              <a:avLst/>
              <a:gdLst/>
              <a:ahLst/>
              <a:cxnLst/>
              <a:rect l="l" t="t" r="r" b="b"/>
              <a:pathLst>
                <a:path w="406" h="363" extrusionOk="0">
                  <a:moveTo>
                    <a:pt x="45" y="0"/>
                  </a:moveTo>
                  <a:lnTo>
                    <a:pt x="45" y="0"/>
                  </a:lnTo>
                  <a:cubicBezTo>
                    <a:pt x="1" y="143"/>
                    <a:pt x="110" y="307"/>
                    <a:pt x="220" y="363"/>
                  </a:cubicBezTo>
                  <a:cubicBezTo>
                    <a:pt x="406" y="220"/>
                    <a:pt x="143" y="66"/>
                    <a:pt x="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50"/>
            <p:cNvSpPr/>
            <p:nvPr/>
          </p:nvSpPr>
          <p:spPr>
            <a:xfrm>
              <a:off x="4066575" y="4793275"/>
              <a:ext cx="17025" cy="11850"/>
            </a:xfrm>
            <a:custGeom>
              <a:avLst/>
              <a:gdLst/>
              <a:ahLst/>
              <a:cxnLst/>
              <a:rect l="l" t="t" r="r" b="b"/>
              <a:pathLst>
                <a:path w="681" h="474" extrusionOk="0">
                  <a:moveTo>
                    <a:pt x="564" y="0"/>
                  </a:moveTo>
                  <a:cubicBezTo>
                    <a:pt x="411" y="0"/>
                    <a:pt x="307" y="128"/>
                    <a:pt x="209" y="199"/>
                  </a:cubicBezTo>
                  <a:cubicBezTo>
                    <a:pt x="121" y="254"/>
                    <a:pt x="1" y="287"/>
                    <a:pt x="11" y="429"/>
                  </a:cubicBezTo>
                  <a:cubicBezTo>
                    <a:pt x="23" y="441"/>
                    <a:pt x="45" y="451"/>
                    <a:pt x="45" y="473"/>
                  </a:cubicBezTo>
                  <a:cubicBezTo>
                    <a:pt x="176" y="462"/>
                    <a:pt x="264" y="331"/>
                    <a:pt x="374" y="254"/>
                  </a:cubicBezTo>
                  <a:cubicBezTo>
                    <a:pt x="472" y="188"/>
                    <a:pt x="625" y="188"/>
                    <a:pt x="681" y="24"/>
                  </a:cubicBezTo>
                  <a:cubicBezTo>
                    <a:pt x="639" y="7"/>
                    <a:pt x="600" y="0"/>
                    <a:pt x="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50"/>
            <p:cNvSpPr/>
            <p:nvPr/>
          </p:nvSpPr>
          <p:spPr>
            <a:xfrm>
              <a:off x="4051775" y="4736800"/>
              <a:ext cx="21125" cy="5950"/>
            </a:xfrm>
            <a:custGeom>
              <a:avLst/>
              <a:gdLst/>
              <a:ahLst/>
              <a:cxnLst/>
              <a:rect l="l" t="t" r="r" b="b"/>
              <a:pathLst>
                <a:path w="845" h="238" extrusionOk="0">
                  <a:moveTo>
                    <a:pt x="231" y="1"/>
                  </a:moveTo>
                  <a:cubicBezTo>
                    <a:pt x="223" y="1"/>
                    <a:pt x="216" y="1"/>
                    <a:pt x="209" y="2"/>
                  </a:cubicBezTo>
                  <a:cubicBezTo>
                    <a:pt x="99" y="13"/>
                    <a:pt x="1" y="123"/>
                    <a:pt x="1" y="232"/>
                  </a:cubicBezTo>
                  <a:cubicBezTo>
                    <a:pt x="12" y="236"/>
                    <a:pt x="21" y="237"/>
                    <a:pt x="29" y="237"/>
                  </a:cubicBezTo>
                  <a:cubicBezTo>
                    <a:pt x="72" y="237"/>
                    <a:pt x="88" y="198"/>
                    <a:pt x="143" y="188"/>
                  </a:cubicBezTo>
                  <a:cubicBezTo>
                    <a:pt x="172" y="183"/>
                    <a:pt x="202" y="180"/>
                    <a:pt x="233" y="180"/>
                  </a:cubicBezTo>
                  <a:cubicBezTo>
                    <a:pt x="375" y="180"/>
                    <a:pt x="536" y="230"/>
                    <a:pt x="656" y="230"/>
                  </a:cubicBezTo>
                  <a:cubicBezTo>
                    <a:pt x="761" y="230"/>
                    <a:pt x="835" y="193"/>
                    <a:pt x="845" y="57"/>
                  </a:cubicBezTo>
                  <a:cubicBezTo>
                    <a:pt x="811" y="36"/>
                    <a:pt x="773" y="30"/>
                    <a:pt x="731" y="30"/>
                  </a:cubicBezTo>
                  <a:cubicBezTo>
                    <a:pt x="665" y="30"/>
                    <a:pt x="590" y="46"/>
                    <a:pt x="516" y="46"/>
                  </a:cubicBezTo>
                  <a:cubicBezTo>
                    <a:pt x="407" y="46"/>
                    <a:pt x="306" y="1"/>
                    <a:pt x="2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50"/>
            <p:cNvSpPr/>
            <p:nvPr/>
          </p:nvSpPr>
          <p:spPr>
            <a:xfrm>
              <a:off x="4045750" y="4746975"/>
              <a:ext cx="21950" cy="29850"/>
            </a:xfrm>
            <a:custGeom>
              <a:avLst/>
              <a:gdLst/>
              <a:ahLst/>
              <a:cxnLst/>
              <a:rect l="l" t="t" r="r" b="b"/>
              <a:pathLst>
                <a:path w="878" h="1194" extrusionOk="0">
                  <a:moveTo>
                    <a:pt x="230" y="1"/>
                  </a:moveTo>
                  <a:cubicBezTo>
                    <a:pt x="121" y="1"/>
                    <a:pt x="143" y="231"/>
                    <a:pt x="110" y="341"/>
                  </a:cubicBezTo>
                  <a:cubicBezTo>
                    <a:pt x="77" y="429"/>
                    <a:pt x="1" y="505"/>
                    <a:pt x="11" y="593"/>
                  </a:cubicBezTo>
                  <a:cubicBezTo>
                    <a:pt x="23" y="680"/>
                    <a:pt x="121" y="714"/>
                    <a:pt x="132" y="834"/>
                  </a:cubicBezTo>
                  <a:cubicBezTo>
                    <a:pt x="165" y="966"/>
                    <a:pt x="55" y="1152"/>
                    <a:pt x="154" y="1185"/>
                  </a:cubicBezTo>
                  <a:cubicBezTo>
                    <a:pt x="168" y="1190"/>
                    <a:pt x="181" y="1193"/>
                    <a:pt x="192" y="1193"/>
                  </a:cubicBezTo>
                  <a:cubicBezTo>
                    <a:pt x="356" y="1193"/>
                    <a:pt x="241" y="635"/>
                    <a:pt x="395" y="604"/>
                  </a:cubicBezTo>
                  <a:cubicBezTo>
                    <a:pt x="478" y="759"/>
                    <a:pt x="581" y="1179"/>
                    <a:pt x="777" y="1179"/>
                  </a:cubicBezTo>
                  <a:cubicBezTo>
                    <a:pt x="788" y="1179"/>
                    <a:pt x="800" y="1177"/>
                    <a:pt x="812" y="1174"/>
                  </a:cubicBezTo>
                  <a:cubicBezTo>
                    <a:pt x="856" y="1130"/>
                    <a:pt x="834" y="1009"/>
                    <a:pt x="844" y="911"/>
                  </a:cubicBezTo>
                  <a:cubicBezTo>
                    <a:pt x="735" y="758"/>
                    <a:pt x="702" y="538"/>
                    <a:pt x="615" y="373"/>
                  </a:cubicBezTo>
                  <a:cubicBezTo>
                    <a:pt x="669" y="231"/>
                    <a:pt x="878" y="220"/>
                    <a:pt x="856" y="34"/>
                  </a:cubicBezTo>
                  <a:cubicBezTo>
                    <a:pt x="841" y="31"/>
                    <a:pt x="827" y="30"/>
                    <a:pt x="813" y="30"/>
                  </a:cubicBezTo>
                  <a:cubicBezTo>
                    <a:pt x="669" y="30"/>
                    <a:pt x="542" y="158"/>
                    <a:pt x="436" y="158"/>
                  </a:cubicBezTo>
                  <a:cubicBezTo>
                    <a:pt x="426" y="158"/>
                    <a:pt x="416" y="157"/>
                    <a:pt x="406" y="154"/>
                  </a:cubicBezTo>
                  <a:cubicBezTo>
                    <a:pt x="362" y="144"/>
                    <a:pt x="286" y="1"/>
                    <a:pt x="2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50"/>
            <p:cNvSpPr/>
            <p:nvPr/>
          </p:nvSpPr>
          <p:spPr>
            <a:xfrm>
              <a:off x="4050400" y="4793100"/>
              <a:ext cx="7150" cy="3825"/>
            </a:xfrm>
            <a:custGeom>
              <a:avLst/>
              <a:gdLst/>
              <a:ahLst/>
              <a:cxnLst/>
              <a:rect l="l" t="t" r="r" b="b"/>
              <a:pathLst>
                <a:path w="286" h="153" extrusionOk="0">
                  <a:moveTo>
                    <a:pt x="126" y="1"/>
                  </a:moveTo>
                  <a:cubicBezTo>
                    <a:pt x="72" y="1"/>
                    <a:pt x="20" y="21"/>
                    <a:pt x="1" y="63"/>
                  </a:cubicBezTo>
                  <a:cubicBezTo>
                    <a:pt x="14" y="116"/>
                    <a:pt x="97" y="153"/>
                    <a:pt x="172" y="153"/>
                  </a:cubicBezTo>
                  <a:cubicBezTo>
                    <a:pt x="222" y="153"/>
                    <a:pt x="268" y="136"/>
                    <a:pt x="286" y="97"/>
                  </a:cubicBezTo>
                  <a:cubicBezTo>
                    <a:pt x="273" y="35"/>
                    <a:pt x="198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50"/>
            <p:cNvSpPr/>
            <p:nvPr/>
          </p:nvSpPr>
          <p:spPr>
            <a:xfrm>
              <a:off x="4046575" y="4799450"/>
              <a:ext cx="5775" cy="5125"/>
            </a:xfrm>
            <a:custGeom>
              <a:avLst/>
              <a:gdLst/>
              <a:ahLst/>
              <a:cxnLst/>
              <a:rect l="l" t="t" r="r" b="b"/>
              <a:pathLst>
                <a:path w="231" h="205" extrusionOk="0">
                  <a:moveTo>
                    <a:pt x="80" y="1"/>
                  </a:moveTo>
                  <a:cubicBezTo>
                    <a:pt x="48" y="1"/>
                    <a:pt x="18" y="15"/>
                    <a:pt x="0" y="51"/>
                  </a:cubicBezTo>
                  <a:cubicBezTo>
                    <a:pt x="22" y="150"/>
                    <a:pt x="110" y="172"/>
                    <a:pt x="187" y="204"/>
                  </a:cubicBezTo>
                  <a:cubicBezTo>
                    <a:pt x="209" y="182"/>
                    <a:pt x="219" y="172"/>
                    <a:pt x="231" y="150"/>
                  </a:cubicBezTo>
                  <a:cubicBezTo>
                    <a:pt x="231" y="67"/>
                    <a:pt x="150" y="1"/>
                    <a:pt x="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50"/>
            <p:cNvSpPr/>
            <p:nvPr/>
          </p:nvSpPr>
          <p:spPr>
            <a:xfrm>
              <a:off x="4031225" y="4792525"/>
              <a:ext cx="14000" cy="4925"/>
            </a:xfrm>
            <a:custGeom>
              <a:avLst/>
              <a:gdLst/>
              <a:ahLst/>
              <a:cxnLst/>
              <a:rect l="l" t="t" r="r" b="b"/>
              <a:pathLst>
                <a:path w="560" h="197" extrusionOk="0">
                  <a:moveTo>
                    <a:pt x="446" y="1"/>
                  </a:moveTo>
                  <a:cubicBezTo>
                    <a:pt x="378" y="1"/>
                    <a:pt x="292" y="37"/>
                    <a:pt x="219" y="43"/>
                  </a:cubicBezTo>
                  <a:cubicBezTo>
                    <a:pt x="213" y="44"/>
                    <a:pt x="206" y="44"/>
                    <a:pt x="199" y="44"/>
                  </a:cubicBezTo>
                  <a:cubicBezTo>
                    <a:pt x="161" y="44"/>
                    <a:pt x="118" y="31"/>
                    <a:pt x="80" y="31"/>
                  </a:cubicBezTo>
                  <a:cubicBezTo>
                    <a:pt x="45" y="31"/>
                    <a:pt x="15" y="43"/>
                    <a:pt x="0" y="86"/>
                  </a:cubicBezTo>
                  <a:cubicBezTo>
                    <a:pt x="22" y="196"/>
                    <a:pt x="143" y="196"/>
                    <a:pt x="253" y="196"/>
                  </a:cubicBezTo>
                  <a:cubicBezTo>
                    <a:pt x="281" y="154"/>
                    <a:pt x="331" y="148"/>
                    <a:pt x="384" y="148"/>
                  </a:cubicBezTo>
                  <a:cubicBezTo>
                    <a:pt x="405" y="148"/>
                    <a:pt x="426" y="149"/>
                    <a:pt x="446" y="149"/>
                  </a:cubicBezTo>
                  <a:cubicBezTo>
                    <a:pt x="494" y="149"/>
                    <a:pt x="537" y="144"/>
                    <a:pt x="560" y="108"/>
                  </a:cubicBezTo>
                  <a:cubicBezTo>
                    <a:pt x="545" y="25"/>
                    <a:pt x="501" y="1"/>
                    <a:pt x="4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50"/>
            <p:cNvSpPr/>
            <p:nvPr/>
          </p:nvSpPr>
          <p:spPr>
            <a:xfrm>
              <a:off x="4000800" y="4808925"/>
              <a:ext cx="193000" cy="166125"/>
            </a:xfrm>
            <a:custGeom>
              <a:avLst/>
              <a:gdLst/>
              <a:ahLst/>
              <a:cxnLst/>
              <a:rect l="l" t="t" r="r" b="b"/>
              <a:pathLst>
                <a:path w="7720" h="6645" extrusionOk="0">
                  <a:moveTo>
                    <a:pt x="6282" y="1"/>
                  </a:moveTo>
                  <a:cubicBezTo>
                    <a:pt x="6162" y="66"/>
                    <a:pt x="6107" y="297"/>
                    <a:pt x="6063" y="472"/>
                  </a:cubicBezTo>
                  <a:cubicBezTo>
                    <a:pt x="6053" y="538"/>
                    <a:pt x="6009" y="604"/>
                    <a:pt x="5997" y="670"/>
                  </a:cubicBezTo>
                  <a:cubicBezTo>
                    <a:pt x="5965" y="856"/>
                    <a:pt x="5965" y="1086"/>
                    <a:pt x="5899" y="1272"/>
                  </a:cubicBezTo>
                  <a:cubicBezTo>
                    <a:pt x="5833" y="1426"/>
                    <a:pt x="5724" y="1591"/>
                    <a:pt x="5614" y="1591"/>
                  </a:cubicBezTo>
                  <a:cubicBezTo>
                    <a:pt x="5526" y="1591"/>
                    <a:pt x="5471" y="1459"/>
                    <a:pt x="5405" y="1415"/>
                  </a:cubicBezTo>
                  <a:cubicBezTo>
                    <a:pt x="5383" y="1393"/>
                    <a:pt x="5329" y="1382"/>
                    <a:pt x="5296" y="1360"/>
                  </a:cubicBezTo>
                  <a:cubicBezTo>
                    <a:pt x="5263" y="1328"/>
                    <a:pt x="5197" y="1250"/>
                    <a:pt x="5132" y="1196"/>
                  </a:cubicBezTo>
                  <a:cubicBezTo>
                    <a:pt x="5022" y="1108"/>
                    <a:pt x="4847" y="1043"/>
                    <a:pt x="4847" y="900"/>
                  </a:cubicBezTo>
                  <a:cubicBezTo>
                    <a:pt x="4857" y="779"/>
                    <a:pt x="4945" y="757"/>
                    <a:pt x="5032" y="724"/>
                  </a:cubicBezTo>
                  <a:cubicBezTo>
                    <a:pt x="5066" y="658"/>
                    <a:pt x="5032" y="626"/>
                    <a:pt x="5044" y="571"/>
                  </a:cubicBezTo>
                  <a:cubicBezTo>
                    <a:pt x="5066" y="483"/>
                    <a:pt x="5142" y="417"/>
                    <a:pt x="5142" y="341"/>
                  </a:cubicBezTo>
                  <a:cubicBezTo>
                    <a:pt x="5133" y="263"/>
                    <a:pt x="5096" y="241"/>
                    <a:pt x="5047" y="241"/>
                  </a:cubicBezTo>
                  <a:cubicBezTo>
                    <a:pt x="4979" y="241"/>
                    <a:pt x="4889" y="286"/>
                    <a:pt x="4825" y="286"/>
                  </a:cubicBezTo>
                  <a:cubicBezTo>
                    <a:pt x="4638" y="275"/>
                    <a:pt x="4430" y="78"/>
                    <a:pt x="4309" y="66"/>
                  </a:cubicBezTo>
                  <a:lnTo>
                    <a:pt x="4309" y="66"/>
                  </a:lnTo>
                  <a:cubicBezTo>
                    <a:pt x="4254" y="122"/>
                    <a:pt x="4320" y="165"/>
                    <a:pt x="4309" y="242"/>
                  </a:cubicBezTo>
                  <a:cubicBezTo>
                    <a:pt x="4284" y="296"/>
                    <a:pt x="4247" y="308"/>
                    <a:pt x="4203" y="308"/>
                  </a:cubicBezTo>
                  <a:cubicBezTo>
                    <a:pt x="4166" y="308"/>
                    <a:pt x="4125" y="300"/>
                    <a:pt x="4083" y="300"/>
                  </a:cubicBezTo>
                  <a:cubicBezTo>
                    <a:pt x="4063" y="300"/>
                    <a:pt x="4043" y="302"/>
                    <a:pt x="4024" y="308"/>
                  </a:cubicBezTo>
                  <a:cubicBezTo>
                    <a:pt x="3892" y="351"/>
                    <a:pt x="3826" y="527"/>
                    <a:pt x="3750" y="658"/>
                  </a:cubicBezTo>
                  <a:cubicBezTo>
                    <a:pt x="3706" y="746"/>
                    <a:pt x="3640" y="889"/>
                    <a:pt x="3585" y="911"/>
                  </a:cubicBezTo>
                  <a:cubicBezTo>
                    <a:pt x="3569" y="916"/>
                    <a:pt x="3554" y="919"/>
                    <a:pt x="3540" y="919"/>
                  </a:cubicBezTo>
                  <a:cubicBezTo>
                    <a:pt x="3408" y="919"/>
                    <a:pt x="3341" y="711"/>
                    <a:pt x="3202" y="692"/>
                  </a:cubicBezTo>
                  <a:cubicBezTo>
                    <a:pt x="3158" y="692"/>
                    <a:pt x="3081" y="714"/>
                    <a:pt x="3027" y="746"/>
                  </a:cubicBezTo>
                  <a:cubicBezTo>
                    <a:pt x="2949" y="790"/>
                    <a:pt x="2840" y="878"/>
                    <a:pt x="2785" y="933"/>
                  </a:cubicBezTo>
                  <a:cubicBezTo>
                    <a:pt x="2698" y="1021"/>
                    <a:pt x="2686" y="1152"/>
                    <a:pt x="2620" y="1228"/>
                  </a:cubicBezTo>
                  <a:cubicBezTo>
                    <a:pt x="2577" y="1272"/>
                    <a:pt x="2478" y="1328"/>
                    <a:pt x="2423" y="1350"/>
                  </a:cubicBezTo>
                  <a:cubicBezTo>
                    <a:pt x="2414" y="1352"/>
                    <a:pt x="2404" y="1353"/>
                    <a:pt x="2394" y="1353"/>
                  </a:cubicBezTo>
                  <a:cubicBezTo>
                    <a:pt x="2376" y="1353"/>
                    <a:pt x="2357" y="1350"/>
                    <a:pt x="2337" y="1350"/>
                  </a:cubicBezTo>
                  <a:cubicBezTo>
                    <a:pt x="2320" y="1350"/>
                    <a:pt x="2301" y="1352"/>
                    <a:pt x="2281" y="1360"/>
                  </a:cubicBezTo>
                  <a:cubicBezTo>
                    <a:pt x="2193" y="1404"/>
                    <a:pt x="2204" y="1525"/>
                    <a:pt x="2160" y="1667"/>
                  </a:cubicBezTo>
                  <a:cubicBezTo>
                    <a:pt x="2116" y="1777"/>
                    <a:pt x="1963" y="1974"/>
                    <a:pt x="1864" y="2051"/>
                  </a:cubicBezTo>
                  <a:cubicBezTo>
                    <a:pt x="1765" y="2117"/>
                    <a:pt x="1645" y="2106"/>
                    <a:pt x="1524" y="2139"/>
                  </a:cubicBezTo>
                  <a:cubicBezTo>
                    <a:pt x="1382" y="2171"/>
                    <a:pt x="1261" y="2270"/>
                    <a:pt x="1173" y="2292"/>
                  </a:cubicBezTo>
                  <a:cubicBezTo>
                    <a:pt x="1167" y="2295"/>
                    <a:pt x="1159" y="2295"/>
                    <a:pt x="1151" y="2295"/>
                  </a:cubicBezTo>
                  <a:cubicBezTo>
                    <a:pt x="1127" y="2295"/>
                    <a:pt x="1099" y="2289"/>
                    <a:pt x="1072" y="2289"/>
                  </a:cubicBezTo>
                  <a:cubicBezTo>
                    <a:pt x="1061" y="2289"/>
                    <a:pt x="1051" y="2290"/>
                    <a:pt x="1042" y="2292"/>
                  </a:cubicBezTo>
                  <a:cubicBezTo>
                    <a:pt x="878" y="2325"/>
                    <a:pt x="746" y="2500"/>
                    <a:pt x="581" y="2599"/>
                  </a:cubicBezTo>
                  <a:cubicBezTo>
                    <a:pt x="537" y="2621"/>
                    <a:pt x="417" y="2676"/>
                    <a:pt x="395" y="2731"/>
                  </a:cubicBezTo>
                  <a:cubicBezTo>
                    <a:pt x="373" y="2775"/>
                    <a:pt x="373" y="2884"/>
                    <a:pt x="351" y="2939"/>
                  </a:cubicBezTo>
                  <a:cubicBezTo>
                    <a:pt x="307" y="3070"/>
                    <a:pt x="242" y="3126"/>
                    <a:pt x="242" y="3224"/>
                  </a:cubicBezTo>
                  <a:cubicBezTo>
                    <a:pt x="242" y="3367"/>
                    <a:pt x="318" y="3389"/>
                    <a:pt x="286" y="3509"/>
                  </a:cubicBezTo>
                  <a:cubicBezTo>
                    <a:pt x="264" y="3575"/>
                    <a:pt x="186" y="3586"/>
                    <a:pt x="165" y="3674"/>
                  </a:cubicBezTo>
                  <a:cubicBezTo>
                    <a:pt x="165" y="3718"/>
                    <a:pt x="198" y="3783"/>
                    <a:pt x="198" y="3860"/>
                  </a:cubicBezTo>
                  <a:cubicBezTo>
                    <a:pt x="208" y="3915"/>
                    <a:pt x="198" y="3981"/>
                    <a:pt x="198" y="4013"/>
                  </a:cubicBezTo>
                  <a:cubicBezTo>
                    <a:pt x="220" y="4134"/>
                    <a:pt x="274" y="4233"/>
                    <a:pt x="274" y="4354"/>
                  </a:cubicBezTo>
                  <a:cubicBezTo>
                    <a:pt x="274" y="4430"/>
                    <a:pt x="230" y="4529"/>
                    <a:pt x="230" y="4605"/>
                  </a:cubicBezTo>
                  <a:cubicBezTo>
                    <a:pt x="230" y="4715"/>
                    <a:pt x="274" y="4814"/>
                    <a:pt x="274" y="4902"/>
                  </a:cubicBezTo>
                  <a:cubicBezTo>
                    <a:pt x="274" y="5011"/>
                    <a:pt x="198" y="5187"/>
                    <a:pt x="154" y="5263"/>
                  </a:cubicBezTo>
                  <a:cubicBezTo>
                    <a:pt x="121" y="5329"/>
                    <a:pt x="1" y="5395"/>
                    <a:pt x="1" y="5494"/>
                  </a:cubicBezTo>
                  <a:cubicBezTo>
                    <a:pt x="1" y="5614"/>
                    <a:pt x="121" y="5647"/>
                    <a:pt x="186" y="5724"/>
                  </a:cubicBezTo>
                  <a:cubicBezTo>
                    <a:pt x="225" y="5730"/>
                    <a:pt x="261" y="5732"/>
                    <a:pt x="294" y="5732"/>
                  </a:cubicBezTo>
                  <a:cubicBezTo>
                    <a:pt x="567" y="5732"/>
                    <a:pt x="693" y="5550"/>
                    <a:pt x="888" y="5472"/>
                  </a:cubicBezTo>
                  <a:cubicBezTo>
                    <a:pt x="969" y="5445"/>
                    <a:pt x="1049" y="5437"/>
                    <a:pt x="1128" y="5437"/>
                  </a:cubicBezTo>
                  <a:cubicBezTo>
                    <a:pt x="1243" y="5437"/>
                    <a:pt x="1357" y="5454"/>
                    <a:pt x="1470" y="5454"/>
                  </a:cubicBezTo>
                  <a:cubicBezTo>
                    <a:pt x="1499" y="5454"/>
                    <a:pt x="1528" y="5453"/>
                    <a:pt x="1557" y="5450"/>
                  </a:cubicBezTo>
                  <a:cubicBezTo>
                    <a:pt x="1699" y="5318"/>
                    <a:pt x="1930" y="5110"/>
                    <a:pt x="2149" y="5066"/>
                  </a:cubicBezTo>
                  <a:cubicBezTo>
                    <a:pt x="2163" y="5064"/>
                    <a:pt x="2176" y="5063"/>
                    <a:pt x="2190" y="5063"/>
                  </a:cubicBezTo>
                  <a:cubicBezTo>
                    <a:pt x="2228" y="5063"/>
                    <a:pt x="2266" y="5069"/>
                    <a:pt x="2304" y="5069"/>
                  </a:cubicBezTo>
                  <a:cubicBezTo>
                    <a:pt x="2318" y="5069"/>
                    <a:pt x="2332" y="5068"/>
                    <a:pt x="2347" y="5066"/>
                  </a:cubicBezTo>
                  <a:cubicBezTo>
                    <a:pt x="2574" y="5038"/>
                    <a:pt x="2761" y="4878"/>
                    <a:pt x="3020" y="4878"/>
                  </a:cubicBezTo>
                  <a:cubicBezTo>
                    <a:pt x="3060" y="4878"/>
                    <a:pt x="3102" y="4882"/>
                    <a:pt x="3147" y="4890"/>
                  </a:cubicBezTo>
                  <a:cubicBezTo>
                    <a:pt x="3224" y="4902"/>
                    <a:pt x="3454" y="5000"/>
                    <a:pt x="3509" y="5055"/>
                  </a:cubicBezTo>
                  <a:cubicBezTo>
                    <a:pt x="3563" y="5099"/>
                    <a:pt x="3684" y="5362"/>
                    <a:pt x="3695" y="5428"/>
                  </a:cubicBezTo>
                  <a:cubicBezTo>
                    <a:pt x="3706" y="5504"/>
                    <a:pt x="3640" y="5603"/>
                    <a:pt x="3728" y="5647"/>
                  </a:cubicBezTo>
                  <a:cubicBezTo>
                    <a:pt x="3732" y="5648"/>
                    <a:pt x="3735" y="5648"/>
                    <a:pt x="3739" y="5648"/>
                  </a:cubicBezTo>
                  <a:cubicBezTo>
                    <a:pt x="3820" y="5648"/>
                    <a:pt x="3873" y="5535"/>
                    <a:pt x="3947" y="5472"/>
                  </a:cubicBezTo>
                  <a:cubicBezTo>
                    <a:pt x="4013" y="5428"/>
                    <a:pt x="4101" y="5406"/>
                    <a:pt x="4155" y="5373"/>
                  </a:cubicBezTo>
                  <a:lnTo>
                    <a:pt x="4155" y="5373"/>
                  </a:lnTo>
                  <a:cubicBezTo>
                    <a:pt x="4133" y="5417"/>
                    <a:pt x="4111" y="5472"/>
                    <a:pt x="4111" y="5548"/>
                  </a:cubicBezTo>
                  <a:cubicBezTo>
                    <a:pt x="4199" y="5614"/>
                    <a:pt x="4189" y="5724"/>
                    <a:pt x="4167" y="5811"/>
                  </a:cubicBezTo>
                  <a:cubicBezTo>
                    <a:pt x="4199" y="5889"/>
                    <a:pt x="4287" y="5921"/>
                    <a:pt x="4287" y="6009"/>
                  </a:cubicBezTo>
                  <a:cubicBezTo>
                    <a:pt x="4287" y="6108"/>
                    <a:pt x="4221" y="6162"/>
                    <a:pt x="4233" y="6272"/>
                  </a:cubicBezTo>
                  <a:cubicBezTo>
                    <a:pt x="4254" y="6469"/>
                    <a:pt x="4418" y="6469"/>
                    <a:pt x="4572" y="6524"/>
                  </a:cubicBezTo>
                  <a:cubicBezTo>
                    <a:pt x="4649" y="6557"/>
                    <a:pt x="4671" y="6590"/>
                    <a:pt x="4725" y="6590"/>
                  </a:cubicBezTo>
                  <a:cubicBezTo>
                    <a:pt x="4840" y="6590"/>
                    <a:pt x="4905" y="6512"/>
                    <a:pt x="4985" y="6512"/>
                  </a:cubicBezTo>
                  <a:cubicBezTo>
                    <a:pt x="4990" y="6512"/>
                    <a:pt x="4995" y="6512"/>
                    <a:pt x="5000" y="6513"/>
                  </a:cubicBezTo>
                  <a:cubicBezTo>
                    <a:pt x="5076" y="6524"/>
                    <a:pt x="5153" y="6645"/>
                    <a:pt x="5230" y="6645"/>
                  </a:cubicBezTo>
                  <a:cubicBezTo>
                    <a:pt x="5318" y="6634"/>
                    <a:pt x="5417" y="6502"/>
                    <a:pt x="5570" y="6425"/>
                  </a:cubicBezTo>
                  <a:cubicBezTo>
                    <a:pt x="5680" y="6371"/>
                    <a:pt x="5778" y="6381"/>
                    <a:pt x="5888" y="6371"/>
                  </a:cubicBezTo>
                  <a:cubicBezTo>
                    <a:pt x="6074" y="6349"/>
                    <a:pt x="6129" y="6096"/>
                    <a:pt x="6238" y="5954"/>
                  </a:cubicBezTo>
                  <a:cubicBezTo>
                    <a:pt x="6316" y="5845"/>
                    <a:pt x="6425" y="5757"/>
                    <a:pt x="6524" y="5625"/>
                  </a:cubicBezTo>
                  <a:cubicBezTo>
                    <a:pt x="6611" y="5516"/>
                    <a:pt x="6699" y="5384"/>
                    <a:pt x="6798" y="5285"/>
                  </a:cubicBezTo>
                  <a:cubicBezTo>
                    <a:pt x="6864" y="5219"/>
                    <a:pt x="6940" y="5187"/>
                    <a:pt x="7017" y="5121"/>
                  </a:cubicBezTo>
                  <a:cubicBezTo>
                    <a:pt x="7127" y="5011"/>
                    <a:pt x="7237" y="4825"/>
                    <a:pt x="7313" y="4671"/>
                  </a:cubicBezTo>
                  <a:cubicBezTo>
                    <a:pt x="7401" y="4474"/>
                    <a:pt x="7522" y="4320"/>
                    <a:pt x="7576" y="4167"/>
                  </a:cubicBezTo>
                  <a:cubicBezTo>
                    <a:pt x="7620" y="4047"/>
                    <a:pt x="7598" y="3882"/>
                    <a:pt x="7620" y="3750"/>
                  </a:cubicBezTo>
                  <a:cubicBezTo>
                    <a:pt x="7642" y="3641"/>
                    <a:pt x="7719" y="3553"/>
                    <a:pt x="7697" y="3433"/>
                  </a:cubicBezTo>
                  <a:cubicBezTo>
                    <a:pt x="7686" y="3355"/>
                    <a:pt x="7598" y="3268"/>
                    <a:pt x="7554" y="3169"/>
                  </a:cubicBezTo>
                  <a:cubicBezTo>
                    <a:pt x="7500" y="3082"/>
                    <a:pt x="7434" y="3016"/>
                    <a:pt x="7401" y="2917"/>
                  </a:cubicBezTo>
                  <a:cubicBezTo>
                    <a:pt x="7390" y="2851"/>
                    <a:pt x="7390" y="2785"/>
                    <a:pt x="7379" y="2753"/>
                  </a:cubicBezTo>
                  <a:cubicBezTo>
                    <a:pt x="7335" y="2676"/>
                    <a:pt x="7247" y="2676"/>
                    <a:pt x="7215" y="2588"/>
                  </a:cubicBezTo>
                  <a:cubicBezTo>
                    <a:pt x="7203" y="2566"/>
                    <a:pt x="7215" y="2500"/>
                    <a:pt x="7203" y="2456"/>
                  </a:cubicBezTo>
                  <a:cubicBezTo>
                    <a:pt x="7181" y="2380"/>
                    <a:pt x="7149" y="2336"/>
                    <a:pt x="7149" y="2227"/>
                  </a:cubicBezTo>
                  <a:cubicBezTo>
                    <a:pt x="7050" y="2062"/>
                    <a:pt x="6886" y="2062"/>
                    <a:pt x="6798" y="1908"/>
                  </a:cubicBezTo>
                  <a:cubicBezTo>
                    <a:pt x="6732" y="1788"/>
                    <a:pt x="6776" y="1645"/>
                    <a:pt x="6754" y="1470"/>
                  </a:cubicBezTo>
                  <a:cubicBezTo>
                    <a:pt x="6743" y="1382"/>
                    <a:pt x="6677" y="1284"/>
                    <a:pt x="6667" y="1185"/>
                  </a:cubicBezTo>
                  <a:cubicBezTo>
                    <a:pt x="6667" y="1119"/>
                    <a:pt x="6699" y="1043"/>
                    <a:pt x="6688" y="977"/>
                  </a:cubicBezTo>
                  <a:cubicBezTo>
                    <a:pt x="6667" y="801"/>
                    <a:pt x="6524" y="823"/>
                    <a:pt x="6436" y="746"/>
                  </a:cubicBezTo>
                  <a:cubicBezTo>
                    <a:pt x="6458" y="483"/>
                    <a:pt x="6414" y="165"/>
                    <a:pt x="62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50"/>
            <p:cNvSpPr/>
            <p:nvPr/>
          </p:nvSpPr>
          <p:spPr>
            <a:xfrm>
              <a:off x="3981125" y="4779450"/>
              <a:ext cx="46025" cy="16000"/>
            </a:xfrm>
            <a:custGeom>
              <a:avLst/>
              <a:gdLst/>
              <a:ahLst/>
              <a:cxnLst/>
              <a:rect l="l" t="t" r="r" b="b"/>
              <a:pathLst>
                <a:path w="1841" h="640" extrusionOk="0">
                  <a:moveTo>
                    <a:pt x="232" y="0"/>
                  </a:moveTo>
                  <a:cubicBezTo>
                    <a:pt x="114" y="0"/>
                    <a:pt x="0" y="40"/>
                    <a:pt x="9" y="138"/>
                  </a:cubicBezTo>
                  <a:cubicBezTo>
                    <a:pt x="9" y="248"/>
                    <a:pt x="371" y="412"/>
                    <a:pt x="469" y="423"/>
                  </a:cubicBezTo>
                  <a:cubicBezTo>
                    <a:pt x="489" y="429"/>
                    <a:pt x="510" y="431"/>
                    <a:pt x="531" y="431"/>
                  </a:cubicBezTo>
                  <a:cubicBezTo>
                    <a:pt x="579" y="431"/>
                    <a:pt x="630" y="421"/>
                    <a:pt x="681" y="421"/>
                  </a:cubicBezTo>
                  <a:cubicBezTo>
                    <a:pt x="695" y="421"/>
                    <a:pt x="708" y="422"/>
                    <a:pt x="722" y="423"/>
                  </a:cubicBezTo>
                  <a:cubicBezTo>
                    <a:pt x="864" y="445"/>
                    <a:pt x="995" y="544"/>
                    <a:pt x="1149" y="566"/>
                  </a:cubicBezTo>
                  <a:cubicBezTo>
                    <a:pt x="1259" y="587"/>
                    <a:pt x="1380" y="577"/>
                    <a:pt x="1489" y="599"/>
                  </a:cubicBezTo>
                  <a:cubicBezTo>
                    <a:pt x="1562" y="605"/>
                    <a:pt x="1638" y="640"/>
                    <a:pt x="1709" y="640"/>
                  </a:cubicBezTo>
                  <a:cubicBezTo>
                    <a:pt x="1756" y="640"/>
                    <a:pt x="1801" y="625"/>
                    <a:pt x="1840" y="577"/>
                  </a:cubicBezTo>
                  <a:cubicBezTo>
                    <a:pt x="1774" y="434"/>
                    <a:pt x="1566" y="445"/>
                    <a:pt x="1445" y="368"/>
                  </a:cubicBezTo>
                  <a:cubicBezTo>
                    <a:pt x="1445" y="302"/>
                    <a:pt x="1467" y="259"/>
                    <a:pt x="1434" y="226"/>
                  </a:cubicBezTo>
                  <a:cubicBezTo>
                    <a:pt x="1422" y="228"/>
                    <a:pt x="1410" y="229"/>
                    <a:pt x="1399" y="229"/>
                  </a:cubicBezTo>
                  <a:cubicBezTo>
                    <a:pt x="1276" y="229"/>
                    <a:pt x="1162" y="138"/>
                    <a:pt x="1056" y="138"/>
                  </a:cubicBezTo>
                  <a:cubicBezTo>
                    <a:pt x="1050" y="138"/>
                    <a:pt x="1045" y="138"/>
                    <a:pt x="1039" y="138"/>
                  </a:cubicBezTo>
                  <a:cubicBezTo>
                    <a:pt x="985" y="138"/>
                    <a:pt x="941" y="193"/>
                    <a:pt x="886" y="193"/>
                  </a:cubicBezTo>
                  <a:cubicBezTo>
                    <a:pt x="861" y="197"/>
                    <a:pt x="837" y="199"/>
                    <a:pt x="814" y="199"/>
                  </a:cubicBezTo>
                  <a:cubicBezTo>
                    <a:pt x="609" y="199"/>
                    <a:pt x="493" y="36"/>
                    <a:pt x="316" y="7"/>
                  </a:cubicBezTo>
                  <a:cubicBezTo>
                    <a:pt x="289" y="3"/>
                    <a:pt x="260" y="0"/>
                    <a:pt x="2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50"/>
            <p:cNvSpPr/>
            <p:nvPr/>
          </p:nvSpPr>
          <p:spPr>
            <a:xfrm>
              <a:off x="3996975" y="4700950"/>
              <a:ext cx="49075" cy="66625"/>
            </a:xfrm>
            <a:custGeom>
              <a:avLst/>
              <a:gdLst/>
              <a:ahLst/>
              <a:cxnLst/>
              <a:rect l="l" t="t" r="r" b="b"/>
              <a:pathLst>
                <a:path w="1963" h="2665" extrusionOk="0">
                  <a:moveTo>
                    <a:pt x="1560" y="1"/>
                  </a:moveTo>
                  <a:cubicBezTo>
                    <a:pt x="1540" y="1"/>
                    <a:pt x="1520" y="11"/>
                    <a:pt x="1502" y="33"/>
                  </a:cubicBezTo>
                  <a:cubicBezTo>
                    <a:pt x="1392" y="197"/>
                    <a:pt x="1392" y="373"/>
                    <a:pt x="1250" y="494"/>
                  </a:cubicBezTo>
                  <a:cubicBezTo>
                    <a:pt x="1195" y="548"/>
                    <a:pt x="1129" y="548"/>
                    <a:pt x="1063" y="603"/>
                  </a:cubicBezTo>
                  <a:cubicBezTo>
                    <a:pt x="1009" y="647"/>
                    <a:pt x="975" y="757"/>
                    <a:pt x="932" y="822"/>
                  </a:cubicBezTo>
                  <a:cubicBezTo>
                    <a:pt x="877" y="888"/>
                    <a:pt x="822" y="965"/>
                    <a:pt x="756" y="998"/>
                  </a:cubicBezTo>
                  <a:cubicBezTo>
                    <a:pt x="690" y="1030"/>
                    <a:pt x="603" y="1008"/>
                    <a:pt x="559" y="1052"/>
                  </a:cubicBezTo>
                  <a:cubicBezTo>
                    <a:pt x="471" y="1118"/>
                    <a:pt x="482" y="1272"/>
                    <a:pt x="383" y="1305"/>
                  </a:cubicBezTo>
                  <a:cubicBezTo>
                    <a:pt x="379" y="1306"/>
                    <a:pt x="375" y="1306"/>
                    <a:pt x="371" y="1306"/>
                  </a:cubicBezTo>
                  <a:cubicBezTo>
                    <a:pt x="322" y="1306"/>
                    <a:pt x="259" y="1260"/>
                    <a:pt x="202" y="1260"/>
                  </a:cubicBezTo>
                  <a:cubicBezTo>
                    <a:pt x="197" y="1260"/>
                    <a:pt x="191" y="1260"/>
                    <a:pt x="186" y="1261"/>
                  </a:cubicBezTo>
                  <a:cubicBezTo>
                    <a:pt x="0" y="1305"/>
                    <a:pt x="32" y="1688"/>
                    <a:pt x="98" y="1864"/>
                  </a:cubicBezTo>
                  <a:cubicBezTo>
                    <a:pt x="142" y="1985"/>
                    <a:pt x="230" y="2039"/>
                    <a:pt x="252" y="2127"/>
                  </a:cubicBezTo>
                  <a:cubicBezTo>
                    <a:pt x="285" y="2214"/>
                    <a:pt x="274" y="2368"/>
                    <a:pt x="339" y="2412"/>
                  </a:cubicBezTo>
                  <a:cubicBezTo>
                    <a:pt x="383" y="2445"/>
                    <a:pt x="449" y="2423"/>
                    <a:pt x="537" y="2456"/>
                  </a:cubicBezTo>
                  <a:cubicBezTo>
                    <a:pt x="603" y="2478"/>
                    <a:pt x="636" y="2533"/>
                    <a:pt x="680" y="2533"/>
                  </a:cubicBezTo>
                  <a:cubicBezTo>
                    <a:pt x="746" y="2533"/>
                    <a:pt x="811" y="2489"/>
                    <a:pt x="866" y="2489"/>
                  </a:cubicBezTo>
                  <a:cubicBezTo>
                    <a:pt x="1009" y="2500"/>
                    <a:pt x="1096" y="2653"/>
                    <a:pt x="1195" y="2664"/>
                  </a:cubicBezTo>
                  <a:cubicBezTo>
                    <a:pt x="1276" y="2664"/>
                    <a:pt x="1349" y="2597"/>
                    <a:pt x="1412" y="2597"/>
                  </a:cubicBezTo>
                  <a:cubicBezTo>
                    <a:pt x="1416" y="2597"/>
                    <a:pt x="1421" y="2598"/>
                    <a:pt x="1425" y="2599"/>
                  </a:cubicBezTo>
                  <a:cubicBezTo>
                    <a:pt x="1535" y="2489"/>
                    <a:pt x="1480" y="2292"/>
                    <a:pt x="1524" y="2138"/>
                  </a:cubicBezTo>
                  <a:cubicBezTo>
                    <a:pt x="1557" y="2007"/>
                    <a:pt x="1677" y="1985"/>
                    <a:pt x="1721" y="1875"/>
                  </a:cubicBezTo>
                  <a:cubicBezTo>
                    <a:pt x="1743" y="1732"/>
                    <a:pt x="1699" y="1732"/>
                    <a:pt x="1732" y="1634"/>
                  </a:cubicBezTo>
                  <a:cubicBezTo>
                    <a:pt x="1776" y="1535"/>
                    <a:pt x="1930" y="1535"/>
                    <a:pt x="1940" y="1447"/>
                  </a:cubicBezTo>
                  <a:cubicBezTo>
                    <a:pt x="1940" y="1393"/>
                    <a:pt x="1852" y="1315"/>
                    <a:pt x="1820" y="1239"/>
                  </a:cubicBezTo>
                  <a:cubicBezTo>
                    <a:pt x="1798" y="1173"/>
                    <a:pt x="1765" y="1074"/>
                    <a:pt x="1754" y="1020"/>
                  </a:cubicBezTo>
                  <a:cubicBezTo>
                    <a:pt x="1721" y="701"/>
                    <a:pt x="1896" y="680"/>
                    <a:pt x="1962" y="460"/>
                  </a:cubicBezTo>
                  <a:cubicBezTo>
                    <a:pt x="1918" y="373"/>
                    <a:pt x="1809" y="351"/>
                    <a:pt x="1754" y="263"/>
                  </a:cubicBezTo>
                  <a:cubicBezTo>
                    <a:pt x="1745" y="183"/>
                    <a:pt x="1649" y="1"/>
                    <a:pt x="15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50"/>
            <p:cNvSpPr/>
            <p:nvPr/>
          </p:nvSpPr>
          <p:spPr>
            <a:xfrm>
              <a:off x="3986250" y="4755200"/>
              <a:ext cx="13750" cy="12625"/>
            </a:xfrm>
            <a:custGeom>
              <a:avLst/>
              <a:gdLst/>
              <a:ahLst/>
              <a:cxnLst/>
              <a:rect l="l" t="t" r="r" b="b"/>
              <a:pathLst>
                <a:path w="550" h="505" extrusionOk="0">
                  <a:moveTo>
                    <a:pt x="276" y="1"/>
                  </a:moveTo>
                  <a:cubicBezTo>
                    <a:pt x="1" y="1"/>
                    <a:pt x="1" y="505"/>
                    <a:pt x="276" y="505"/>
                  </a:cubicBezTo>
                  <a:cubicBezTo>
                    <a:pt x="549" y="505"/>
                    <a:pt x="549" y="1"/>
                    <a:pt x="2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50"/>
            <p:cNvSpPr/>
            <p:nvPr/>
          </p:nvSpPr>
          <p:spPr>
            <a:xfrm>
              <a:off x="3931450" y="4710800"/>
              <a:ext cx="55375" cy="67225"/>
            </a:xfrm>
            <a:custGeom>
              <a:avLst/>
              <a:gdLst/>
              <a:ahLst/>
              <a:cxnLst/>
              <a:rect l="l" t="t" r="r" b="b"/>
              <a:pathLst>
                <a:path w="2215" h="2689" extrusionOk="0">
                  <a:moveTo>
                    <a:pt x="43" y="0"/>
                  </a:moveTo>
                  <a:cubicBezTo>
                    <a:pt x="28" y="0"/>
                    <a:pt x="14" y="6"/>
                    <a:pt x="0" y="22"/>
                  </a:cubicBezTo>
                  <a:cubicBezTo>
                    <a:pt x="22" y="307"/>
                    <a:pt x="275" y="407"/>
                    <a:pt x="406" y="604"/>
                  </a:cubicBezTo>
                  <a:cubicBezTo>
                    <a:pt x="439" y="648"/>
                    <a:pt x="461" y="714"/>
                    <a:pt x="494" y="757"/>
                  </a:cubicBezTo>
                  <a:cubicBezTo>
                    <a:pt x="548" y="823"/>
                    <a:pt x="626" y="856"/>
                    <a:pt x="669" y="933"/>
                  </a:cubicBezTo>
                  <a:cubicBezTo>
                    <a:pt x="713" y="1021"/>
                    <a:pt x="713" y="1141"/>
                    <a:pt x="757" y="1228"/>
                  </a:cubicBezTo>
                  <a:cubicBezTo>
                    <a:pt x="812" y="1338"/>
                    <a:pt x="921" y="1415"/>
                    <a:pt x="976" y="1513"/>
                  </a:cubicBezTo>
                  <a:cubicBezTo>
                    <a:pt x="1031" y="1623"/>
                    <a:pt x="1053" y="1755"/>
                    <a:pt x="1108" y="1886"/>
                  </a:cubicBezTo>
                  <a:cubicBezTo>
                    <a:pt x="1152" y="1963"/>
                    <a:pt x="1218" y="2029"/>
                    <a:pt x="1283" y="2117"/>
                  </a:cubicBezTo>
                  <a:cubicBezTo>
                    <a:pt x="1447" y="2325"/>
                    <a:pt x="1601" y="2522"/>
                    <a:pt x="1788" y="2687"/>
                  </a:cubicBezTo>
                  <a:cubicBezTo>
                    <a:pt x="1822" y="2687"/>
                    <a:pt x="1855" y="2689"/>
                    <a:pt x="1885" y="2689"/>
                  </a:cubicBezTo>
                  <a:cubicBezTo>
                    <a:pt x="1932" y="2689"/>
                    <a:pt x="1974" y="2685"/>
                    <a:pt x="2007" y="2665"/>
                  </a:cubicBezTo>
                  <a:cubicBezTo>
                    <a:pt x="2095" y="2566"/>
                    <a:pt x="2018" y="2358"/>
                    <a:pt x="2073" y="2171"/>
                  </a:cubicBezTo>
                  <a:cubicBezTo>
                    <a:pt x="2105" y="2062"/>
                    <a:pt x="2215" y="2062"/>
                    <a:pt x="2215" y="1974"/>
                  </a:cubicBezTo>
                  <a:cubicBezTo>
                    <a:pt x="2215" y="1920"/>
                    <a:pt x="2105" y="1722"/>
                    <a:pt x="2073" y="1711"/>
                  </a:cubicBezTo>
                  <a:cubicBezTo>
                    <a:pt x="2069" y="1710"/>
                    <a:pt x="2066" y="1710"/>
                    <a:pt x="2063" y="1710"/>
                  </a:cubicBezTo>
                  <a:cubicBezTo>
                    <a:pt x="1991" y="1710"/>
                    <a:pt x="1983" y="1812"/>
                    <a:pt x="1924" y="1812"/>
                  </a:cubicBezTo>
                  <a:cubicBezTo>
                    <a:pt x="1919" y="1812"/>
                    <a:pt x="1914" y="1812"/>
                    <a:pt x="1908" y="1810"/>
                  </a:cubicBezTo>
                  <a:cubicBezTo>
                    <a:pt x="1832" y="1788"/>
                    <a:pt x="1820" y="1689"/>
                    <a:pt x="1776" y="1613"/>
                  </a:cubicBezTo>
                  <a:cubicBezTo>
                    <a:pt x="1733" y="1557"/>
                    <a:pt x="1656" y="1525"/>
                    <a:pt x="1645" y="1459"/>
                  </a:cubicBezTo>
                  <a:cubicBezTo>
                    <a:pt x="1634" y="1426"/>
                    <a:pt x="1667" y="1338"/>
                    <a:pt x="1656" y="1294"/>
                  </a:cubicBezTo>
                  <a:cubicBezTo>
                    <a:pt x="1623" y="1097"/>
                    <a:pt x="1404" y="1009"/>
                    <a:pt x="1283" y="911"/>
                  </a:cubicBezTo>
                  <a:cubicBezTo>
                    <a:pt x="1196" y="845"/>
                    <a:pt x="1097" y="812"/>
                    <a:pt x="1031" y="757"/>
                  </a:cubicBezTo>
                  <a:cubicBezTo>
                    <a:pt x="976" y="724"/>
                    <a:pt x="933" y="626"/>
                    <a:pt x="867" y="560"/>
                  </a:cubicBezTo>
                  <a:cubicBezTo>
                    <a:pt x="812" y="505"/>
                    <a:pt x="735" y="472"/>
                    <a:pt x="680" y="407"/>
                  </a:cubicBezTo>
                  <a:cubicBezTo>
                    <a:pt x="570" y="307"/>
                    <a:pt x="505" y="132"/>
                    <a:pt x="406" y="88"/>
                  </a:cubicBezTo>
                  <a:cubicBezTo>
                    <a:pt x="384" y="83"/>
                    <a:pt x="354" y="83"/>
                    <a:pt x="321" y="83"/>
                  </a:cubicBezTo>
                  <a:cubicBezTo>
                    <a:pt x="288" y="83"/>
                    <a:pt x="252" y="83"/>
                    <a:pt x="220" y="78"/>
                  </a:cubicBezTo>
                  <a:cubicBezTo>
                    <a:pt x="145" y="61"/>
                    <a:pt x="89" y="0"/>
                    <a:pt x="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50"/>
            <p:cNvSpPr/>
            <p:nvPr/>
          </p:nvSpPr>
          <p:spPr>
            <a:xfrm>
              <a:off x="3854150" y="4686425"/>
              <a:ext cx="13475" cy="22025"/>
            </a:xfrm>
            <a:custGeom>
              <a:avLst/>
              <a:gdLst/>
              <a:ahLst/>
              <a:cxnLst/>
              <a:rect l="l" t="t" r="r" b="b"/>
              <a:pathLst>
                <a:path w="539" h="881" extrusionOk="0">
                  <a:moveTo>
                    <a:pt x="143" y="0"/>
                  </a:moveTo>
                  <a:cubicBezTo>
                    <a:pt x="121" y="11"/>
                    <a:pt x="110" y="22"/>
                    <a:pt x="110" y="44"/>
                  </a:cubicBezTo>
                  <a:cubicBezTo>
                    <a:pt x="44" y="274"/>
                    <a:pt x="0" y="833"/>
                    <a:pt x="209" y="877"/>
                  </a:cubicBezTo>
                  <a:cubicBezTo>
                    <a:pt x="220" y="879"/>
                    <a:pt x="230" y="880"/>
                    <a:pt x="241" y="880"/>
                  </a:cubicBezTo>
                  <a:cubicBezTo>
                    <a:pt x="337" y="880"/>
                    <a:pt x="420" y="794"/>
                    <a:pt x="450" y="734"/>
                  </a:cubicBezTo>
                  <a:cubicBezTo>
                    <a:pt x="538" y="483"/>
                    <a:pt x="231" y="44"/>
                    <a:pt x="143" y="0"/>
                  </a:cubicBezTo>
                  <a:close/>
                </a:path>
              </a:pathLst>
            </a:custGeom>
            <a:solidFill>
              <a:srgbClr val="D9D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50"/>
            <p:cNvSpPr/>
            <p:nvPr/>
          </p:nvSpPr>
          <p:spPr>
            <a:xfrm>
              <a:off x="3675725" y="4817700"/>
              <a:ext cx="36750" cy="77600"/>
            </a:xfrm>
            <a:custGeom>
              <a:avLst/>
              <a:gdLst/>
              <a:ahLst/>
              <a:cxnLst/>
              <a:rect l="l" t="t" r="r" b="b"/>
              <a:pathLst>
                <a:path w="1470" h="3104" extrusionOk="0">
                  <a:moveTo>
                    <a:pt x="1260" y="0"/>
                  </a:moveTo>
                  <a:cubicBezTo>
                    <a:pt x="1247" y="0"/>
                    <a:pt x="1233" y="4"/>
                    <a:pt x="1217" y="12"/>
                  </a:cubicBezTo>
                  <a:cubicBezTo>
                    <a:pt x="1173" y="56"/>
                    <a:pt x="1173" y="143"/>
                    <a:pt x="1141" y="187"/>
                  </a:cubicBezTo>
                  <a:cubicBezTo>
                    <a:pt x="1107" y="242"/>
                    <a:pt x="1042" y="253"/>
                    <a:pt x="1020" y="297"/>
                  </a:cubicBezTo>
                  <a:cubicBezTo>
                    <a:pt x="976" y="351"/>
                    <a:pt x="976" y="439"/>
                    <a:pt x="921" y="527"/>
                  </a:cubicBezTo>
                  <a:cubicBezTo>
                    <a:pt x="856" y="614"/>
                    <a:pt x="746" y="702"/>
                    <a:pt x="669" y="757"/>
                  </a:cubicBezTo>
                  <a:cubicBezTo>
                    <a:pt x="571" y="812"/>
                    <a:pt x="439" y="801"/>
                    <a:pt x="340" y="889"/>
                  </a:cubicBezTo>
                  <a:cubicBezTo>
                    <a:pt x="264" y="955"/>
                    <a:pt x="208" y="1119"/>
                    <a:pt x="198" y="1228"/>
                  </a:cubicBezTo>
                  <a:cubicBezTo>
                    <a:pt x="186" y="1393"/>
                    <a:pt x="264" y="1547"/>
                    <a:pt x="252" y="1711"/>
                  </a:cubicBezTo>
                  <a:cubicBezTo>
                    <a:pt x="242" y="1930"/>
                    <a:pt x="33" y="2051"/>
                    <a:pt x="0" y="2314"/>
                  </a:cubicBezTo>
                  <a:cubicBezTo>
                    <a:pt x="0" y="2424"/>
                    <a:pt x="44" y="2512"/>
                    <a:pt x="55" y="2621"/>
                  </a:cubicBezTo>
                  <a:cubicBezTo>
                    <a:pt x="66" y="2697"/>
                    <a:pt x="55" y="2775"/>
                    <a:pt x="66" y="2851"/>
                  </a:cubicBezTo>
                  <a:cubicBezTo>
                    <a:pt x="99" y="2983"/>
                    <a:pt x="220" y="3104"/>
                    <a:pt x="351" y="3104"/>
                  </a:cubicBezTo>
                  <a:cubicBezTo>
                    <a:pt x="395" y="3104"/>
                    <a:pt x="592" y="3048"/>
                    <a:pt x="647" y="3016"/>
                  </a:cubicBezTo>
                  <a:cubicBezTo>
                    <a:pt x="778" y="2917"/>
                    <a:pt x="812" y="2577"/>
                    <a:pt x="888" y="2358"/>
                  </a:cubicBezTo>
                  <a:cubicBezTo>
                    <a:pt x="910" y="2303"/>
                    <a:pt x="954" y="2259"/>
                    <a:pt x="976" y="2193"/>
                  </a:cubicBezTo>
                  <a:cubicBezTo>
                    <a:pt x="1031" y="2029"/>
                    <a:pt x="1075" y="1810"/>
                    <a:pt x="1141" y="1612"/>
                  </a:cubicBezTo>
                  <a:cubicBezTo>
                    <a:pt x="1228" y="1382"/>
                    <a:pt x="1316" y="1130"/>
                    <a:pt x="1327" y="856"/>
                  </a:cubicBezTo>
                  <a:cubicBezTo>
                    <a:pt x="1360" y="790"/>
                    <a:pt x="1448" y="768"/>
                    <a:pt x="1458" y="658"/>
                  </a:cubicBezTo>
                  <a:cubicBezTo>
                    <a:pt x="1470" y="626"/>
                    <a:pt x="1436" y="549"/>
                    <a:pt x="1436" y="483"/>
                  </a:cubicBezTo>
                  <a:cubicBezTo>
                    <a:pt x="1407" y="286"/>
                    <a:pt x="1377" y="0"/>
                    <a:pt x="12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50"/>
            <p:cNvSpPr/>
            <p:nvPr/>
          </p:nvSpPr>
          <p:spPr>
            <a:xfrm>
              <a:off x="3387100" y="4305650"/>
              <a:ext cx="787500" cy="644475"/>
            </a:xfrm>
            <a:custGeom>
              <a:avLst/>
              <a:gdLst/>
              <a:ahLst/>
              <a:cxnLst/>
              <a:rect l="l" t="t" r="r" b="b"/>
              <a:pathLst>
                <a:path w="31500" h="25779" extrusionOk="0">
                  <a:moveTo>
                    <a:pt x="18661" y="506"/>
                  </a:moveTo>
                  <a:cubicBezTo>
                    <a:pt x="18639" y="649"/>
                    <a:pt x="18431" y="704"/>
                    <a:pt x="18332" y="726"/>
                  </a:cubicBezTo>
                  <a:cubicBezTo>
                    <a:pt x="18310" y="649"/>
                    <a:pt x="18387" y="627"/>
                    <a:pt x="18431" y="605"/>
                  </a:cubicBezTo>
                  <a:cubicBezTo>
                    <a:pt x="18496" y="562"/>
                    <a:pt x="18540" y="506"/>
                    <a:pt x="18661" y="506"/>
                  </a:cubicBezTo>
                  <a:close/>
                  <a:moveTo>
                    <a:pt x="13980" y="1191"/>
                  </a:moveTo>
                  <a:cubicBezTo>
                    <a:pt x="14087" y="1191"/>
                    <a:pt x="14085" y="1342"/>
                    <a:pt x="14143" y="1449"/>
                  </a:cubicBezTo>
                  <a:cubicBezTo>
                    <a:pt x="14199" y="1559"/>
                    <a:pt x="14330" y="1570"/>
                    <a:pt x="14374" y="1614"/>
                  </a:cubicBezTo>
                  <a:cubicBezTo>
                    <a:pt x="14522" y="1792"/>
                    <a:pt x="14439" y="2086"/>
                    <a:pt x="14236" y="2086"/>
                  </a:cubicBezTo>
                  <a:cubicBezTo>
                    <a:pt x="14214" y="2086"/>
                    <a:pt x="14190" y="2082"/>
                    <a:pt x="14165" y="2075"/>
                  </a:cubicBezTo>
                  <a:cubicBezTo>
                    <a:pt x="14133" y="1943"/>
                    <a:pt x="14243" y="1932"/>
                    <a:pt x="14243" y="1811"/>
                  </a:cubicBezTo>
                  <a:cubicBezTo>
                    <a:pt x="14253" y="1581"/>
                    <a:pt x="13914" y="1515"/>
                    <a:pt x="13924" y="1230"/>
                  </a:cubicBezTo>
                  <a:cubicBezTo>
                    <a:pt x="13936" y="1230"/>
                    <a:pt x="13936" y="1208"/>
                    <a:pt x="13936" y="1197"/>
                  </a:cubicBezTo>
                  <a:cubicBezTo>
                    <a:pt x="13952" y="1193"/>
                    <a:pt x="13967" y="1191"/>
                    <a:pt x="13980" y="1191"/>
                  </a:cubicBezTo>
                  <a:close/>
                  <a:moveTo>
                    <a:pt x="7220" y="2266"/>
                  </a:moveTo>
                  <a:cubicBezTo>
                    <a:pt x="7300" y="2266"/>
                    <a:pt x="7378" y="2288"/>
                    <a:pt x="7423" y="2338"/>
                  </a:cubicBezTo>
                  <a:cubicBezTo>
                    <a:pt x="7423" y="2623"/>
                    <a:pt x="6941" y="2667"/>
                    <a:pt x="6929" y="2896"/>
                  </a:cubicBezTo>
                  <a:cubicBezTo>
                    <a:pt x="6929" y="2940"/>
                    <a:pt x="6963" y="3028"/>
                    <a:pt x="6973" y="3116"/>
                  </a:cubicBezTo>
                  <a:cubicBezTo>
                    <a:pt x="6984" y="3181"/>
                    <a:pt x="6973" y="3237"/>
                    <a:pt x="6984" y="3281"/>
                  </a:cubicBezTo>
                  <a:cubicBezTo>
                    <a:pt x="7017" y="3401"/>
                    <a:pt x="7160" y="3500"/>
                    <a:pt x="7270" y="3510"/>
                  </a:cubicBezTo>
                  <a:cubicBezTo>
                    <a:pt x="7278" y="3511"/>
                    <a:pt x="7287" y="3511"/>
                    <a:pt x="7296" y="3511"/>
                  </a:cubicBezTo>
                  <a:cubicBezTo>
                    <a:pt x="7477" y="3511"/>
                    <a:pt x="7719" y="3361"/>
                    <a:pt x="7923" y="3361"/>
                  </a:cubicBezTo>
                  <a:cubicBezTo>
                    <a:pt x="8001" y="3361"/>
                    <a:pt x="8074" y="3383"/>
                    <a:pt x="8135" y="3445"/>
                  </a:cubicBezTo>
                  <a:cubicBezTo>
                    <a:pt x="8094" y="3556"/>
                    <a:pt x="8007" y="3581"/>
                    <a:pt x="7901" y="3581"/>
                  </a:cubicBezTo>
                  <a:cubicBezTo>
                    <a:pt x="7816" y="3581"/>
                    <a:pt x="7718" y="3565"/>
                    <a:pt x="7623" y="3565"/>
                  </a:cubicBezTo>
                  <a:cubicBezTo>
                    <a:pt x="7557" y="3565"/>
                    <a:pt x="7493" y="3572"/>
                    <a:pt x="7434" y="3598"/>
                  </a:cubicBezTo>
                  <a:cubicBezTo>
                    <a:pt x="7379" y="3620"/>
                    <a:pt x="7346" y="3675"/>
                    <a:pt x="7302" y="3697"/>
                  </a:cubicBezTo>
                  <a:cubicBezTo>
                    <a:pt x="7248" y="3730"/>
                    <a:pt x="7138" y="3697"/>
                    <a:pt x="7138" y="3817"/>
                  </a:cubicBezTo>
                  <a:cubicBezTo>
                    <a:pt x="7151" y="3853"/>
                    <a:pt x="7167" y="3866"/>
                    <a:pt x="7185" y="3866"/>
                  </a:cubicBezTo>
                  <a:cubicBezTo>
                    <a:pt x="7226" y="3866"/>
                    <a:pt x="7278" y="3795"/>
                    <a:pt x="7324" y="3795"/>
                  </a:cubicBezTo>
                  <a:cubicBezTo>
                    <a:pt x="7327" y="3795"/>
                    <a:pt x="7331" y="3795"/>
                    <a:pt x="7334" y="3795"/>
                  </a:cubicBezTo>
                  <a:cubicBezTo>
                    <a:pt x="7399" y="3795"/>
                    <a:pt x="7489" y="3888"/>
                    <a:pt x="7489" y="3982"/>
                  </a:cubicBezTo>
                  <a:cubicBezTo>
                    <a:pt x="7482" y="4061"/>
                    <a:pt x="7458" y="4087"/>
                    <a:pt x="7426" y="4087"/>
                  </a:cubicBezTo>
                  <a:cubicBezTo>
                    <a:pt x="7362" y="4087"/>
                    <a:pt x="7263" y="3982"/>
                    <a:pt x="7189" y="3982"/>
                  </a:cubicBezTo>
                  <a:cubicBezTo>
                    <a:pt x="7187" y="3982"/>
                    <a:pt x="7184" y="3982"/>
                    <a:pt x="7182" y="3982"/>
                  </a:cubicBezTo>
                  <a:cubicBezTo>
                    <a:pt x="7006" y="3993"/>
                    <a:pt x="6973" y="4278"/>
                    <a:pt x="7006" y="4497"/>
                  </a:cubicBezTo>
                  <a:cubicBezTo>
                    <a:pt x="6929" y="4541"/>
                    <a:pt x="6842" y="4684"/>
                    <a:pt x="6743" y="4694"/>
                  </a:cubicBezTo>
                  <a:cubicBezTo>
                    <a:pt x="6739" y="4695"/>
                    <a:pt x="6734" y="4696"/>
                    <a:pt x="6730" y="4696"/>
                  </a:cubicBezTo>
                  <a:cubicBezTo>
                    <a:pt x="6670" y="4696"/>
                    <a:pt x="6616" y="4628"/>
                    <a:pt x="6535" y="4618"/>
                  </a:cubicBezTo>
                  <a:cubicBezTo>
                    <a:pt x="6525" y="4617"/>
                    <a:pt x="6516" y="4617"/>
                    <a:pt x="6507" y="4617"/>
                  </a:cubicBezTo>
                  <a:cubicBezTo>
                    <a:pt x="6330" y="4617"/>
                    <a:pt x="6153" y="4804"/>
                    <a:pt x="5986" y="4804"/>
                  </a:cubicBezTo>
                  <a:cubicBezTo>
                    <a:pt x="5910" y="4794"/>
                    <a:pt x="5822" y="4684"/>
                    <a:pt x="5701" y="4684"/>
                  </a:cubicBezTo>
                  <a:cubicBezTo>
                    <a:pt x="5636" y="4684"/>
                    <a:pt x="5581" y="4738"/>
                    <a:pt x="5515" y="4750"/>
                  </a:cubicBezTo>
                  <a:cubicBezTo>
                    <a:pt x="5507" y="4751"/>
                    <a:pt x="5498" y="4751"/>
                    <a:pt x="5488" y="4751"/>
                  </a:cubicBezTo>
                  <a:cubicBezTo>
                    <a:pt x="5403" y="4751"/>
                    <a:pt x="5297" y="4709"/>
                    <a:pt x="5307" y="4640"/>
                  </a:cubicBezTo>
                  <a:cubicBezTo>
                    <a:pt x="5307" y="4589"/>
                    <a:pt x="5330" y="4574"/>
                    <a:pt x="5363" y="4574"/>
                  </a:cubicBezTo>
                  <a:cubicBezTo>
                    <a:pt x="5407" y="4574"/>
                    <a:pt x="5467" y="4599"/>
                    <a:pt x="5513" y="4599"/>
                  </a:cubicBezTo>
                  <a:cubicBezTo>
                    <a:pt x="5522" y="4599"/>
                    <a:pt x="5530" y="4598"/>
                    <a:pt x="5537" y="4596"/>
                  </a:cubicBezTo>
                  <a:cubicBezTo>
                    <a:pt x="5636" y="4574"/>
                    <a:pt x="5614" y="4475"/>
                    <a:pt x="5691" y="4453"/>
                  </a:cubicBezTo>
                  <a:cubicBezTo>
                    <a:pt x="5694" y="4452"/>
                    <a:pt x="5697" y="4452"/>
                    <a:pt x="5701" y="4452"/>
                  </a:cubicBezTo>
                  <a:cubicBezTo>
                    <a:pt x="5738" y="4452"/>
                    <a:pt x="5776" y="4498"/>
                    <a:pt x="5829" y="4498"/>
                  </a:cubicBezTo>
                  <a:cubicBezTo>
                    <a:pt x="5834" y="4498"/>
                    <a:pt x="5839" y="4498"/>
                    <a:pt x="5844" y="4497"/>
                  </a:cubicBezTo>
                  <a:cubicBezTo>
                    <a:pt x="5921" y="4487"/>
                    <a:pt x="5986" y="4355"/>
                    <a:pt x="6064" y="4311"/>
                  </a:cubicBezTo>
                  <a:cubicBezTo>
                    <a:pt x="6195" y="4245"/>
                    <a:pt x="6305" y="4278"/>
                    <a:pt x="6327" y="4146"/>
                  </a:cubicBezTo>
                  <a:cubicBezTo>
                    <a:pt x="6337" y="4070"/>
                    <a:pt x="6283" y="3960"/>
                    <a:pt x="6305" y="3883"/>
                  </a:cubicBezTo>
                  <a:cubicBezTo>
                    <a:pt x="6337" y="3697"/>
                    <a:pt x="6622" y="3719"/>
                    <a:pt x="6612" y="3510"/>
                  </a:cubicBezTo>
                  <a:cubicBezTo>
                    <a:pt x="6600" y="3379"/>
                    <a:pt x="6381" y="3346"/>
                    <a:pt x="6359" y="3225"/>
                  </a:cubicBezTo>
                  <a:cubicBezTo>
                    <a:pt x="6337" y="3149"/>
                    <a:pt x="6381" y="3017"/>
                    <a:pt x="6403" y="2974"/>
                  </a:cubicBezTo>
                  <a:cubicBezTo>
                    <a:pt x="6491" y="2754"/>
                    <a:pt x="6809" y="2743"/>
                    <a:pt x="6897" y="2567"/>
                  </a:cubicBezTo>
                  <a:cubicBezTo>
                    <a:pt x="6941" y="2480"/>
                    <a:pt x="6941" y="2403"/>
                    <a:pt x="6973" y="2360"/>
                  </a:cubicBezTo>
                  <a:cubicBezTo>
                    <a:pt x="7021" y="2299"/>
                    <a:pt x="7122" y="2266"/>
                    <a:pt x="7220" y="2266"/>
                  </a:cubicBezTo>
                  <a:close/>
                  <a:moveTo>
                    <a:pt x="21347" y="4509"/>
                  </a:moveTo>
                  <a:cubicBezTo>
                    <a:pt x="21423" y="4618"/>
                    <a:pt x="21489" y="4782"/>
                    <a:pt x="21445" y="4947"/>
                  </a:cubicBezTo>
                  <a:cubicBezTo>
                    <a:pt x="21423" y="5057"/>
                    <a:pt x="21292" y="5101"/>
                    <a:pt x="21216" y="5199"/>
                  </a:cubicBezTo>
                  <a:cubicBezTo>
                    <a:pt x="21172" y="5243"/>
                    <a:pt x="21149" y="5314"/>
                    <a:pt x="21103" y="5314"/>
                  </a:cubicBezTo>
                  <a:cubicBezTo>
                    <a:pt x="21091" y="5314"/>
                    <a:pt x="21078" y="5309"/>
                    <a:pt x="21062" y="5298"/>
                  </a:cubicBezTo>
                  <a:cubicBezTo>
                    <a:pt x="21073" y="5199"/>
                    <a:pt x="21138" y="5177"/>
                    <a:pt x="21182" y="5122"/>
                  </a:cubicBezTo>
                  <a:cubicBezTo>
                    <a:pt x="21172" y="4991"/>
                    <a:pt x="21292" y="4903"/>
                    <a:pt x="21303" y="4772"/>
                  </a:cubicBezTo>
                  <a:cubicBezTo>
                    <a:pt x="21303" y="4684"/>
                    <a:pt x="21216" y="4530"/>
                    <a:pt x="21347" y="4509"/>
                  </a:cubicBezTo>
                  <a:close/>
                  <a:moveTo>
                    <a:pt x="16382" y="6502"/>
                  </a:moveTo>
                  <a:cubicBezTo>
                    <a:pt x="16398" y="6502"/>
                    <a:pt x="16413" y="6512"/>
                    <a:pt x="16424" y="6536"/>
                  </a:cubicBezTo>
                  <a:cubicBezTo>
                    <a:pt x="16413" y="6614"/>
                    <a:pt x="16391" y="6657"/>
                    <a:pt x="16314" y="6657"/>
                  </a:cubicBezTo>
                  <a:cubicBezTo>
                    <a:pt x="16281" y="6592"/>
                    <a:pt x="16335" y="6502"/>
                    <a:pt x="16382" y="6502"/>
                  </a:cubicBezTo>
                  <a:close/>
                  <a:moveTo>
                    <a:pt x="13839" y="6730"/>
                  </a:moveTo>
                  <a:cubicBezTo>
                    <a:pt x="13967" y="6730"/>
                    <a:pt x="14111" y="7022"/>
                    <a:pt x="13946" y="7063"/>
                  </a:cubicBezTo>
                  <a:cubicBezTo>
                    <a:pt x="13940" y="7064"/>
                    <a:pt x="13934" y="7065"/>
                    <a:pt x="13928" y="7065"/>
                  </a:cubicBezTo>
                  <a:cubicBezTo>
                    <a:pt x="13809" y="7065"/>
                    <a:pt x="13659" y="6775"/>
                    <a:pt x="13815" y="6734"/>
                  </a:cubicBezTo>
                  <a:cubicBezTo>
                    <a:pt x="13823" y="6731"/>
                    <a:pt x="13831" y="6730"/>
                    <a:pt x="13839" y="6730"/>
                  </a:cubicBezTo>
                  <a:close/>
                  <a:moveTo>
                    <a:pt x="9957" y="6436"/>
                  </a:moveTo>
                  <a:cubicBezTo>
                    <a:pt x="9998" y="6436"/>
                    <a:pt x="10035" y="6440"/>
                    <a:pt x="10065" y="6449"/>
                  </a:cubicBezTo>
                  <a:cubicBezTo>
                    <a:pt x="10142" y="6657"/>
                    <a:pt x="9933" y="6701"/>
                    <a:pt x="9933" y="6821"/>
                  </a:cubicBezTo>
                  <a:cubicBezTo>
                    <a:pt x="9933" y="6931"/>
                    <a:pt x="10218" y="7030"/>
                    <a:pt x="10296" y="7085"/>
                  </a:cubicBezTo>
                  <a:cubicBezTo>
                    <a:pt x="10427" y="7184"/>
                    <a:pt x="10559" y="7249"/>
                    <a:pt x="10668" y="7337"/>
                  </a:cubicBezTo>
                  <a:cubicBezTo>
                    <a:pt x="10810" y="7435"/>
                    <a:pt x="10942" y="7732"/>
                    <a:pt x="10657" y="7798"/>
                  </a:cubicBezTo>
                  <a:cubicBezTo>
                    <a:pt x="10559" y="7820"/>
                    <a:pt x="10383" y="7820"/>
                    <a:pt x="10284" y="7820"/>
                  </a:cubicBezTo>
                  <a:cubicBezTo>
                    <a:pt x="10000" y="7809"/>
                    <a:pt x="9787" y="7566"/>
                    <a:pt x="9469" y="7566"/>
                  </a:cubicBezTo>
                  <a:cubicBezTo>
                    <a:pt x="9456" y="7566"/>
                    <a:pt x="9443" y="7566"/>
                    <a:pt x="9429" y="7567"/>
                  </a:cubicBezTo>
                  <a:cubicBezTo>
                    <a:pt x="9353" y="7567"/>
                    <a:pt x="9287" y="7589"/>
                    <a:pt x="9232" y="7611"/>
                  </a:cubicBezTo>
                  <a:cubicBezTo>
                    <a:pt x="9133" y="7655"/>
                    <a:pt x="9078" y="7742"/>
                    <a:pt x="8990" y="7764"/>
                  </a:cubicBezTo>
                  <a:cubicBezTo>
                    <a:pt x="8969" y="7771"/>
                    <a:pt x="8946" y="7774"/>
                    <a:pt x="8922" y="7774"/>
                  </a:cubicBezTo>
                  <a:cubicBezTo>
                    <a:pt x="8857" y="7774"/>
                    <a:pt x="8784" y="7755"/>
                    <a:pt x="8723" y="7755"/>
                  </a:cubicBezTo>
                  <a:cubicBezTo>
                    <a:pt x="8701" y="7755"/>
                    <a:pt x="8680" y="7758"/>
                    <a:pt x="8662" y="7764"/>
                  </a:cubicBezTo>
                  <a:cubicBezTo>
                    <a:pt x="8596" y="7797"/>
                    <a:pt x="8573" y="7960"/>
                    <a:pt x="8483" y="7960"/>
                  </a:cubicBezTo>
                  <a:cubicBezTo>
                    <a:pt x="8453" y="7960"/>
                    <a:pt x="8415" y="7942"/>
                    <a:pt x="8366" y="7896"/>
                  </a:cubicBezTo>
                  <a:cubicBezTo>
                    <a:pt x="8355" y="7776"/>
                    <a:pt x="8486" y="7830"/>
                    <a:pt x="8497" y="7732"/>
                  </a:cubicBezTo>
                  <a:cubicBezTo>
                    <a:pt x="8486" y="7633"/>
                    <a:pt x="8388" y="7589"/>
                    <a:pt x="8376" y="7469"/>
                  </a:cubicBezTo>
                  <a:cubicBezTo>
                    <a:pt x="8366" y="7348"/>
                    <a:pt x="8476" y="7293"/>
                    <a:pt x="8508" y="7150"/>
                  </a:cubicBezTo>
                  <a:cubicBezTo>
                    <a:pt x="8519" y="7107"/>
                    <a:pt x="8508" y="7063"/>
                    <a:pt x="8519" y="7030"/>
                  </a:cubicBezTo>
                  <a:cubicBezTo>
                    <a:pt x="8530" y="6975"/>
                    <a:pt x="8585" y="6942"/>
                    <a:pt x="8629" y="6887"/>
                  </a:cubicBezTo>
                  <a:cubicBezTo>
                    <a:pt x="8683" y="6778"/>
                    <a:pt x="8749" y="6558"/>
                    <a:pt x="8881" y="6536"/>
                  </a:cubicBezTo>
                  <a:cubicBezTo>
                    <a:pt x="8886" y="6536"/>
                    <a:pt x="8891" y="6536"/>
                    <a:pt x="8896" y="6536"/>
                  </a:cubicBezTo>
                  <a:cubicBezTo>
                    <a:pt x="9007" y="6536"/>
                    <a:pt x="9072" y="6646"/>
                    <a:pt x="9166" y="6646"/>
                  </a:cubicBezTo>
                  <a:cubicBezTo>
                    <a:pt x="9232" y="6756"/>
                    <a:pt x="9265" y="6953"/>
                    <a:pt x="9397" y="6975"/>
                  </a:cubicBezTo>
                  <a:cubicBezTo>
                    <a:pt x="9406" y="6977"/>
                    <a:pt x="9415" y="6978"/>
                    <a:pt x="9424" y="6978"/>
                  </a:cubicBezTo>
                  <a:cubicBezTo>
                    <a:pt x="9528" y="6978"/>
                    <a:pt x="9646" y="6873"/>
                    <a:pt x="9736" y="6833"/>
                  </a:cubicBezTo>
                  <a:cubicBezTo>
                    <a:pt x="9714" y="6723"/>
                    <a:pt x="9604" y="6778"/>
                    <a:pt x="9594" y="6668"/>
                  </a:cubicBezTo>
                  <a:cubicBezTo>
                    <a:pt x="9576" y="6509"/>
                    <a:pt x="9792" y="6436"/>
                    <a:pt x="9957" y="6436"/>
                  </a:cubicBezTo>
                  <a:close/>
                  <a:moveTo>
                    <a:pt x="12386" y="6430"/>
                  </a:moveTo>
                  <a:cubicBezTo>
                    <a:pt x="12450" y="6430"/>
                    <a:pt x="12523" y="6440"/>
                    <a:pt x="12608" y="6460"/>
                  </a:cubicBezTo>
                  <a:cubicBezTo>
                    <a:pt x="12674" y="6514"/>
                    <a:pt x="12718" y="6712"/>
                    <a:pt x="12642" y="6778"/>
                  </a:cubicBezTo>
                  <a:cubicBezTo>
                    <a:pt x="12477" y="6778"/>
                    <a:pt x="12323" y="6855"/>
                    <a:pt x="12313" y="6997"/>
                  </a:cubicBezTo>
                  <a:cubicBezTo>
                    <a:pt x="12313" y="7172"/>
                    <a:pt x="12608" y="7359"/>
                    <a:pt x="12730" y="7447"/>
                  </a:cubicBezTo>
                  <a:cubicBezTo>
                    <a:pt x="12740" y="7523"/>
                    <a:pt x="12751" y="7611"/>
                    <a:pt x="12795" y="7655"/>
                  </a:cubicBezTo>
                  <a:cubicBezTo>
                    <a:pt x="12832" y="7638"/>
                    <a:pt x="12868" y="7630"/>
                    <a:pt x="12903" y="7630"/>
                  </a:cubicBezTo>
                  <a:cubicBezTo>
                    <a:pt x="13020" y="7630"/>
                    <a:pt x="13113" y="7722"/>
                    <a:pt x="13113" y="7842"/>
                  </a:cubicBezTo>
                  <a:cubicBezTo>
                    <a:pt x="13101" y="7881"/>
                    <a:pt x="13079" y="7892"/>
                    <a:pt x="13053" y="7892"/>
                  </a:cubicBezTo>
                  <a:cubicBezTo>
                    <a:pt x="13020" y="7892"/>
                    <a:pt x="12980" y="7874"/>
                    <a:pt x="12945" y="7874"/>
                  </a:cubicBezTo>
                  <a:cubicBezTo>
                    <a:pt x="12931" y="7874"/>
                    <a:pt x="12917" y="7877"/>
                    <a:pt x="12905" y="7885"/>
                  </a:cubicBezTo>
                  <a:cubicBezTo>
                    <a:pt x="12886" y="7885"/>
                    <a:pt x="12892" y="7920"/>
                    <a:pt x="12878" y="7920"/>
                  </a:cubicBezTo>
                  <a:cubicBezTo>
                    <a:pt x="12876" y="7920"/>
                    <a:pt x="12874" y="7919"/>
                    <a:pt x="12872" y="7918"/>
                  </a:cubicBezTo>
                  <a:lnTo>
                    <a:pt x="12872" y="7918"/>
                  </a:lnTo>
                  <a:cubicBezTo>
                    <a:pt x="12927" y="8236"/>
                    <a:pt x="13212" y="8269"/>
                    <a:pt x="13157" y="8719"/>
                  </a:cubicBezTo>
                  <a:cubicBezTo>
                    <a:pt x="13097" y="8788"/>
                    <a:pt x="12982" y="8840"/>
                    <a:pt x="12871" y="8840"/>
                  </a:cubicBezTo>
                  <a:cubicBezTo>
                    <a:pt x="12860" y="8840"/>
                    <a:pt x="12850" y="8840"/>
                    <a:pt x="12839" y="8839"/>
                  </a:cubicBezTo>
                  <a:cubicBezTo>
                    <a:pt x="12730" y="8839"/>
                    <a:pt x="12620" y="8729"/>
                    <a:pt x="12510" y="8675"/>
                  </a:cubicBezTo>
                  <a:cubicBezTo>
                    <a:pt x="12401" y="8620"/>
                    <a:pt x="12280" y="8609"/>
                    <a:pt x="12258" y="8466"/>
                  </a:cubicBezTo>
                  <a:cubicBezTo>
                    <a:pt x="12247" y="8400"/>
                    <a:pt x="12269" y="8225"/>
                    <a:pt x="12280" y="8149"/>
                  </a:cubicBezTo>
                  <a:cubicBezTo>
                    <a:pt x="12301" y="8071"/>
                    <a:pt x="12367" y="8061"/>
                    <a:pt x="12357" y="7984"/>
                  </a:cubicBezTo>
                  <a:cubicBezTo>
                    <a:pt x="12357" y="7896"/>
                    <a:pt x="12181" y="7742"/>
                    <a:pt x="12116" y="7666"/>
                  </a:cubicBezTo>
                  <a:cubicBezTo>
                    <a:pt x="12028" y="7556"/>
                    <a:pt x="11907" y="7479"/>
                    <a:pt x="11863" y="7359"/>
                  </a:cubicBezTo>
                  <a:cubicBezTo>
                    <a:pt x="11841" y="7315"/>
                    <a:pt x="11841" y="7249"/>
                    <a:pt x="11830" y="7194"/>
                  </a:cubicBezTo>
                  <a:cubicBezTo>
                    <a:pt x="11787" y="7085"/>
                    <a:pt x="11699" y="7041"/>
                    <a:pt x="11688" y="6964"/>
                  </a:cubicBezTo>
                  <a:cubicBezTo>
                    <a:pt x="11688" y="6909"/>
                    <a:pt x="11743" y="6800"/>
                    <a:pt x="11787" y="6756"/>
                  </a:cubicBezTo>
                  <a:cubicBezTo>
                    <a:pt x="11830" y="6712"/>
                    <a:pt x="11929" y="6668"/>
                    <a:pt x="12006" y="6592"/>
                  </a:cubicBezTo>
                  <a:cubicBezTo>
                    <a:pt x="12129" y="6484"/>
                    <a:pt x="12235" y="6430"/>
                    <a:pt x="12386" y="6430"/>
                  </a:cubicBezTo>
                  <a:close/>
                  <a:moveTo>
                    <a:pt x="5763" y="6729"/>
                  </a:moveTo>
                  <a:cubicBezTo>
                    <a:pt x="5769" y="6729"/>
                    <a:pt x="5774" y="6731"/>
                    <a:pt x="5778" y="6734"/>
                  </a:cubicBezTo>
                  <a:cubicBezTo>
                    <a:pt x="5866" y="6756"/>
                    <a:pt x="5855" y="6833"/>
                    <a:pt x="5910" y="6887"/>
                  </a:cubicBezTo>
                  <a:cubicBezTo>
                    <a:pt x="5954" y="6921"/>
                    <a:pt x="6008" y="6909"/>
                    <a:pt x="6064" y="6953"/>
                  </a:cubicBezTo>
                  <a:cubicBezTo>
                    <a:pt x="6118" y="6997"/>
                    <a:pt x="6140" y="7107"/>
                    <a:pt x="6206" y="7162"/>
                  </a:cubicBezTo>
                  <a:cubicBezTo>
                    <a:pt x="6293" y="7260"/>
                    <a:pt x="6458" y="7326"/>
                    <a:pt x="6578" y="7392"/>
                  </a:cubicBezTo>
                  <a:cubicBezTo>
                    <a:pt x="6699" y="7469"/>
                    <a:pt x="6885" y="7556"/>
                    <a:pt x="6907" y="7677"/>
                  </a:cubicBezTo>
                  <a:cubicBezTo>
                    <a:pt x="6919" y="7742"/>
                    <a:pt x="6897" y="7820"/>
                    <a:pt x="6897" y="7885"/>
                  </a:cubicBezTo>
                  <a:cubicBezTo>
                    <a:pt x="6907" y="7962"/>
                    <a:pt x="6951" y="8039"/>
                    <a:pt x="6984" y="8083"/>
                  </a:cubicBezTo>
                  <a:cubicBezTo>
                    <a:pt x="7072" y="8225"/>
                    <a:pt x="7182" y="8346"/>
                    <a:pt x="7270" y="8510"/>
                  </a:cubicBezTo>
                  <a:cubicBezTo>
                    <a:pt x="7270" y="8708"/>
                    <a:pt x="7323" y="8844"/>
                    <a:pt x="7487" y="8844"/>
                  </a:cubicBezTo>
                  <a:cubicBezTo>
                    <a:pt x="7504" y="8844"/>
                    <a:pt x="7523" y="8842"/>
                    <a:pt x="7543" y="8839"/>
                  </a:cubicBezTo>
                  <a:cubicBezTo>
                    <a:pt x="7620" y="8795"/>
                    <a:pt x="7587" y="8729"/>
                    <a:pt x="7642" y="8653"/>
                  </a:cubicBezTo>
                  <a:cubicBezTo>
                    <a:pt x="7697" y="8576"/>
                    <a:pt x="7828" y="8587"/>
                    <a:pt x="7828" y="8488"/>
                  </a:cubicBezTo>
                  <a:cubicBezTo>
                    <a:pt x="7828" y="8324"/>
                    <a:pt x="7511" y="8302"/>
                    <a:pt x="7543" y="8061"/>
                  </a:cubicBezTo>
                  <a:cubicBezTo>
                    <a:pt x="7553" y="8025"/>
                    <a:pt x="7573" y="8015"/>
                    <a:pt x="7597" y="8015"/>
                  </a:cubicBezTo>
                  <a:cubicBezTo>
                    <a:pt x="7624" y="8015"/>
                    <a:pt x="7657" y="8027"/>
                    <a:pt x="7686" y="8027"/>
                  </a:cubicBezTo>
                  <a:cubicBezTo>
                    <a:pt x="7745" y="7940"/>
                    <a:pt x="7852" y="7842"/>
                    <a:pt x="7952" y="7842"/>
                  </a:cubicBezTo>
                  <a:cubicBezTo>
                    <a:pt x="8003" y="7842"/>
                    <a:pt x="8051" y="7867"/>
                    <a:pt x="8091" y="7929"/>
                  </a:cubicBezTo>
                  <a:cubicBezTo>
                    <a:pt x="8147" y="8324"/>
                    <a:pt x="8245" y="8663"/>
                    <a:pt x="8476" y="8872"/>
                  </a:cubicBezTo>
                  <a:cubicBezTo>
                    <a:pt x="8504" y="8859"/>
                    <a:pt x="8530" y="8853"/>
                    <a:pt x="8553" y="8853"/>
                  </a:cubicBezTo>
                  <a:cubicBezTo>
                    <a:pt x="8654" y="8853"/>
                    <a:pt x="8718" y="8952"/>
                    <a:pt x="8822" y="8952"/>
                  </a:cubicBezTo>
                  <a:cubicBezTo>
                    <a:pt x="8834" y="8952"/>
                    <a:pt x="8846" y="8951"/>
                    <a:pt x="8859" y="8948"/>
                  </a:cubicBezTo>
                  <a:cubicBezTo>
                    <a:pt x="8936" y="8927"/>
                    <a:pt x="8969" y="8817"/>
                    <a:pt x="9034" y="8806"/>
                  </a:cubicBezTo>
                  <a:cubicBezTo>
                    <a:pt x="9042" y="8805"/>
                    <a:pt x="9051" y="8804"/>
                    <a:pt x="9058" y="8804"/>
                  </a:cubicBezTo>
                  <a:cubicBezTo>
                    <a:pt x="9177" y="8804"/>
                    <a:pt x="9261" y="8950"/>
                    <a:pt x="9375" y="8970"/>
                  </a:cubicBezTo>
                  <a:cubicBezTo>
                    <a:pt x="9387" y="8972"/>
                    <a:pt x="9399" y="8973"/>
                    <a:pt x="9410" y="8973"/>
                  </a:cubicBezTo>
                  <a:cubicBezTo>
                    <a:pt x="9557" y="8973"/>
                    <a:pt x="9673" y="8831"/>
                    <a:pt x="9805" y="8831"/>
                  </a:cubicBezTo>
                  <a:cubicBezTo>
                    <a:pt x="9843" y="8831"/>
                    <a:pt x="9881" y="8842"/>
                    <a:pt x="9923" y="8872"/>
                  </a:cubicBezTo>
                  <a:cubicBezTo>
                    <a:pt x="9933" y="9058"/>
                    <a:pt x="9977" y="9168"/>
                    <a:pt x="9977" y="9299"/>
                  </a:cubicBezTo>
                  <a:cubicBezTo>
                    <a:pt x="9967" y="9409"/>
                    <a:pt x="9901" y="9508"/>
                    <a:pt x="9857" y="9650"/>
                  </a:cubicBezTo>
                  <a:cubicBezTo>
                    <a:pt x="9802" y="9847"/>
                    <a:pt x="9835" y="10056"/>
                    <a:pt x="9682" y="10122"/>
                  </a:cubicBezTo>
                  <a:cubicBezTo>
                    <a:pt x="9641" y="10138"/>
                    <a:pt x="9604" y="10145"/>
                    <a:pt x="9569" y="10145"/>
                  </a:cubicBezTo>
                  <a:cubicBezTo>
                    <a:pt x="9422" y="10145"/>
                    <a:pt x="9308" y="10033"/>
                    <a:pt x="9155" y="10033"/>
                  </a:cubicBezTo>
                  <a:cubicBezTo>
                    <a:pt x="9144" y="10033"/>
                    <a:pt x="9133" y="10033"/>
                    <a:pt x="9122" y="10034"/>
                  </a:cubicBezTo>
                  <a:cubicBezTo>
                    <a:pt x="9012" y="10034"/>
                    <a:pt x="8936" y="10166"/>
                    <a:pt x="8826" y="10188"/>
                  </a:cubicBezTo>
                  <a:cubicBezTo>
                    <a:pt x="8812" y="10190"/>
                    <a:pt x="8798" y="10192"/>
                    <a:pt x="8784" y="10192"/>
                  </a:cubicBezTo>
                  <a:cubicBezTo>
                    <a:pt x="8621" y="10192"/>
                    <a:pt x="8448" y="10032"/>
                    <a:pt x="8267" y="10001"/>
                  </a:cubicBezTo>
                  <a:cubicBezTo>
                    <a:pt x="8231" y="10001"/>
                    <a:pt x="8194" y="10006"/>
                    <a:pt x="8164" y="10006"/>
                  </a:cubicBezTo>
                  <a:cubicBezTo>
                    <a:pt x="8149" y="10006"/>
                    <a:pt x="8136" y="10005"/>
                    <a:pt x="8125" y="10001"/>
                  </a:cubicBezTo>
                  <a:cubicBezTo>
                    <a:pt x="8069" y="9990"/>
                    <a:pt x="8037" y="9925"/>
                    <a:pt x="7982" y="9903"/>
                  </a:cubicBezTo>
                  <a:cubicBezTo>
                    <a:pt x="7894" y="9869"/>
                    <a:pt x="7828" y="9891"/>
                    <a:pt x="7752" y="9869"/>
                  </a:cubicBezTo>
                  <a:cubicBezTo>
                    <a:pt x="7701" y="9762"/>
                    <a:pt x="7560" y="9703"/>
                    <a:pt x="7419" y="9703"/>
                  </a:cubicBezTo>
                  <a:cubicBezTo>
                    <a:pt x="7257" y="9703"/>
                    <a:pt x="7096" y="9781"/>
                    <a:pt x="7072" y="9957"/>
                  </a:cubicBezTo>
                  <a:cubicBezTo>
                    <a:pt x="7050" y="10100"/>
                    <a:pt x="7127" y="10297"/>
                    <a:pt x="6951" y="10330"/>
                  </a:cubicBezTo>
                  <a:cubicBezTo>
                    <a:pt x="6947" y="10330"/>
                    <a:pt x="6943" y="10330"/>
                    <a:pt x="6939" y="10330"/>
                  </a:cubicBezTo>
                  <a:cubicBezTo>
                    <a:pt x="6833" y="10330"/>
                    <a:pt x="6716" y="10186"/>
                    <a:pt x="6568" y="10144"/>
                  </a:cubicBezTo>
                  <a:cubicBezTo>
                    <a:pt x="6502" y="10133"/>
                    <a:pt x="6414" y="10144"/>
                    <a:pt x="6371" y="10122"/>
                  </a:cubicBezTo>
                  <a:cubicBezTo>
                    <a:pt x="6249" y="10078"/>
                    <a:pt x="6261" y="9935"/>
                    <a:pt x="6162" y="9847"/>
                  </a:cubicBezTo>
                  <a:cubicBezTo>
                    <a:pt x="6107" y="9804"/>
                    <a:pt x="5954" y="9738"/>
                    <a:pt x="5866" y="9727"/>
                  </a:cubicBezTo>
                  <a:cubicBezTo>
                    <a:pt x="5858" y="9726"/>
                    <a:pt x="5850" y="9725"/>
                    <a:pt x="5841" y="9725"/>
                  </a:cubicBezTo>
                  <a:cubicBezTo>
                    <a:pt x="5803" y="9725"/>
                    <a:pt x="5765" y="9740"/>
                    <a:pt x="5726" y="9740"/>
                  </a:cubicBezTo>
                  <a:cubicBezTo>
                    <a:pt x="5718" y="9740"/>
                    <a:pt x="5710" y="9740"/>
                    <a:pt x="5701" y="9738"/>
                  </a:cubicBezTo>
                  <a:cubicBezTo>
                    <a:pt x="5625" y="9727"/>
                    <a:pt x="5526" y="9662"/>
                    <a:pt x="5460" y="9618"/>
                  </a:cubicBezTo>
                  <a:cubicBezTo>
                    <a:pt x="5406" y="9584"/>
                    <a:pt x="5285" y="9519"/>
                    <a:pt x="5274" y="9453"/>
                  </a:cubicBezTo>
                  <a:cubicBezTo>
                    <a:pt x="5252" y="9365"/>
                    <a:pt x="5416" y="9255"/>
                    <a:pt x="5416" y="9179"/>
                  </a:cubicBezTo>
                  <a:cubicBezTo>
                    <a:pt x="5428" y="9113"/>
                    <a:pt x="5362" y="9080"/>
                    <a:pt x="5350" y="8982"/>
                  </a:cubicBezTo>
                  <a:cubicBezTo>
                    <a:pt x="5340" y="8927"/>
                    <a:pt x="5362" y="8872"/>
                    <a:pt x="5350" y="8828"/>
                  </a:cubicBezTo>
                  <a:cubicBezTo>
                    <a:pt x="5340" y="8762"/>
                    <a:pt x="5252" y="8685"/>
                    <a:pt x="5165" y="8685"/>
                  </a:cubicBezTo>
                  <a:cubicBezTo>
                    <a:pt x="5087" y="8685"/>
                    <a:pt x="5022" y="8762"/>
                    <a:pt x="4956" y="8762"/>
                  </a:cubicBezTo>
                  <a:cubicBezTo>
                    <a:pt x="4948" y="8763"/>
                    <a:pt x="4941" y="8764"/>
                    <a:pt x="4933" y="8764"/>
                  </a:cubicBezTo>
                  <a:cubicBezTo>
                    <a:pt x="4843" y="8764"/>
                    <a:pt x="4720" y="8717"/>
                    <a:pt x="4622" y="8717"/>
                  </a:cubicBezTo>
                  <a:cubicBezTo>
                    <a:pt x="4612" y="8717"/>
                    <a:pt x="4603" y="8718"/>
                    <a:pt x="4594" y="8719"/>
                  </a:cubicBezTo>
                  <a:cubicBezTo>
                    <a:pt x="4517" y="8719"/>
                    <a:pt x="4451" y="8773"/>
                    <a:pt x="4386" y="8773"/>
                  </a:cubicBezTo>
                  <a:cubicBezTo>
                    <a:pt x="4324" y="8780"/>
                    <a:pt x="4266" y="8783"/>
                    <a:pt x="4212" y="8783"/>
                  </a:cubicBezTo>
                  <a:cubicBezTo>
                    <a:pt x="4103" y="8783"/>
                    <a:pt x="4006" y="8773"/>
                    <a:pt x="3903" y="8773"/>
                  </a:cubicBezTo>
                  <a:cubicBezTo>
                    <a:pt x="3805" y="8784"/>
                    <a:pt x="3618" y="8828"/>
                    <a:pt x="3530" y="8883"/>
                  </a:cubicBezTo>
                  <a:cubicBezTo>
                    <a:pt x="3476" y="8905"/>
                    <a:pt x="3443" y="8970"/>
                    <a:pt x="3377" y="9004"/>
                  </a:cubicBezTo>
                  <a:cubicBezTo>
                    <a:pt x="3345" y="9026"/>
                    <a:pt x="3311" y="9026"/>
                    <a:pt x="3267" y="9048"/>
                  </a:cubicBezTo>
                  <a:cubicBezTo>
                    <a:pt x="3213" y="9080"/>
                    <a:pt x="3147" y="9157"/>
                    <a:pt x="3092" y="9179"/>
                  </a:cubicBezTo>
                  <a:cubicBezTo>
                    <a:pt x="3074" y="9183"/>
                    <a:pt x="3055" y="9185"/>
                    <a:pt x="3034" y="9185"/>
                  </a:cubicBezTo>
                  <a:cubicBezTo>
                    <a:pt x="2951" y="9185"/>
                    <a:pt x="2844" y="9157"/>
                    <a:pt x="2731" y="9157"/>
                  </a:cubicBezTo>
                  <a:cubicBezTo>
                    <a:pt x="2708" y="9159"/>
                    <a:pt x="2684" y="9161"/>
                    <a:pt x="2658" y="9161"/>
                  </a:cubicBezTo>
                  <a:cubicBezTo>
                    <a:pt x="2557" y="9161"/>
                    <a:pt x="2445" y="9135"/>
                    <a:pt x="2445" y="9004"/>
                  </a:cubicBezTo>
                  <a:cubicBezTo>
                    <a:pt x="2434" y="8773"/>
                    <a:pt x="2774" y="8861"/>
                    <a:pt x="2960" y="8817"/>
                  </a:cubicBezTo>
                  <a:cubicBezTo>
                    <a:pt x="3026" y="8795"/>
                    <a:pt x="3070" y="8719"/>
                    <a:pt x="3158" y="8663"/>
                  </a:cubicBezTo>
                  <a:cubicBezTo>
                    <a:pt x="3191" y="8631"/>
                    <a:pt x="3245" y="8631"/>
                    <a:pt x="3279" y="8598"/>
                  </a:cubicBezTo>
                  <a:cubicBezTo>
                    <a:pt x="3345" y="8543"/>
                    <a:pt x="3443" y="8422"/>
                    <a:pt x="3454" y="8356"/>
                  </a:cubicBezTo>
                  <a:cubicBezTo>
                    <a:pt x="3454" y="8302"/>
                    <a:pt x="3421" y="8214"/>
                    <a:pt x="3432" y="8181"/>
                  </a:cubicBezTo>
                  <a:cubicBezTo>
                    <a:pt x="3432" y="8127"/>
                    <a:pt x="3487" y="8071"/>
                    <a:pt x="3542" y="7995"/>
                  </a:cubicBezTo>
                  <a:cubicBezTo>
                    <a:pt x="3640" y="7896"/>
                    <a:pt x="3739" y="7742"/>
                    <a:pt x="3849" y="7677"/>
                  </a:cubicBezTo>
                  <a:cubicBezTo>
                    <a:pt x="3925" y="7633"/>
                    <a:pt x="4024" y="7633"/>
                    <a:pt x="4057" y="7567"/>
                  </a:cubicBezTo>
                  <a:cubicBezTo>
                    <a:pt x="4068" y="7479"/>
                    <a:pt x="4046" y="7435"/>
                    <a:pt x="4046" y="7359"/>
                  </a:cubicBezTo>
                  <a:cubicBezTo>
                    <a:pt x="4090" y="7304"/>
                    <a:pt x="4123" y="7271"/>
                    <a:pt x="4166" y="7260"/>
                  </a:cubicBezTo>
                  <a:cubicBezTo>
                    <a:pt x="4179" y="7256"/>
                    <a:pt x="4193" y="7254"/>
                    <a:pt x="4206" y="7254"/>
                  </a:cubicBezTo>
                  <a:cubicBezTo>
                    <a:pt x="4305" y="7254"/>
                    <a:pt x="4413" y="7348"/>
                    <a:pt x="4529" y="7348"/>
                  </a:cubicBezTo>
                  <a:cubicBezTo>
                    <a:pt x="4583" y="7348"/>
                    <a:pt x="4638" y="7293"/>
                    <a:pt x="4693" y="7238"/>
                  </a:cubicBezTo>
                  <a:lnTo>
                    <a:pt x="4858" y="7140"/>
                  </a:lnTo>
                  <a:cubicBezTo>
                    <a:pt x="4912" y="7107"/>
                    <a:pt x="4967" y="7030"/>
                    <a:pt x="5033" y="7030"/>
                  </a:cubicBezTo>
                  <a:cubicBezTo>
                    <a:pt x="5041" y="7029"/>
                    <a:pt x="5049" y="7029"/>
                    <a:pt x="5056" y="7029"/>
                  </a:cubicBezTo>
                  <a:cubicBezTo>
                    <a:pt x="5214" y="7029"/>
                    <a:pt x="5278" y="7244"/>
                    <a:pt x="5350" y="7359"/>
                  </a:cubicBezTo>
                  <a:cubicBezTo>
                    <a:pt x="5406" y="7457"/>
                    <a:pt x="5592" y="7633"/>
                    <a:pt x="5701" y="7699"/>
                  </a:cubicBezTo>
                  <a:cubicBezTo>
                    <a:pt x="5757" y="7742"/>
                    <a:pt x="5833" y="7742"/>
                    <a:pt x="5899" y="7776"/>
                  </a:cubicBezTo>
                  <a:cubicBezTo>
                    <a:pt x="6042" y="7852"/>
                    <a:pt x="6305" y="8105"/>
                    <a:pt x="6315" y="8269"/>
                  </a:cubicBezTo>
                  <a:cubicBezTo>
                    <a:pt x="6315" y="8346"/>
                    <a:pt x="6249" y="8412"/>
                    <a:pt x="6261" y="8488"/>
                  </a:cubicBezTo>
                  <a:cubicBezTo>
                    <a:pt x="6268" y="8489"/>
                    <a:pt x="6276" y="8490"/>
                    <a:pt x="6284" y="8490"/>
                  </a:cubicBezTo>
                  <a:cubicBezTo>
                    <a:pt x="6385" y="8490"/>
                    <a:pt x="6480" y="8359"/>
                    <a:pt x="6480" y="8236"/>
                  </a:cubicBezTo>
                  <a:cubicBezTo>
                    <a:pt x="6491" y="8159"/>
                    <a:pt x="6414" y="8115"/>
                    <a:pt x="6436" y="8039"/>
                  </a:cubicBezTo>
                  <a:cubicBezTo>
                    <a:pt x="6452" y="7991"/>
                    <a:pt x="6481" y="7978"/>
                    <a:pt x="6514" y="7978"/>
                  </a:cubicBezTo>
                  <a:cubicBezTo>
                    <a:pt x="6555" y="7978"/>
                    <a:pt x="6603" y="7998"/>
                    <a:pt x="6643" y="7998"/>
                  </a:cubicBezTo>
                  <a:cubicBezTo>
                    <a:pt x="6660" y="7998"/>
                    <a:pt x="6675" y="7994"/>
                    <a:pt x="6688" y="7984"/>
                  </a:cubicBezTo>
                  <a:cubicBezTo>
                    <a:pt x="6678" y="7842"/>
                    <a:pt x="6513" y="7830"/>
                    <a:pt x="6414" y="7754"/>
                  </a:cubicBezTo>
                  <a:cubicBezTo>
                    <a:pt x="6359" y="7710"/>
                    <a:pt x="6315" y="7633"/>
                    <a:pt x="6261" y="7600"/>
                  </a:cubicBezTo>
                  <a:cubicBezTo>
                    <a:pt x="6173" y="7556"/>
                    <a:pt x="6096" y="7567"/>
                    <a:pt x="6030" y="7513"/>
                  </a:cubicBezTo>
                  <a:cubicBezTo>
                    <a:pt x="5964" y="7457"/>
                    <a:pt x="5932" y="7326"/>
                    <a:pt x="5877" y="7238"/>
                  </a:cubicBezTo>
                  <a:cubicBezTo>
                    <a:pt x="5789" y="7118"/>
                    <a:pt x="5603" y="7096"/>
                    <a:pt x="5657" y="6821"/>
                  </a:cubicBezTo>
                  <a:cubicBezTo>
                    <a:pt x="5676" y="6784"/>
                    <a:pt x="5728" y="6729"/>
                    <a:pt x="5763" y="6729"/>
                  </a:cubicBezTo>
                  <a:close/>
                  <a:moveTo>
                    <a:pt x="9753" y="17488"/>
                  </a:moveTo>
                  <a:cubicBezTo>
                    <a:pt x="9837" y="17488"/>
                    <a:pt x="9909" y="17529"/>
                    <a:pt x="9923" y="17632"/>
                  </a:cubicBezTo>
                  <a:cubicBezTo>
                    <a:pt x="9933" y="17741"/>
                    <a:pt x="9857" y="17829"/>
                    <a:pt x="9813" y="17917"/>
                  </a:cubicBezTo>
                  <a:cubicBezTo>
                    <a:pt x="9780" y="18005"/>
                    <a:pt x="9791" y="18070"/>
                    <a:pt x="9714" y="18114"/>
                  </a:cubicBezTo>
                  <a:cubicBezTo>
                    <a:pt x="9695" y="18116"/>
                    <a:pt x="9676" y="18117"/>
                    <a:pt x="9658" y="18117"/>
                  </a:cubicBezTo>
                  <a:cubicBezTo>
                    <a:pt x="9561" y="18117"/>
                    <a:pt x="9477" y="18090"/>
                    <a:pt x="9440" y="18016"/>
                  </a:cubicBezTo>
                  <a:cubicBezTo>
                    <a:pt x="9484" y="17895"/>
                    <a:pt x="9440" y="17797"/>
                    <a:pt x="9462" y="17676"/>
                  </a:cubicBezTo>
                  <a:cubicBezTo>
                    <a:pt x="9488" y="17572"/>
                    <a:pt x="9632" y="17488"/>
                    <a:pt x="9753" y="17488"/>
                  </a:cubicBezTo>
                  <a:close/>
                  <a:moveTo>
                    <a:pt x="9012" y="18662"/>
                  </a:moveTo>
                  <a:cubicBezTo>
                    <a:pt x="9100" y="18728"/>
                    <a:pt x="9056" y="18860"/>
                    <a:pt x="9078" y="18981"/>
                  </a:cubicBezTo>
                  <a:cubicBezTo>
                    <a:pt x="9100" y="19079"/>
                    <a:pt x="9210" y="19145"/>
                    <a:pt x="9166" y="19244"/>
                  </a:cubicBezTo>
                  <a:cubicBezTo>
                    <a:pt x="9012" y="19222"/>
                    <a:pt x="8903" y="18871"/>
                    <a:pt x="8990" y="18662"/>
                  </a:cubicBezTo>
                  <a:close/>
                  <a:moveTo>
                    <a:pt x="9967" y="20175"/>
                  </a:moveTo>
                  <a:cubicBezTo>
                    <a:pt x="10076" y="20241"/>
                    <a:pt x="10011" y="20504"/>
                    <a:pt x="9967" y="20592"/>
                  </a:cubicBezTo>
                  <a:cubicBezTo>
                    <a:pt x="9846" y="20538"/>
                    <a:pt x="9901" y="20274"/>
                    <a:pt x="9945" y="20175"/>
                  </a:cubicBezTo>
                  <a:close/>
                  <a:moveTo>
                    <a:pt x="17445" y="1"/>
                  </a:moveTo>
                  <a:cubicBezTo>
                    <a:pt x="17370" y="1"/>
                    <a:pt x="17269" y="47"/>
                    <a:pt x="17169" y="57"/>
                  </a:cubicBezTo>
                  <a:cubicBezTo>
                    <a:pt x="17157" y="58"/>
                    <a:pt x="17145" y="59"/>
                    <a:pt x="17132" y="59"/>
                  </a:cubicBezTo>
                  <a:cubicBezTo>
                    <a:pt x="17065" y="59"/>
                    <a:pt x="16996" y="44"/>
                    <a:pt x="16934" y="44"/>
                  </a:cubicBezTo>
                  <a:cubicBezTo>
                    <a:pt x="16905" y="44"/>
                    <a:pt x="16877" y="48"/>
                    <a:pt x="16852" y="57"/>
                  </a:cubicBezTo>
                  <a:cubicBezTo>
                    <a:pt x="16797" y="79"/>
                    <a:pt x="16753" y="145"/>
                    <a:pt x="16687" y="167"/>
                  </a:cubicBezTo>
                  <a:cubicBezTo>
                    <a:pt x="16633" y="199"/>
                    <a:pt x="16555" y="221"/>
                    <a:pt x="16501" y="221"/>
                  </a:cubicBezTo>
                  <a:cubicBezTo>
                    <a:pt x="16408" y="221"/>
                    <a:pt x="16306" y="144"/>
                    <a:pt x="16203" y="144"/>
                  </a:cubicBezTo>
                  <a:cubicBezTo>
                    <a:pt x="16196" y="144"/>
                    <a:pt x="16189" y="144"/>
                    <a:pt x="16183" y="145"/>
                  </a:cubicBezTo>
                  <a:cubicBezTo>
                    <a:pt x="16073" y="155"/>
                    <a:pt x="15941" y="276"/>
                    <a:pt x="15810" y="298"/>
                  </a:cubicBezTo>
                  <a:cubicBezTo>
                    <a:pt x="15580" y="342"/>
                    <a:pt x="15361" y="353"/>
                    <a:pt x="15229" y="462"/>
                  </a:cubicBezTo>
                  <a:cubicBezTo>
                    <a:pt x="15185" y="528"/>
                    <a:pt x="15284" y="572"/>
                    <a:pt x="15240" y="627"/>
                  </a:cubicBezTo>
                  <a:cubicBezTo>
                    <a:pt x="15086" y="693"/>
                    <a:pt x="14823" y="616"/>
                    <a:pt x="14703" y="726"/>
                  </a:cubicBezTo>
                  <a:cubicBezTo>
                    <a:pt x="14670" y="791"/>
                    <a:pt x="14757" y="857"/>
                    <a:pt x="14692" y="912"/>
                  </a:cubicBezTo>
                  <a:cubicBezTo>
                    <a:pt x="14593" y="901"/>
                    <a:pt x="14571" y="857"/>
                    <a:pt x="14506" y="857"/>
                  </a:cubicBezTo>
                  <a:cubicBezTo>
                    <a:pt x="14396" y="869"/>
                    <a:pt x="14330" y="1066"/>
                    <a:pt x="14243" y="1066"/>
                  </a:cubicBezTo>
                  <a:cubicBezTo>
                    <a:pt x="14165" y="1066"/>
                    <a:pt x="14133" y="923"/>
                    <a:pt x="14067" y="923"/>
                  </a:cubicBezTo>
                  <a:cubicBezTo>
                    <a:pt x="13979" y="934"/>
                    <a:pt x="13936" y="1154"/>
                    <a:pt x="13858" y="1154"/>
                  </a:cubicBezTo>
                  <a:cubicBezTo>
                    <a:pt x="13855" y="1154"/>
                    <a:pt x="13853" y="1154"/>
                    <a:pt x="13850" y="1154"/>
                  </a:cubicBezTo>
                  <a:cubicBezTo>
                    <a:pt x="13772" y="1154"/>
                    <a:pt x="13790" y="1007"/>
                    <a:pt x="13727" y="912"/>
                  </a:cubicBezTo>
                  <a:cubicBezTo>
                    <a:pt x="13680" y="836"/>
                    <a:pt x="13571" y="801"/>
                    <a:pt x="13466" y="801"/>
                  </a:cubicBezTo>
                  <a:cubicBezTo>
                    <a:pt x="13374" y="801"/>
                    <a:pt x="13285" y="828"/>
                    <a:pt x="13244" y="879"/>
                  </a:cubicBezTo>
                  <a:cubicBezTo>
                    <a:pt x="13212" y="912"/>
                    <a:pt x="13091" y="1154"/>
                    <a:pt x="13091" y="1186"/>
                  </a:cubicBezTo>
                  <a:cubicBezTo>
                    <a:pt x="13091" y="1241"/>
                    <a:pt x="13190" y="1427"/>
                    <a:pt x="13212" y="1449"/>
                  </a:cubicBezTo>
                  <a:cubicBezTo>
                    <a:pt x="13288" y="1526"/>
                    <a:pt x="13453" y="1483"/>
                    <a:pt x="13475" y="1658"/>
                  </a:cubicBezTo>
                  <a:cubicBezTo>
                    <a:pt x="13256" y="1647"/>
                    <a:pt x="13025" y="1504"/>
                    <a:pt x="12784" y="1461"/>
                  </a:cubicBezTo>
                  <a:cubicBezTo>
                    <a:pt x="12620" y="1439"/>
                    <a:pt x="12444" y="1439"/>
                    <a:pt x="12280" y="1427"/>
                  </a:cubicBezTo>
                  <a:lnTo>
                    <a:pt x="12280" y="1427"/>
                  </a:lnTo>
                  <a:cubicBezTo>
                    <a:pt x="12236" y="1504"/>
                    <a:pt x="12401" y="1559"/>
                    <a:pt x="12323" y="1647"/>
                  </a:cubicBezTo>
                  <a:cubicBezTo>
                    <a:pt x="12318" y="1655"/>
                    <a:pt x="12309" y="1658"/>
                    <a:pt x="12299" y="1658"/>
                  </a:cubicBezTo>
                  <a:cubicBezTo>
                    <a:pt x="12253" y="1658"/>
                    <a:pt x="12171" y="1592"/>
                    <a:pt x="12126" y="1592"/>
                  </a:cubicBezTo>
                  <a:cubicBezTo>
                    <a:pt x="12119" y="1591"/>
                    <a:pt x="12112" y="1591"/>
                    <a:pt x="12106" y="1591"/>
                  </a:cubicBezTo>
                  <a:cubicBezTo>
                    <a:pt x="12028" y="1591"/>
                    <a:pt x="11965" y="1648"/>
                    <a:pt x="11874" y="1668"/>
                  </a:cubicBezTo>
                  <a:cubicBezTo>
                    <a:pt x="11865" y="1671"/>
                    <a:pt x="11855" y="1672"/>
                    <a:pt x="11844" y="1672"/>
                  </a:cubicBezTo>
                  <a:cubicBezTo>
                    <a:pt x="11816" y="1672"/>
                    <a:pt x="11786" y="1666"/>
                    <a:pt x="11754" y="1666"/>
                  </a:cubicBezTo>
                  <a:cubicBezTo>
                    <a:pt x="11743" y="1666"/>
                    <a:pt x="11732" y="1666"/>
                    <a:pt x="11721" y="1668"/>
                  </a:cubicBezTo>
                  <a:cubicBezTo>
                    <a:pt x="11664" y="1678"/>
                    <a:pt x="11615" y="1704"/>
                    <a:pt x="11575" y="1704"/>
                  </a:cubicBezTo>
                  <a:cubicBezTo>
                    <a:pt x="11568" y="1704"/>
                    <a:pt x="11562" y="1703"/>
                    <a:pt x="11556" y="1702"/>
                  </a:cubicBezTo>
                  <a:cubicBezTo>
                    <a:pt x="11480" y="1690"/>
                    <a:pt x="11436" y="1603"/>
                    <a:pt x="11370" y="1603"/>
                  </a:cubicBezTo>
                  <a:cubicBezTo>
                    <a:pt x="11315" y="1603"/>
                    <a:pt x="11249" y="1668"/>
                    <a:pt x="11183" y="1680"/>
                  </a:cubicBezTo>
                  <a:cubicBezTo>
                    <a:pt x="11161" y="1685"/>
                    <a:pt x="11137" y="1685"/>
                    <a:pt x="11113" y="1685"/>
                  </a:cubicBezTo>
                  <a:cubicBezTo>
                    <a:pt x="11090" y="1685"/>
                    <a:pt x="11068" y="1685"/>
                    <a:pt x="11052" y="1690"/>
                  </a:cubicBezTo>
                  <a:cubicBezTo>
                    <a:pt x="10997" y="1712"/>
                    <a:pt x="10953" y="1768"/>
                    <a:pt x="10888" y="1800"/>
                  </a:cubicBezTo>
                  <a:cubicBezTo>
                    <a:pt x="10844" y="1822"/>
                    <a:pt x="10778" y="1822"/>
                    <a:pt x="10745" y="1844"/>
                  </a:cubicBezTo>
                  <a:cubicBezTo>
                    <a:pt x="10646" y="1910"/>
                    <a:pt x="10624" y="2019"/>
                    <a:pt x="10515" y="2031"/>
                  </a:cubicBezTo>
                  <a:cubicBezTo>
                    <a:pt x="10471" y="2031"/>
                    <a:pt x="10383" y="2009"/>
                    <a:pt x="10350" y="1910"/>
                  </a:cubicBezTo>
                  <a:cubicBezTo>
                    <a:pt x="10339" y="1833"/>
                    <a:pt x="10405" y="1844"/>
                    <a:pt x="10394" y="1756"/>
                  </a:cubicBezTo>
                  <a:cubicBezTo>
                    <a:pt x="10376" y="1714"/>
                    <a:pt x="10309" y="1689"/>
                    <a:pt x="10244" y="1689"/>
                  </a:cubicBezTo>
                  <a:cubicBezTo>
                    <a:pt x="10191" y="1689"/>
                    <a:pt x="10140" y="1706"/>
                    <a:pt x="10120" y="1746"/>
                  </a:cubicBezTo>
                  <a:cubicBezTo>
                    <a:pt x="10054" y="1877"/>
                    <a:pt x="10186" y="1954"/>
                    <a:pt x="10175" y="2085"/>
                  </a:cubicBezTo>
                  <a:cubicBezTo>
                    <a:pt x="10164" y="2096"/>
                    <a:pt x="10142" y="2118"/>
                    <a:pt x="10131" y="2140"/>
                  </a:cubicBezTo>
                  <a:cubicBezTo>
                    <a:pt x="10084" y="2115"/>
                    <a:pt x="10039" y="2105"/>
                    <a:pt x="9995" y="2105"/>
                  </a:cubicBezTo>
                  <a:cubicBezTo>
                    <a:pt x="9865" y="2105"/>
                    <a:pt x="9750" y="2198"/>
                    <a:pt x="9660" y="2272"/>
                  </a:cubicBezTo>
                  <a:cubicBezTo>
                    <a:pt x="9638" y="2338"/>
                    <a:pt x="9648" y="2436"/>
                    <a:pt x="9594" y="2458"/>
                  </a:cubicBezTo>
                  <a:cubicBezTo>
                    <a:pt x="9579" y="2461"/>
                    <a:pt x="9565" y="2462"/>
                    <a:pt x="9551" y="2462"/>
                  </a:cubicBezTo>
                  <a:cubicBezTo>
                    <a:pt x="9453" y="2462"/>
                    <a:pt x="9368" y="2393"/>
                    <a:pt x="9290" y="2393"/>
                  </a:cubicBezTo>
                  <a:cubicBezTo>
                    <a:pt x="9262" y="2393"/>
                    <a:pt x="9236" y="2402"/>
                    <a:pt x="9210" y="2425"/>
                  </a:cubicBezTo>
                  <a:cubicBezTo>
                    <a:pt x="9188" y="2557"/>
                    <a:pt x="9341" y="2480"/>
                    <a:pt x="9331" y="2611"/>
                  </a:cubicBezTo>
                  <a:cubicBezTo>
                    <a:pt x="9314" y="2614"/>
                    <a:pt x="9298" y="2615"/>
                    <a:pt x="9282" y="2615"/>
                  </a:cubicBezTo>
                  <a:cubicBezTo>
                    <a:pt x="9055" y="2615"/>
                    <a:pt x="8826" y="2406"/>
                    <a:pt x="8826" y="2140"/>
                  </a:cubicBezTo>
                  <a:cubicBezTo>
                    <a:pt x="8864" y="2126"/>
                    <a:pt x="8904" y="2121"/>
                    <a:pt x="8945" y="2121"/>
                  </a:cubicBezTo>
                  <a:cubicBezTo>
                    <a:pt x="9094" y="2121"/>
                    <a:pt x="9256" y="2195"/>
                    <a:pt x="9385" y="2195"/>
                  </a:cubicBezTo>
                  <a:cubicBezTo>
                    <a:pt x="9495" y="2195"/>
                    <a:pt x="9725" y="2140"/>
                    <a:pt x="9714" y="1975"/>
                  </a:cubicBezTo>
                  <a:cubicBezTo>
                    <a:pt x="9714" y="1833"/>
                    <a:pt x="9451" y="1768"/>
                    <a:pt x="9331" y="1724"/>
                  </a:cubicBezTo>
                  <a:cubicBezTo>
                    <a:pt x="9177" y="1658"/>
                    <a:pt x="9012" y="1559"/>
                    <a:pt x="8859" y="1537"/>
                  </a:cubicBezTo>
                  <a:cubicBezTo>
                    <a:pt x="8823" y="1537"/>
                    <a:pt x="8791" y="1542"/>
                    <a:pt x="8758" y="1542"/>
                  </a:cubicBezTo>
                  <a:cubicBezTo>
                    <a:pt x="8741" y="1542"/>
                    <a:pt x="8724" y="1541"/>
                    <a:pt x="8705" y="1537"/>
                  </a:cubicBezTo>
                  <a:cubicBezTo>
                    <a:pt x="8574" y="1526"/>
                    <a:pt x="8464" y="1439"/>
                    <a:pt x="8355" y="1427"/>
                  </a:cubicBezTo>
                  <a:cubicBezTo>
                    <a:pt x="8345" y="1426"/>
                    <a:pt x="8335" y="1425"/>
                    <a:pt x="8326" y="1425"/>
                  </a:cubicBezTo>
                  <a:cubicBezTo>
                    <a:pt x="8287" y="1425"/>
                    <a:pt x="8250" y="1435"/>
                    <a:pt x="8218" y="1435"/>
                  </a:cubicBezTo>
                  <a:cubicBezTo>
                    <a:pt x="8204" y="1435"/>
                    <a:pt x="8191" y="1433"/>
                    <a:pt x="8179" y="1427"/>
                  </a:cubicBezTo>
                  <a:cubicBezTo>
                    <a:pt x="8081" y="1383"/>
                    <a:pt x="8091" y="1285"/>
                    <a:pt x="8015" y="1241"/>
                  </a:cubicBezTo>
                  <a:cubicBezTo>
                    <a:pt x="7966" y="1219"/>
                    <a:pt x="7916" y="1212"/>
                    <a:pt x="7863" y="1212"/>
                  </a:cubicBezTo>
                  <a:cubicBezTo>
                    <a:pt x="7777" y="1212"/>
                    <a:pt x="7685" y="1231"/>
                    <a:pt x="7587" y="1231"/>
                  </a:cubicBezTo>
                  <a:cubicBezTo>
                    <a:pt x="7572" y="1231"/>
                    <a:pt x="7558" y="1231"/>
                    <a:pt x="7543" y="1230"/>
                  </a:cubicBezTo>
                  <a:cubicBezTo>
                    <a:pt x="7459" y="1230"/>
                    <a:pt x="7374" y="1206"/>
                    <a:pt x="7303" y="1206"/>
                  </a:cubicBezTo>
                  <a:cubicBezTo>
                    <a:pt x="7291" y="1206"/>
                    <a:pt x="7280" y="1207"/>
                    <a:pt x="7270" y="1208"/>
                  </a:cubicBezTo>
                  <a:cubicBezTo>
                    <a:pt x="7214" y="1219"/>
                    <a:pt x="7170" y="1241"/>
                    <a:pt x="7138" y="1241"/>
                  </a:cubicBezTo>
                  <a:cubicBezTo>
                    <a:pt x="7132" y="1243"/>
                    <a:pt x="7124" y="1244"/>
                    <a:pt x="7116" y="1244"/>
                  </a:cubicBezTo>
                  <a:cubicBezTo>
                    <a:pt x="7081" y="1244"/>
                    <a:pt x="7035" y="1230"/>
                    <a:pt x="7017" y="1230"/>
                  </a:cubicBezTo>
                  <a:cubicBezTo>
                    <a:pt x="6951" y="1241"/>
                    <a:pt x="6897" y="1318"/>
                    <a:pt x="6820" y="1351"/>
                  </a:cubicBezTo>
                  <a:cubicBezTo>
                    <a:pt x="6710" y="1395"/>
                    <a:pt x="6578" y="1383"/>
                    <a:pt x="6458" y="1417"/>
                  </a:cubicBezTo>
                  <a:cubicBezTo>
                    <a:pt x="6349" y="1439"/>
                    <a:pt x="6249" y="1592"/>
                    <a:pt x="6140" y="1614"/>
                  </a:cubicBezTo>
                  <a:cubicBezTo>
                    <a:pt x="6128" y="1618"/>
                    <a:pt x="6114" y="1619"/>
                    <a:pt x="6100" y="1619"/>
                  </a:cubicBezTo>
                  <a:cubicBezTo>
                    <a:pt x="6063" y="1619"/>
                    <a:pt x="6021" y="1611"/>
                    <a:pt x="5985" y="1611"/>
                  </a:cubicBezTo>
                  <a:cubicBezTo>
                    <a:pt x="5946" y="1611"/>
                    <a:pt x="5913" y="1620"/>
                    <a:pt x="5899" y="1658"/>
                  </a:cubicBezTo>
                  <a:cubicBezTo>
                    <a:pt x="5877" y="1746"/>
                    <a:pt x="5964" y="1768"/>
                    <a:pt x="5932" y="1833"/>
                  </a:cubicBezTo>
                  <a:cubicBezTo>
                    <a:pt x="5866" y="1975"/>
                    <a:pt x="5691" y="2031"/>
                    <a:pt x="5603" y="2162"/>
                  </a:cubicBezTo>
                  <a:cubicBezTo>
                    <a:pt x="5581" y="2206"/>
                    <a:pt x="5570" y="2272"/>
                    <a:pt x="5548" y="2304"/>
                  </a:cubicBezTo>
                  <a:cubicBezTo>
                    <a:pt x="5515" y="2370"/>
                    <a:pt x="5450" y="2392"/>
                    <a:pt x="5416" y="2447"/>
                  </a:cubicBezTo>
                  <a:cubicBezTo>
                    <a:pt x="5372" y="2535"/>
                    <a:pt x="5394" y="2601"/>
                    <a:pt x="5340" y="2645"/>
                  </a:cubicBezTo>
                  <a:cubicBezTo>
                    <a:pt x="5241" y="2699"/>
                    <a:pt x="5099" y="2667"/>
                    <a:pt x="5000" y="2699"/>
                  </a:cubicBezTo>
                  <a:cubicBezTo>
                    <a:pt x="4945" y="2732"/>
                    <a:pt x="4912" y="2798"/>
                    <a:pt x="4858" y="2831"/>
                  </a:cubicBezTo>
                  <a:cubicBezTo>
                    <a:pt x="4726" y="2918"/>
                    <a:pt x="4529" y="2940"/>
                    <a:pt x="4451" y="3116"/>
                  </a:cubicBezTo>
                  <a:cubicBezTo>
                    <a:pt x="4429" y="3259"/>
                    <a:pt x="4485" y="3368"/>
                    <a:pt x="4495" y="3467"/>
                  </a:cubicBezTo>
                  <a:cubicBezTo>
                    <a:pt x="4507" y="3544"/>
                    <a:pt x="4485" y="3609"/>
                    <a:pt x="4507" y="3675"/>
                  </a:cubicBezTo>
                  <a:cubicBezTo>
                    <a:pt x="4539" y="3795"/>
                    <a:pt x="4682" y="3916"/>
                    <a:pt x="4814" y="3916"/>
                  </a:cubicBezTo>
                  <a:cubicBezTo>
                    <a:pt x="4998" y="3916"/>
                    <a:pt x="5153" y="3649"/>
                    <a:pt x="5307" y="3649"/>
                  </a:cubicBezTo>
                  <a:cubicBezTo>
                    <a:pt x="5318" y="3649"/>
                    <a:pt x="5329" y="3650"/>
                    <a:pt x="5340" y="3653"/>
                  </a:cubicBezTo>
                  <a:cubicBezTo>
                    <a:pt x="5416" y="3664"/>
                    <a:pt x="5428" y="3817"/>
                    <a:pt x="5460" y="3905"/>
                  </a:cubicBezTo>
                  <a:cubicBezTo>
                    <a:pt x="5504" y="3982"/>
                    <a:pt x="5669" y="4124"/>
                    <a:pt x="5647" y="4256"/>
                  </a:cubicBezTo>
                  <a:cubicBezTo>
                    <a:pt x="5625" y="4355"/>
                    <a:pt x="5428" y="4387"/>
                    <a:pt x="5329" y="4387"/>
                  </a:cubicBezTo>
                  <a:cubicBezTo>
                    <a:pt x="5318" y="4278"/>
                    <a:pt x="5340" y="4092"/>
                    <a:pt x="5263" y="4026"/>
                  </a:cubicBezTo>
                  <a:cubicBezTo>
                    <a:pt x="5099" y="4114"/>
                    <a:pt x="4989" y="4080"/>
                    <a:pt x="4945" y="4234"/>
                  </a:cubicBezTo>
                  <a:cubicBezTo>
                    <a:pt x="4879" y="4431"/>
                    <a:pt x="5043" y="4574"/>
                    <a:pt x="5011" y="4750"/>
                  </a:cubicBezTo>
                  <a:cubicBezTo>
                    <a:pt x="4989" y="4936"/>
                    <a:pt x="4671" y="4870"/>
                    <a:pt x="4529" y="4903"/>
                  </a:cubicBezTo>
                  <a:cubicBezTo>
                    <a:pt x="4419" y="4925"/>
                    <a:pt x="4375" y="5079"/>
                    <a:pt x="4287" y="5210"/>
                  </a:cubicBezTo>
                  <a:cubicBezTo>
                    <a:pt x="4232" y="5298"/>
                    <a:pt x="4112" y="5396"/>
                    <a:pt x="4024" y="5440"/>
                  </a:cubicBezTo>
                  <a:cubicBezTo>
                    <a:pt x="3980" y="5462"/>
                    <a:pt x="3925" y="5462"/>
                    <a:pt x="3893" y="5495"/>
                  </a:cubicBezTo>
                  <a:cubicBezTo>
                    <a:pt x="3827" y="5539"/>
                    <a:pt x="3805" y="5649"/>
                    <a:pt x="3739" y="5703"/>
                  </a:cubicBezTo>
                  <a:cubicBezTo>
                    <a:pt x="3684" y="5747"/>
                    <a:pt x="3498" y="5857"/>
                    <a:pt x="3454" y="5868"/>
                  </a:cubicBezTo>
                  <a:cubicBezTo>
                    <a:pt x="3397" y="5868"/>
                    <a:pt x="3347" y="5809"/>
                    <a:pt x="3306" y="5809"/>
                  </a:cubicBezTo>
                  <a:cubicBezTo>
                    <a:pt x="3300" y="5809"/>
                    <a:pt x="3295" y="5810"/>
                    <a:pt x="3289" y="5813"/>
                  </a:cubicBezTo>
                  <a:cubicBezTo>
                    <a:pt x="3223" y="5835"/>
                    <a:pt x="3235" y="5988"/>
                    <a:pt x="3169" y="6010"/>
                  </a:cubicBezTo>
                  <a:cubicBezTo>
                    <a:pt x="3148" y="6020"/>
                    <a:pt x="3124" y="6024"/>
                    <a:pt x="3099" y="6024"/>
                  </a:cubicBezTo>
                  <a:cubicBezTo>
                    <a:pt x="3025" y="6024"/>
                    <a:pt x="2940" y="5991"/>
                    <a:pt x="2871" y="5991"/>
                  </a:cubicBezTo>
                  <a:cubicBezTo>
                    <a:pt x="2809" y="5991"/>
                    <a:pt x="2759" y="6018"/>
                    <a:pt x="2741" y="6120"/>
                  </a:cubicBezTo>
                  <a:cubicBezTo>
                    <a:pt x="2796" y="6263"/>
                    <a:pt x="2950" y="6229"/>
                    <a:pt x="3059" y="6307"/>
                  </a:cubicBezTo>
                  <a:cubicBezTo>
                    <a:pt x="3125" y="6361"/>
                    <a:pt x="3267" y="6580"/>
                    <a:pt x="3279" y="6668"/>
                  </a:cubicBezTo>
                  <a:cubicBezTo>
                    <a:pt x="3301" y="6745"/>
                    <a:pt x="3279" y="7030"/>
                    <a:pt x="3245" y="7107"/>
                  </a:cubicBezTo>
                  <a:cubicBezTo>
                    <a:pt x="3208" y="7220"/>
                    <a:pt x="3141" y="7246"/>
                    <a:pt x="3053" y="7246"/>
                  </a:cubicBezTo>
                  <a:cubicBezTo>
                    <a:pt x="2989" y="7246"/>
                    <a:pt x="2913" y="7232"/>
                    <a:pt x="2829" y="7228"/>
                  </a:cubicBezTo>
                  <a:cubicBezTo>
                    <a:pt x="2794" y="7228"/>
                    <a:pt x="2745" y="7241"/>
                    <a:pt x="2705" y="7241"/>
                  </a:cubicBezTo>
                  <a:cubicBezTo>
                    <a:pt x="2694" y="7241"/>
                    <a:pt x="2684" y="7240"/>
                    <a:pt x="2675" y="7238"/>
                  </a:cubicBezTo>
                  <a:cubicBezTo>
                    <a:pt x="2505" y="7227"/>
                    <a:pt x="2335" y="7183"/>
                    <a:pt x="2190" y="7183"/>
                  </a:cubicBezTo>
                  <a:cubicBezTo>
                    <a:pt x="2053" y="7183"/>
                    <a:pt x="1938" y="7221"/>
                    <a:pt x="1864" y="7359"/>
                  </a:cubicBezTo>
                  <a:cubicBezTo>
                    <a:pt x="1875" y="7578"/>
                    <a:pt x="1919" y="7720"/>
                    <a:pt x="1875" y="7907"/>
                  </a:cubicBezTo>
                  <a:cubicBezTo>
                    <a:pt x="1842" y="8049"/>
                    <a:pt x="1744" y="8170"/>
                    <a:pt x="1744" y="8291"/>
                  </a:cubicBezTo>
                  <a:cubicBezTo>
                    <a:pt x="1754" y="8356"/>
                    <a:pt x="1810" y="8412"/>
                    <a:pt x="1820" y="8499"/>
                  </a:cubicBezTo>
                  <a:cubicBezTo>
                    <a:pt x="1832" y="8543"/>
                    <a:pt x="1810" y="8631"/>
                    <a:pt x="1820" y="8675"/>
                  </a:cubicBezTo>
                  <a:cubicBezTo>
                    <a:pt x="1842" y="8726"/>
                    <a:pt x="1878" y="8741"/>
                    <a:pt x="1920" y="8741"/>
                  </a:cubicBezTo>
                  <a:cubicBezTo>
                    <a:pt x="1975" y="8741"/>
                    <a:pt x="2039" y="8716"/>
                    <a:pt x="2089" y="8716"/>
                  </a:cubicBezTo>
                  <a:cubicBezTo>
                    <a:pt x="2099" y="8716"/>
                    <a:pt x="2108" y="8717"/>
                    <a:pt x="2117" y="8719"/>
                  </a:cubicBezTo>
                  <a:cubicBezTo>
                    <a:pt x="2215" y="8729"/>
                    <a:pt x="2324" y="8894"/>
                    <a:pt x="2324" y="9026"/>
                  </a:cubicBezTo>
                  <a:cubicBezTo>
                    <a:pt x="2324" y="9113"/>
                    <a:pt x="2248" y="9255"/>
                    <a:pt x="2204" y="9343"/>
                  </a:cubicBezTo>
                  <a:cubicBezTo>
                    <a:pt x="2117" y="9508"/>
                    <a:pt x="1985" y="9519"/>
                    <a:pt x="1853" y="9606"/>
                  </a:cubicBezTo>
                  <a:cubicBezTo>
                    <a:pt x="1744" y="9683"/>
                    <a:pt x="1700" y="9815"/>
                    <a:pt x="1634" y="9947"/>
                  </a:cubicBezTo>
                  <a:cubicBezTo>
                    <a:pt x="1557" y="10089"/>
                    <a:pt x="1513" y="10166"/>
                    <a:pt x="1546" y="10374"/>
                  </a:cubicBezTo>
                  <a:cubicBezTo>
                    <a:pt x="1447" y="10604"/>
                    <a:pt x="1305" y="10746"/>
                    <a:pt x="1108" y="10846"/>
                  </a:cubicBezTo>
                  <a:cubicBezTo>
                    <a:pt x="1053" y="10878"/>
                    <a:pt x="976" y="10889"/>
                    <a:pt x="921" y="10944"/>
                  </a:cubicBezTo>
                  <a:cubicBezTo>
                    <a:pt x="877" y="10977"/>
                    <a:pt x="855" y="11075"/>
                    <a:pt x="790" y="11153"/>
                  </a:cubicBezTo>
                  <a:cubicBezTo>
                    <a:pt x="713" y="11262"/>
                    <a:pt x="636" y="11295"/>
                    <a:pt x="604" y="11372"/>
                  </a:cubicBezTo>
                  <a:cubicBezTo>
                    <a:pt x="570" y="11438"/>
                    <a:pt x="560" y="11547"/>
                    <a:pt x="526" y="11635"/>
                  </a:cubicBezTo>
                  <a:cubicBezTo>
                    <a:pt x="483" y="11733"/>
                    <a:pt x="384" y="11788"/>
                    <a:pt x="318" y="11898"/>
                  </a:cubicBezTo>
                  <a:cubicBezTo>
                    <a:pt x="297" y="11953"/>
                    <a:pt x="275" y="12052"/>
                    <a:pt x="253" y="12117"/>
                  </a:cubicBezTo>
                  <a:cubicBezTo>
                    <a:pt x="176" y="12260"/>
                    <a:pt x="66" y="12369"/>
                    <a:pt x="77" y="12501"/>
                  </a:cubicBezTo>
                  <a:cubicBezTo>
                    <a:pt x="88" y="12622"/>
                    <a:pt x="209" y="12644"/>
                    <a:pt x="219" y="12753"/>
                  </a:cubicBezTo>
                  <a:cubicBezTo>
                    <a:pt x="219" y="12819"/>
                    <a:pt x="176" y="12852"/>
                    <a:pt x="187" y="12917"/>
                  </a:cubicBezTo>
                  <a:cubicBezTo>
                    <a:pt x="187" y="13016"/>
                    <a:pt x="241" y="13093"/>
                    <a:pt x="253" y="13170"/>
                  </a:cubicBezTo>
                  <a:cubicBezTo>
                    <a:pt x="263" y="13356"/>
                    <a:pt x="187" y="13433"/>
                    <a:pt x="165" y="13565"/>
                  </a:cubicBezTo>
                  <a:cubicBezTo>
                    <a:pt x="143" y="13619"/>
                    <a:pt x="154" y="13696"/>
                    <a:pt x="143" y="13740"/>
                  </a:cubicBezTo>
                  <a:cubicBezTo>
                    <a:pt x="110" y="13838"/>
                    <a:pt x="0" y="13926"/>
                    <a:pt x="0" y="14036"/>
                  </a:cubicBezTo>
                  <a:cubicBezTo>
                    <a:pt x="0" y="14113"/>
                    <a:pt x="66" y="14179"/>
                    <a:pt x="77" y="14288"/>
                  </a:cubicBezTo>
                  <a:cubicBezTo>
                    <a:pt x="77" y="14365"/>
                    <a:pt x="44" y="14452"/>
                    <a:pt x="55" y="14518"/>
                  </a:cubicBezTo>
                  <a:cubicBezTo>
                    <a:pt x="77" y="14661"/>
                    <a:pt x="285" y="14825"/>
                    <a:pt x="373" y="14924"/>
                  </a:cubicBezTo>
                  <a:cubicBezTo>
                    <a:pt x="494" y="15078"/>
                    <a:pt x="658" y="15187"/>
                    <a:pt x="702" y="15341"/>
                  </a:cubicBezTo>
                  <a:cubicBezTo>
                    <a:pt x="746" y="15472"/>
                    <a:pt x="746" y="15636"/>
                    <a:pt x="833" y="15735"/>
                  </a:cubicBezTo>
                  <a:cubicBezTo>
                    <a:pt x="899" y="15812"/>
                    <a:pt x="998" y="15856"/>
                    <a:pt x="1075" y="15921"/>
                  </a:cubicBezTo>
                  <a:cubicBezTo>
                    <a:pt x="1152" y="15999"/>
                    <a:pt x="1228" y="16053"/>
                    <a:pt x="1316" y="16130"/>
                  </a:cubicBezTo>
                  <a:cubicBezTo>
                    <a:pt x="1434" y="16248"/>
                    <a:pt x="1626" y="16481"/>
                    <a:pt x="1829" y="16481"/>
                  </a:cubicBezTo>
                  <a:cubicBezTo>
                    <a:pt x="1833" y="16481"/>
                    <a:pt x="1838" y="16481"/>
                    <a:pt x="1842" y="16481"/>
                  </a:cubicBezTo>
                  <a:cubicBezTo>
                    <a:pt x="1952" y="16470"/>
                    <a:pt x="2061" y="16360"/>
                    <a:pt x="2182" y="16338"/>
                  </a:cubicBezTo>
                  <a:cubicBezTo>
                    <a:pt x="2281" y="16314"/>
                    <a:pt x="2397" y="16301"/>
                    <a:pt x="2500" y="16301"/>
                  </a:cubicBezTo>
                  <a:cubicBezTo>
                    <a:pt x="2535" y="16301"/>
                    <a:pt x="2568" y="16303"/>
                    <a:pt x="2599" y="16306"/>
                  </a:cubicBezTo>
                  <a:cubicBezTo>
                    <a:pt x="2689" y="16326"/>
                    <a:pt x="2781" y="16383"/>
                    <a:pt x="2871" y="16383"/>
                  </a:cubicBezTo>
                  <a:cubicBezTo>
                    <a:pt x="2879" y="16383"/>
                    <a:pt x="2887" y="16383"/>
                    <a:pt x="2895" y="16382"/>
                  </a:cubicBezTo>
                  <a:cubicBezTo>
                    <a:pt x="3004" y="16382"/>
                    <a:pt x="3125" y="16284"/>
                    <a:pt x="3245" y="16218"/>
                  </a:cubicBezTo>
                  <a:cubicBezTo>
                    <a:pt x="3422" y="16125"/>
                    <a:pt x="3677" y="16008"/>
                    <a:pt x="3937" y="16008"/>
                  </a:cubicBezTo>
                  <a:cubicBezTo>
                    <a:pt x="3984" y="16008"/>
                    <a:pt x="4032" y="16012"/>
                    <a:pt x="4079" y="16021"/>
                  </a:cubicBezTo>
                  <a:cubicBezTo>
                    <a:pt x="4309" y="16053"/>
                    <a:pt x="4298" y="16382"/>
                    <a:pt x="4463" y="16503"/>
                  </a:cubicBezTo>
                  <a:cubicBezTo>
                    <a:pt x="4480" y="16505"/>
                    <a:pt x="4497" y="16506"/>
                    <a:pt x="4514" y="16506"/>
                  </a:cubicBezTo>
                  <a:cubicBezTo>
                    <a:pt x="4647" y="16506"/>
                    <a:pt x="4764" y="16449"/>
                    <a:pt x="4878" y="16449"/>
                  </a:cubicBezTo>
                  <a:cubicBezTo>
                    <a:pt x="4904" y="16449"/>
                    <a:pt x="4930" y="16452"/>
                    <a:pt x="4956" y="16459"/>
                  </a:cubicBezTo>
                  <a:cubicBezTo>
                    <a:pt x="5065" y="16492"/>
                    <a:pt x="5197" y="16700"/>
                    <a:pt x="5208" y="16810"/>
                  </a:cubicBezTo>
                  <a:cubicBezTo>
                    <a:pt x="5219" y="16920"/>
                    <a:pt x="5153" y="17084"/>
                    <a:pt x="5143" y="17149"/>
                  </a:cubicBezTo>
                  <a:cubicBezTo>
                    <a:pt x="5109" y="17303"/>
                    <a:pt x="5109" y="17478"/>
                    <a:pt x="5087" y="17577"/>
                  </a:cubicBezTo>
                  <a:cubicBezTo>
                    <a:pt x="5077" y="17654"/>
                    <a:pt x="5022" y="17698"/>
                    <a:pt x="5022" y="17763"/>
                  </a:cubicBezTo>
                  <a:cubicBezTo>
                    <a:pt x="5022" y="17841"/>
                    <a:pt x="5099" y="18005"/>
                    <a:pt x="5153" y="18092"/>
                  </a:cubicBezTo>
                  <a:cubicBezTo>
                    <a:pt x="5219" y="18191"/>
                    <a:pt x="5340" y="18279"/>
                    <a:pt x="5416" y="18399"/>
                  </a:cubicBezTo>
                  <a:cubicBezTo>
                    <a:pt x="5581" y="18608"/>
                    <a:pt x="5647" y="18871"/>
                    <a:pt x="5745" y="19145"/>
                  </a:cubicBezTo>
                  <a:cubicBezTo>
                    <a:pt x="5789" y="19254"/>
                    <a:pt x="5866" y="19408"/>
                    <a:pt x="5866" y="19518"/>
                  </a:cubicBezTo>
                  <a:cubicBezTo>
                    <a:pt x="5866" y="19595"/>
                    <a:pt x="5833" y="19671"/>
                    <a:pt x="5833" y="19748"/>
                  </a:cubicBezTo>
                  <a:cubicBezTo>
                    <a:pt x="5844" y="19924"/>
                    <a:pt x="5932" y="20000"/>
                    <a:pt x="5954" y="20143"/>
                  </a:cubicBezTo>
                  <a:cubicBezTo>
                    <a:pt x="5986" y="20504"/>
                    <a:pt x="5723" y="20614"/>
                    <a:pt x="5669" y="20899"/>
                  </a:cubicBezTo>
                  <a:cubicBezTo>
                    <a:pt x="5647" y="20976"/>
                    <a:pt x="5669" y="21042"/>
                    <a:pt x="5657" y="21108"/>
                  </a:cubicBezTo>
                  <a:cubicBezTo>
                    <a:pt x="5636" y="21206"/>
                    <a:pt x="5581" y="21272"/>
                    <a:pt x="5570" y="21359"/>
                  </a:cubicBezTo>
                  <a:cubicBezTo>
                    <a:pt x="5559" y="21459"/>
                    <a:pt x="5537" y="21623"/>
                    <a:pt x="5548" y="21722"/>
                  </a:cubicBezTo>
                  <a:cubicBezTo>
                    <a:pt x="5559" y="21853"/>
                    <a:pt x="5679" y="21985"/>
                    <a:pt x="5735" y="22105"/>
                  </a:cubicBezTo>
                  <a:cubicBezTo>
                    <a:pt x="5800" y="22237"/>
                    <a:pt x="5855" y="22445"/>
                    <a:pt x="5932" y="22609"/>
                  </a:cubicBezTo>
                  <a:cubicBezTo>
                    <a:pt x="5976" y="22708"/>
                    <a:pt x="6042" y="22785"/>
                    <a:pt x="6064" y="22862"/>
                  </a:cubicBezTo>
                  <a:cubicBezTo>
                    <a:pt x="6085" y="22960"/>
                    <a:pt x="6052" y="23081"/>
                    <a:pt x="6074" y="23201"/>
                  </a:cubicBezTo>
                  <a:cubicBezTo>
                    <a:pt x="6074" y="23300"/>
                    <a:pt x="6118" y="23377"/>
                    <a:pt x="6129" y="23454"/>
                  </a:cubicBezTo>
                  <a:cubicBezTo>
                    <a:pt x="6162" y="23695"/>
                    <a:pt x="6173" y="23925"/>
                    <a:pt x="6271" y="24122"/>
                  </a:cubicBezTo>
                  <a:cubicBezTo>
                    <a:pt x="6315" y="24221"/>
                    <a:pt x="6403" y="24276"/>
                    <a:pt x="6469" y="24407"/>
                  </a:cubicBezTo>
                  <a:cubicBezTo>
                    <a:pt x="6535" y="24517"/>
                    <a:pt x="6556" y="24682"/>
                    <a:pt x="6622" y="24824"/>
                  </a:cubicBezTo>
                  <a:cubicBezTo>
                    <a:pt x="6688" y="24978"/>
                    <a:pt x="6776" y="25077"/>
                    <a:pt x="6776" y="25164"/>
                  </a:cubicBezTo>
                  <a:cubicBezTo>
                    <a:pt x="6776" y="25230"/>
                    <a:pt x="6721" y="25306"/>
                    <a:pt x="6721" y="25372"/>
                  </a:cubicBezTo>
                  <a:cubicBezTo>
                    <a:pt x="6721" y="25570"/>
                    <a:pt x="6897" y="25767"/>
                    <a:pt x="7039" y="25778"/>
                  </a:cubicBezTo>
                  <a:cubicBezTo>
                    <a:pt x="7105" y="25778"/>
                    <a:pt x="7160" y="25713"/>
                    <a:pt x="7226" y="25701"/>
                  </a:cubicBezTo>
                  <a:cubicBezTo>
                    <a:pt x="7240" y="25698"/>
                    <a:pt x="7255" y="25696"/>
                    <a:pt x="7269" y="25696"/>
                  </a:cubicBezTo>
                  <a:cubicBezTo>
                    <a:pt x="7298" y="25696"/>
                    <a:pt x="7324" y="25701"/>
                    <a:pt x="7346" y="25701"/>
                  </a:cubicBezTo>
                  <a:cubicBezTo>
                    <a:pt x="7412" y="25679"/>
                    <a:pt x="7467" y="25625"/>
                    <a:pt x="7521" y="25625"/>
                  </a:cubicBezTo>
                  <a:cubicBezTo>
                    <a:pt x="7553" y="25617"/>
                    <a:pt x="7584" y="25614"/>
                    <a:pt x="7617" y="25614"/>
                  </a:cubicBezTo>
                  <a:cubicBezTo>
                    <a:pt x="7706" y="25614"/>
                    <a:pt x="7798" y="25637"/>
                    <a:pt x="7881" y="25637"/>
                  </a:cubicBezTo>
                  <a:cubicBezTo>
                    <a:pt x="7893" y="25637"/>
                    <a:pt x="7904" y="25636"/>
                    <a:pt x="7916" y="25635"/>
                  </a:cubicBezTo>
                  <a:cubicBezTo>
                    <a:pt x="8147" y="25613"/>
                    <a:pt x="8398" y="25482"/>
                    <a:pt x="8541" y="25362"/>
                  </a:cubicBezTo>
                  <a:cubicBezTo>
                    <a:pt x="8705" y="25219"/>
                    <a:pt x="8870" y="25055"/>
                    <a:pt x="8990" y="24890"/>
                  </a:cubicBezTo>
                  <a:cubicBezTo>
                    <a:pt x="9090" y="24770"/>
                    <a:pt x="9133" y="24605"/>
                    <a:pt x="9221" y="24495"/>
                  </a:cubicBezTo>
                  <a:cubicBezTo>
                    <a:pt x="9287" y="24407"/>
                    <a:pt x="9397" y="24353"/>
                    <a:pt x="9440" y="24254"/>
                  </a:cubicBezTo>
                  <a:cubicBezTo>
                    <a:pt x="9473" y="24178"/>
                    <a:pt x="9550" y="23947"/>
                    <a:pt x="9550" y="23881"/>
                  </a:cubicBezTo>
                  <a:cubicBezTo>
                    <a:pt x="9550" y="23805"/>
                    <a:pt x="9517" y="23750"/>
                    <a:pt x="9528" y="23673"/>
                  </a:cubicBezTo>
                  <a:cubicBezTo>
                    <a:pt x="9572" y="23443"/>
                    <a:pt x="9967" y="23486"/>
                    <a:pt x="10043" y="23267"/>
                  </a:cubicBezTo>
                  <a:cubicBezTo>
                    <a:pt x="10109" y="23059"/>
                    <a:pt x="10065" y="22796"/>
                    <a:pt x="10032" y="22599"/>
                  </a:cubicBezTo>
                  <a:cubicBezTo>
                    <a:pt x="10011" y="22533"/>
                    <a:pt x="9955" y="22423"/>
                    <a:pt x="9967" y="22346"/>
                  </a:cubicBezTo>
                  <a:cubicBezTo>
                    <a:pt x="9977" y="22215"/>
                    <a:pt x="10153" y="22105"/>
                    <a:pt x="10274" y="21973"/>
                  </a:cubicBezTo>
                  <a:cubicBezTo>
                    <a:pt x="10350" y="21897"/>
                    <a:pt x="10416" y="21787"/>
                    <a:pt x="10482" y="21722"/>
                  </a:cubicBezTo>
                  <a:cubicBezTo>
                    <a:pt x="10591" y="21623"/>
                    <a:pt x="10745" y="21601"/>
                    <a:pt x="10844" y="21524"/>
                  </a:cubicBezTo>
                  <a:cubicBezTo>
                    <a:pt x="10942" y="21459"/>
                    <a:pt x="11095" y="21261"/>
                    <a:pt x="11139" y="21140"/>
                  </a:cubicBezTo>
                  <a:cubicBezTo>
                    <a:pt x="11183" y="21020"/>
                    <a:pt x="11139" y="20910"/>
                    <a:pt x="11129" y="20779"/>
                  </a:cubicBezTo>
                  <a:cubicBezTo>
                    <a:pt x="11107" y="20560"/>
                    <a:pt x="11139" y="20307"/>
                    <a:pt x="11129" y="20044"/>
                  </a:cubicBezTo>
                  <a:cubicBezTo>
                    <a:pt x="11019" y="19924"/>
                    <a:pt x="10975" y="19737"/>
                    <a:pt x="10910" y="19561"/>
                  </a:cubicBezTo>
                  <a:cubicBezTo>
                    <a:pt x="10931" y="19408"/>
                    <a:pt x="10953" y="19298"/>
                    <a:pt x="10920" y="19167"/>
                  </a:cubicBezTo>
                  <a:cubicBezTo>
                    <a:pt x="10898" y="19079"/>
                    <a:pt x="10844" y="19035"/>
                    <a:pt x="10832" y="18959"/>
                  </a:cubicBezTo>
                  <a:cubicBezTo>
                    <a:pt x="10810" y="18750"/>
                    <a:pt x="10942" y="18652"/>
                    <a:pt x="10997" y="18509"/>
                  </a:cubicBezTo>
                  <a:cubicBezTo>
                    <a:pt x="11052" y="18377"/>
                    <a:pt x="11074" y="18246"/>
                    <a:pt x="11129" y="18180"/>
                  </a:cubicBezTo>
                  <a:cubicBezTo>
                    <a:pt x="11183" y="18082"/>
                    <a:pt x="11293" y="18038"/>
                    <a:pt x="11359" y="17950"/>
                  </a:cubicBezTo>
                  <a:cubicBezTo>
                    <a:pt x="11402" y="17884"/>
                    <a:pt x="11424" y="17797"/>
                    <a:pt x="11480" y="17719"/>
                  </a:cubicBezTo>
                  <a:cubicBezTo>
                    <a:pt x="11600" y="17522"/>
                    <a:pt x="11775" y="17303"/>
                    <a:pt x="11940" y="17149"/>
                  </a:cubicBezTo>
                  <a:cubicBezTo>
                    <a:pt x="12028" y="17084"/>
                    <a:pt x="12126" y="17040"/>
                    <a:pt x="12203" y="16963"/>
                  </a:cubicBezTo>
                  <a:cubicBezTo>
                    <a:pt x="12280" y="16886"/>
                    <a:pt x="12345" y="16799"/>
                    <a:pt x="12411" y="16711"/>
                  </a:cubicBezTo>
                  <a:cubicBezTo>
                    <a:pt x="12543" y="16535"/>
                    <a:pt x="12708" y="16338"/>
                    <a:pt x="12784" y="16130"/>
                  </a:cubicBezTo>
                  <a:cubicBezTo>
                    <a:pt x="12806" y="16064"/>
                    <a:pt x="12806" y="15987"/>
                    <a:pt x="12828" y="15921"/>
                  </a:cubicBezTo>
                  <a:cubicBezTo>
                    <a:pt x="12894" y="15724"/>
                    <a:pt x="13047" y="15549"/>
                    <a:pt x="13102" y="15329"/>
                  </a:cubicBezTo>
                  <a:cubicBezTo>
                    <a:pt x="13113" y="15286"/>
                    <a:pt x="13113" y="15231"/>
                    <a:pt x="13124" y="15187"/>
                  </a:cubicBezTo>
                  <a:cubicBezTo>
                    <a:pt x="13157" y="15044"/>
                    <a:pt x="13234" y="14880"/>
                    <a:pt x="13124" y="14737"/>
                  </a:cubicBezTo>
                  <a:cubicBezTo>
                    <a:pt x="13113" y="14734"/>
                    <a:pt x="13103" y="14732"/>
                    <a:pt x="13092" y="14732"/>
                  </a:cubicBezTo>
                  <a:cubicBezTo>
                    <a:pt x="13005" y="14732"/>
                    <a:pt x="12923" y="14838"/>
                    <a:pt x="12806" y="14847"/>
                  </a:cubicBezTo>
                  <a:cubicBezTo>
                    <a:pt x="12664" y="14869"/>
                    <a:pt x="12543" y="14858"/>
                    <a:pt x="12433" y="14891"/>
                  </a:cubicBezTo>
                  <a:cubicBezTo>
                    <a:pt x="12367" y="14902"/>
                    <a:pt x="12323" y="14968"/>
                    <a:pt x="12269" y="14979"/>
                  </a:cubicBezTo>
                  <a:cubicBezTo>
                    <a:pt x="12259" y="14981"/>
                    <a:pt x="12250" y="14982"/>
                    <a:pt x="12240" y="14982"/>
                  </a:cubicBezTo>
                  <a:cubicBezTo>
                    <a:pt x="12215" y="14982"/>
                    <a:pt x="12190" y="14976"/>
                    <a:pt x="12164" y="14976"/>
                  </a:cubicBezTo>
                  <a:cubicBezTo>
                    <a:pt x="12155" y="14976"/>
                    <a:pt x="12146" y="14976"/>
                    <a:pt x="12137" y="14979"/>
                  </a:cubicBezTo>
                  <a:cubicBezTo>
                    <a:pt x="12056" y="14999"/>
                    <a:pt x="11994" y="15057"/>
                    <a:pt x="11933" y="15057"/>
                  </a:cubicBezTo>
                  <a:cubicBezTo>
                    <a:pt x="11928" y="15057"/>
                    <a:pt x="11923" y="15056"/>
                    <a:pt x="11918" y="15056"/>
                  </a:cubicBezTo>
                  <a:cubicBezTo>
                    <a:pt x="11787" y="15044"/>
                    <a:pt x="11709" y="14847"/>
                    <a:pt x="11622" y="14749"/>
                  </a:cubicBezTo>
                  <a:cubicBezTo>
                    <a:pt x="11633" y="14672"/>
                    <a:pt x="11688" y="14650"/>
                    <a:pt x="11666" y="14562"/>
                  </a:cubicBezTo>
                  <a:cubicBezTo>
                    <a:pt x="11655" y="14496"/>
                    <a:pt x="11578" y="14474"/>
                    <a:pt x="11524" y="14420"/>
                  </a:cubicBezTo>
                  <a:cubicBezTo>
                    <a:pt x="11424" y="14310"/>
                    <a:pt x="11337" y="14157"/>
                    <a:pt x="11217" y="14058"/>
                  </a:cubicBezTo>
                  <a:cubicBezTo>
                    <a:pt x="11085" y="13948"/>
                    <a:pt x="10910" y="13882"/>
                    <a:pt x="10844" y="13718"/>
                  </a:cubicBezTo>
                  <a:cubicBezTo>
                    <a:pt x="10800" y="13597"/>
                    <a:pt x="10800" y="13433"/>
                    <a:pt x="10745" y="13312"/>
                  </a:cubicBezTo>
                  <a:cubicBezTo>
                    <a:pt x="10668" y="13170"/>
                    <a:pt x="10482" y="13082"/>
                    <a:pt x="10449" y="12939"/>
                  </a:cubicBezTo>
                  <a:cubicBezTo>
                    <a:pt x="10405" y="12775"/>
                    <a:pt x="10438" y="12666"/>
                    <a:pt x="10416" y="12512"/>
                  </a:cubicBezTo>
                  <a:cubicBezTo>
                    <a:pt x="10372" y="12281"/>
                    <a:pt x="10164" y="12216"/>
                    <a:pt x="10087" y="12018"/>
                  </a:cubicBezTo>
                  <a:cubicBezTo>
                    <a:pt x="10076" y="11953"/>
                    <a:pt x="10076" y="11887"/>
                    <a:pt x="10065" y="11832"/>
                  </a:cubicBezTo>
                  <a:cubicBezTo>
                    <a:pt x="10011" y="11689"/>
                    <a:pt x="9923" y="11558"/>
                    <a:pt x="9857" y="11426"/>
                  </a:cubicBezTo>
                  <a:cubicBezTo>
                    <a:pt x="9791" y="11284"/>
                    <a:pt x="9725" y="11141"/>
                    <a:pt x="9682" y="10977"/>
                  </a:cubicBezTo>
                  <a:cubicBezTo>
                    <a:pt x="9725" y="10911"/>
                    <a:pt x="9813" y="10900"/>
                    <a:pt x="9901" y="10889"/>
                  </a:cubicBezTo>
                  <a:cubicBezTo>
                    <a:pt x="10065" y="11053"/>
                    <a:pt x="10218" y="11262"/>
                    <a:pt x="10328" y="11503"/>
                  </a:cubicBezTo>
                  <a:cubicBezTo>
                    <a:pt x="10350" y="11558"/>
                    <a:pt x="10361" y="11635"/>
                    <a:pt x="10394" y="11689"/>
                  </a:cubicBezTo>
                  <a:cubicBezTo>
                    <a:pt x="10438" y="11777"/>
                    <a:pt x="10515" y="11821"/>
                    <a:pt x="10559" y="11876"/>
                  </a:cubicBezTo>
                  <a:cubicBezTo>
                    <a:pt x="10613" y="11942"/>
                    <a:pt x="10668" y="12052"/>
                    <a:pt x="10690" y="12139"/>
                  </a:cubicBezTo>
                  <a:cubicBezTo>
                    <a:pt x="10701" y="12194"/>
                    <a:pt x="10690" y="12260"/>
                    <a:pt x="10701" y="12337"/>
                  </a:cubicBezTo>
                  <a:cubicBezTo>
                    <a:pt x="10745" y="12610"/>
                    <a:pt x="10997" y="12720"/>
                    <a:pt x="11129" y="12951"/>
                  </a:cubicBezTo>
                  <a:cubicBezTo>
                    <a:pt x="11161" y="13016"/>
                    <a:pt x="11173" y="13093"/>
                    <a:pt x="11205" y="13148"/>
                  </a:cubicBezTo>
                  <a:cubicBezTo>
                    <a:pt x="11271" y="13268"/>
                    <a:pt x="11381" y="13334"/>
                    <a:pt x="11414" y="13477"/>
                  </a:cubicBezTo>
                  <a:cubicBezTo>
                    <a:pt x="11402" y="13543"/>
                    <a:pt x="11326" y="13521"/>
                    <a:pt x="11326" y="13597"/>
                  </a:cubicBezTo>
                  <a:cubicBezTo>
                    <a:pt x="11359" y="13707"/>
                    <a:pt x="11446" y="13729"/>
                    <a:pt x="11502" y="13828"/>
                  </a:cubicBezTo>
                  <a:cubicBezTo>
                    <a:pt x="11589" y="14025"/>
                    <a:pt x="11600" y="14288"/>
                    <a:pt x="11677" y="14508"/>
                  </a:cubicBezTo>
                  <a:cubicBezTo>
                    <a:pt x="11713" y="14534"/>
                    <a:pt x="11748" y="14544"/>
                    <a:pt x="11783" y="14544"/>
                  </a:cubicBezTo>
                  <a:cubicBezTo>
                    <a:pt x="11908" y="14544"/>
                    <a:pt x="12030" y="14408"/>
                    <a:pt x="12159" y="14365"/>
                  </a:cubicBezTo>
                  <a:cubicBezTo>
                    <a:pt x="12214" y="14354"/>
                    <a:pt x="12269" y="14354"/>
                    <a:pt x="12313" y="14343"/>
                  </a:cubicBezTo>
                  <a:cubicBezTo>
                    <a:pt x="12379" y="14321"/>
                    <a:pt x="12444" y="14255"/>
                    <a:pt x="12521" y="14244"/>
                  </a:cubicBezTo>
                  <a:cubicBezTo>
                    <a:pt x="12554" y="14233"/>
                    <a:pt x="12598" y="14244"/>
                    <a:pt x="12630" y="14222"/>
                  </a:cubicBezTo>
                  <a:cubicBezTo>
                    <a:pt x="12708" y="14189"/>
                    <a:pt x="12762" y="14101"/>
                    <a:pt x="12850" y="14047"/>
                  </a:cubicBezTo>
                  <a:cubicBezTo>
                    <a:pt x="12993" y="13970"/>
                    <a:pt x="13157" y="13970"/>
                    <a:pt x="13256" y="13894"/>
                  </a:cubicBezTo>
                  <a:cubicBezTo>
                    <a:pt x="13343" y="13816"/>
                    <a:pt x="13343" y="13685"/>
                    <a:pt x="13420" y="13630"/>
                  </a:cubicBezTo>
                  <a:cubicBezTo>
                    <a:pt x="13541" y="13531"/>
                    <a:pt x="13672" y="13565"/>
                    <a:pt x="13815" y="13499"/>
                  </a:cubicBezTo>
                  <a:cubicBezTo>
                    <a:pt x="13892" y="13466"/>
                    <a:pt x="13936" y="13378"/>
                    <a:pt x="14001" y="13312"/>
                  </a:cubicBezTo>
                  <a:cubicBezTo>
                    <a:pt x="14056" y="13268"/>
                    <a:pt x="14121" y="13214"/>
                    <a:pt x="14177" y="13148"/>
                  </a:cubicBezTo>
                  <a:cubicBezTo>
                    <a:pt x="14231" y="13093"/>
                    <a:pt x="14330" y="13027"/>
                    <a:pt x="14352" y="12973"/>
                  </a:cubicBezTo>
                  <a:cubicBezTo>
                    <a:pt x="14363" y="12939"/>
                    <a:pt x="14352" y="12852"/>
                    <a:pt x="14374" y="12808"/>
                  </a:cubicBezTo>
                  <a:cubicBezTo>
                    <a:pt x="14396" y="12753"/>
                    <a:pt x="14462" y="12720"/>
                    <a:pt x="14494" y="12654"/>
                  </a:cubicBezTo>
                  <a:cubicBezTo>
                    <a:pt x="14538" y="12588"/>
                    <a:pt x="14681" y="12337"/>
                    <a:pt x="14681" y="12260"/>
                  </a:cubicBezTo>
                  <a:cubicBezTo>
                    <a:pt x="14670" y="12172"/>
                    <a:pt x="14462" y="11931"/>
                    <a:pt x="14418" y="11909"/>
                  </a:cubicBezTo>
                  <a:cubicBezTo>
                    <a:pt x="14330" y="11876"/>
                    <a:pt x="14264" y="11898"/>
                    <a:pt x="14209" y="11876"/>
                  </a:cubicBezTo>
                  <a:cubicBezTo>
                    <a:pt x="14133" y="11832"/>
                    <a:pt x="14067" y="11755"/>
                    <a:pt x="14034" y="11657"/>
                  </a:cubicBezTo>
                  <a:cubicBezTo>
                    <a:pt x="13990" y="11558"/>
                    <a:pt x="14023" y="11482"/>
                    <a:pt x="13914" y="11382"/>
                  </a:cubicBezTo>
                  <a:cubicBezTo>
                    <a:pt x="13741" y="11565"/>
                    <a:pt x="13618" y="11815"/>
                    <a:pt x="13296" y="11815"/>
                  </a:cubicBezTo>
                  <a:cubicBezTo>
                    <a:pt x="13250" y="11815"/>
                    <a:pt x="13200" y="11810"/>
                    <a:pt x="13146" y="11799"/>
                  </a:cubicBezTo>
                  <a:cubicBezTo>
                    <a:pt x="13047" y="11745"/>
                    <a:pt x="13091" y="11525"/>
                    <a:pt x="13047" y="11416"/>
                  </a:cubicBezTo>
                  <a:cubicBezTo>
                    <a:pt x="13032" y="11393"/>
                    <a:pt x="13012" y="11386"/>
                    <a:pt x="12990" y="11386"/>
                  </a:cubicBezTo>
                  <a:cubicBezTo>
                    <a:pt x="12953" y="11386"/>
                    <a:pt x="12912" y="11406"/>
                    <a:pt x="12883" y="11406"/>
                  </a:cubicBezTo>
                  <a:cubicBezTo>
                    <a:pt x="12879" y="11406"/>
                    <a:pt x="12875" y="11405"/>
                    <a:pt x="12872" y="11404"/>
                  </a:cubicBezTo>
                  <a:cubicBezTo>
                    <a:pt x="12806" y="11131"/>
                    <a:pt x="12587" y="11053"/>
                    <a:pt x="12466" y="10846"/>
                  </a:cubicBezTo>
                  <a:cubicBezTo>
                    <a:pt x="12433" y="10790"/>
                    <a:pt x="12345" y="10637"/>
                    <a:pt x="12345" y="10561"/>
                  </a:cubicBezTo>
                  <a:cubicBezTo>
                    <a:pt x="12357" y="10440"/>
                    <a:pt x="12499" y="10374"/>
                    <a:pt x="12587" y="10374"/>
                  </a:cubicBezTo>
                  <a:cubicBezTo>
                    <a:pt x="12828" y="10374"/>
                    <a:pt x="12861" y="10768"/>
                    <a:pt x="13015" y="10900"/>
                  </a:cubicBezTo>
                  <a:cubicBezTo>
                    <a:pt x="13080" y="10955"/>
                    <a:pt x="13168" y="10988"/>
                    <a:pt x="13266" y="11065"/>
                  </a:cubicBezTo>
                  <a:cubicBezTo>
                    <a:pt x="13372" y="11153"/>
                    <a:pt x="13499" y="11234"/>
                    <a:pt x="13642" y="11234"/>
                  </a:cubicBezTo>
                  <a:cubicBezTo>
                    <a:pt x="13677" y="11234"/>
                    <a:pt x="13712" y="11229"/>
                    <a:pt x="13749" y="11218"/>
                  </a:cubicBezTo>
                  <a:cubicBezTo>
                    <a:pt x="13837" y="11199"/>
                    <a:pt x="13890" y="11127"/>
                    <a:pt x="13970" y="11127"/>
                  </a:cubicBezTo>
                  <a:cubicBezTo>
                    <a:pt x="13980" y="11127"/>
                    <a:pt x="13990" y="11128"/>
                    <a:pt x="14001" y="11131"/>
                  </a:cubicBezTo>
                  <a:cubicBezTo>
                    <a:pt x="14078" y="11153"/>
                    <a:pt x="14100" y="11317"/>
                    <a:pt x="14143" y="11372"/>
                  </a:cubicBezTo>
                  <a:cubicBezTo>
                    <a:pt x="14221" y="11460"/>
                    <a:pt x="14407" y="11503"/>
                    <a:pt x="14538" y="11514"/>
                  </a:cubicBezTo>
                  <a:cubicBezTo>
                    <a:pt x="14648" y="11525"/>
                    <a:pt x="14779" y="11547"/>
                    <a:pt x="14878" y="11569"/>
                  </a:cubicBezTo>
                  <a:cubicBezTo>
                    <a:pt x="14910" y="11573"/>
                    <a:pt x="14942" y="11575"/>
                    <a:pt x="14973" y="11575"/>
                  </a:cubicBezTo>
                  <a:cubicBezTo>
                    <a:pt x="15102" y="11575"/>
                    <a:pt x="15222" y="11545"/>
                    <a:pt x="15328" y="11536"/>
                  </a:cubicBezTo>
                  <a:cubicBezTo>
                    <a:pt x="15348" y="11534"/>
                    <a:pt x="15371" y="11533"/>
                    <a:pt x="15395" y="11533"/>
                  </a:cubicBezTo>
                  <a:cubicBezTo>
                    <a:pt x="15464" y="11533"/>
                    <a:pt x="15546" y="11539"/>
                    <a:pt x="15612" y="11539"/>
                  </a:cubicBezTo>
                  <a:cubicBezTo>
                    <a:pt x="15637" y="11539"/>
                    <a:pt x="15659" y="11538"/>
                    <a:pt x="15678" y="11536"/>
                  </a:cubicBezTo>
                  <a:cubicBezTo>
                    <a:pt x="15722" y="11536"/>
                    <a:pt x="15766" y="11514"/>
                    <a:pt x="15810" y="11514"/>
                  </a:cubicBezTo>
                  <a:cubicBezTo>
                    <a:pt x="15953" y="11536"/>
                    <a:pt x="16029" y="11733"/>
                    <a:pt x="16106" y="11821"/>
                  </a:cubicBezTo>
                  <a:cubicBezTo>
                    <a:pt x="16248" y="11974"/>
                    <a:pt x="16435" y="12040"/>
                    <a:pt x="16512" y="12172"/>
                  </a:cubicBezTo>
                  <a:cubicBezTo>
                    <a:pt x="16424" y="12381"/>
                    <a:pt x="16731" y="12610"/>
                    <a:pt x="16841" y="12610"/>
                  </a:cubicBezTo>
                  <a:cubicBezTo>
                    <a:pt x="16962" y="12610"/>
                    <a:pt x="17005" y="12490"/>
                    <a:pt x="17104" y="12457"/>
                  </a:cubicBezTo>
                  <a:cubicBezTo>
                    <a:pt x="17213" y="12523"/>
                    <a:pt x="17181" y="12632"/>
                    <a:pt x="17191" y="12797"/>
                  </a:cubicBezTo>
                  <a:cubicBezTo>
                    <a:pt x="17203" y="12907"/>
                    <a:pt x="17235" y="13082"/>
                    <a:pt x="17279" y="13224"/>
                  </a:cubicBezTo>
                  <a:cubicBezTo>
                    <a:pt x="17312" y="13367"/>
                    <a:pt x="17345" y="13521"/>
                    <a:pt x="17378" y="13641"/>
                  </a:cubicBezTo>
                  <a:cubicBezTo>
                    <a:pt x="17433" y="13784"/>
                    <a:pt x="17520" y="13915"/>
                    <a:pt x="17586" y="14058"/>
                  </a:cubicBezTo>
                  <a:cubicBezTo>
                    <a:pt x="17663" y="14222"/>
                    <a:pt x="17685" y="14398"/>
                    <a:pt x="17729" y="14540"/>
                  </a:cubicBezTo>
                  <a:cubicBezTo>
                    <a:pt x="17783" y="14672"/>
                    <a:pt x="17883" y="14759"/>
                    <a:pt x="17926" y="14869"/>
                  </a:cubicBezTo>
                  <a:cubicBezTo>
                    <a:pt x="18021" y="15080"/>
                    <a:pt x="18085" y="15585"/>
                    <a:pt x="18295" y="15585"/>
                  </a:cubicBezTo>
                  <a:cubicBezTo>
                    <a:pt x="18303" y="15585"/>
                    <a:pt x="18312" y="15584"/>
                    <a:pt x="18321" y="15582"/>
                  </a:cubicBezTo>
                  <a:cubicBezTo>
                    <a:pt x="18375" y="15571"/>
                    <a:pt x="18387" y="15516"/>
                    <a:pt x="18441" y="15439"/>
                  </a:cubicBezTo>
                  <a:cubicBezTo>
                    <a:pt x="18475" y="15395"/>
                    <a:pt x="18529" y="15351"/>
                    <a:pt x="18562" y="15297"/>
                  </a:cubicBezTo>
                  <a:cubicBezTo>
                    <a:pt x="18584" y="15264"/>
                    <a:pt x="18595" y="15198"/>
                    <a:pt x="18628" y="15143"/>
                  </a:cubicBezTo>
                  <a:cubicBezTo>
                    <a:pt x="18661" y="15088"/>
                    <a:pt x="18704" y="15066"/>
                    <a:pt x="18716" y="15022"/>
                  </a:cubicBezTo>
                  <a:cubicBezTo>
                    <a:pt x="18726" y="14935"/>
                    <a:pt x="18694" y="14847"/>
                    <a:pt x="18704" y="14759"/>
                  </a:cubicBezTo>
                  <a:cubicBezTo>
                    <a:pt x="18716" y="14672"/>
                    <a:pt x="18770" y="14584"/>
                    <a:pt x="18782" y="14496"/>
                  </a:cubicBezTo>
                  <a:cubicBezTo>
                    <a:pt x="18792" y="14288"/>
                    <a:pt x="18704" y="14135"/>
                    <a:pt x="18716" y="13915"/>
                  </a:cubicBezTo>
                  <a:cubicBezTo>
                    <a:pt x="18792" y="13740"/>
                    <a:pt x="18957" y="13729"/>
                    <a:pt x="19077" y="13597"/>
                  </a:cubicBezTo>
                  <a:cubicBezTo>
                    <a:pt x="19121" y="13553"/>
                    <a:pt x="19132" y="13466"/>
                    <a:pt x="19176" y="13422"/>
                  </a:cubicBezTo>
                  <a:cubicBezTo>
                    <a:pt x="19220" y="13356"/>
                    <a:pt x="19296" y="13323"/>
                    <a:pt x="19352" y="13258"/>
                  </a:cubicBezTo>
                  <a:cubicBezTo>
                    <a:pt x="19461" y="13126"/>
                    <a:pt x="19538" y="12951"/>
                    <a:pt x="19637" y="12873"/>
                  </a:cubicBezTo>
                  <a:cubicBezTo>
                    <a:pt x="19724" y="12808"/>
                    <a:pt x="19845" y="12808"/>
                    <a:pt x="19878" y="12666"/>
                  </a:cubicBezTo>
                  <a:cubicBezTo>
                    <a:pt x="19852" y="12431"/>
                    <a:pt x="19949" y="12414"/>
                    <a:pt x="20094" y="12414"/>
                  </a:cubicBezTo>
                  <a:cubicBezTo>
                    <a:pt x="20118" y="12414"/>
                    <a:pt x="20144" y="12415"/>
                    <a:pt x="20170" y="12415"/>
                  </a:cubicBezTo>
                  <a:cubicBezTo>
                    <a:pt x="20193" y="12415"/>
                    <a:pt x="20216" y="12414"/>
                    <a:pt x="20239" y="12413"/>
                  </a:cubicBezTo>
                  <a:cubicBezTo>
                    <a:pt x="20295" y="12402"/>
                    <a:pt x="20459" y="12369"/>
                    <a:pt x="20524" y="12347"/>
                  </a:cubicBezTo>
                  <a:cubicBezTo>
                    <a:pt x="20587" y="12326"/>
                    <a:pt x="20649" y="12226"/>
                    <a:pt x="20703" y="12226"/>
                  </a:cubicBezTo>
                  <a:cubicBezTo>
                    <a:pt x="20706" y="12226"/>
                    <a:pt x="20708" y="12226"/>
                    <a:pt x="20711" y="12227"/>
                  </a:cubicBezTo>
                  <a:cubicBezTo>
                    <a:pt x="20777" y="12249"/>
                    <a:pt x="20787" y="12369"/>
                    <a:pt x="20831" y="12479"/>
                  </a:cubicBezTo>
                  <a:cubicBezTo>
                    <a:pt x="20853" y="12534"/>
                    <a:pt x="20919" y="12632"/>
                    <a:pt x="20985" y="12709"/>
                  </a:cubicBezTo>
                  <a:cubicBezTo>
                    <a:pt x="21040" y="12775"/>
                    <a:pt x="21138" y="12819"/>
                    <a:pt x="21182" y="12885"/>
                  </a:cubicBezTo>
                  <a:cubicBezTo>
                    <a:pt x="21204" y="12917"/>
                    <a:pt x="21216" y="12983"/>
                    <a:pt x="21248" y="13038"/>
                  </a:cubicBezTo>
                  <a:cubicBezTo>
                    <a:pt x="21325" y="13159"/>
                    <a:pt x="21423" y="13224"/>
                    <a:pt x="21423" y="13400"/>
                  </a:cubicBezTo>
                  <a:cubicBezTo>
                    <a:pt x="21435" y="13477"/>
                    <a:pt x="21380" y="13553"/>
                    <a:pt x="21391" y="13641"/>
                  </a:cubicBezTo>
                  <a:cubicBezTo>
                    <a:pt x="21413" y="13729"/>
                    <a:pt x="21501" y="13794"/>
                    <a:pt x="21577" y="13794"/>
                  </a:cubicBezTo>
                  <a:cubicBezTo>
                    <a:pt x="21717" y="13784"/>
                    <a:pt x="21814" y="13542"/>
                    <a:pt x="21920" y="13542"/>
                  </a:cubicBezTo>
                  <a:cubicBezTo>
                    <a:pt x="21923" y="13542"/>
                    <a:pt x="21925" y="13542"/>
                    <a:pt x="21928" y="13543"/>
                  </a:cubicBezTo>
                  <a:cubicBezTo>
                    <a:pt x="22027" y="13565"/>
                    <a:pt x="22081" y="13850"/>
                    <a:pt x="22115" y="13992"/>
                  </a:cubicBezTo>
                  <a:cubicBezTo>
                    <a:pt x="22147" y="14091"/>
                    <a:pt x="22180" y="14167"/>
                    <a:pt x="22202" y="14244"/>
                  </a:cubicBezTo>
                  <a:cubicBezTo>
                    <a:pt x="22235" y="14310"/>
                    <a:pt x="22279" y="14386"/>
                    <a:pt x="22300" y="14464"/>
                  </a:cubicBezTo>
                  <a:cubicBezTo>
                    <a:pt x="22322" y="14562"/>
                    <a:pt x="22300" y="14683"/>
                    <a:pt x="22312" y="14771"/>
                  </a:cubicBezTo>
                  <a:cubicBezTo>
                    <a:pt x="22312" y="14825"/>
                    <a:pt x="22344" y="14869"/>
                    <a:pt x="22344" y="14913"/>
                  </a:cubicBezTo>
                  <a:cubicBezTo>
                    <a:pt x="22344" y="15121"/>
                    <a:pt x="22290" y="15319"/>
                    <a:pt x="22300" y="15494"/>
                  </a:cubicBezTo>
                  <a:cubicBezTo>
                    <a:pt x="22300" y="15614"/>
                    <a:pt x="22443" y="15658"/>
                    <a:pt x="22509" y="15746"/>
                  </a:cubicBezTo>
                  <a:cubicBezTo>
                    <a:pt x="22597" y="15845"/>
                    <a:pt x="22717" y="16042"/>
                    <a:pt x="22750" y="16152"/>
                  </a:cubicBezTo>
                  <a:cubicBezTo>
                    <a:pt x="22783" y="16294"/>
                    <a:pt x="22772" y="16426"/>
                    <a:pt x="22816" y="16535"/>
                  </a:cubicBezTo>
                  <a:cubicBezTo>
                    <a:pt x="22827" y="16591"/>
                    <a:pt x="22871" y="16645"/>
                    <a:pt x="22893" y="16689"/>
                  </a:cubicBezTo>
                  <a:cubicBezTo>
                    <a:pt x="22992" y="16876"/>
                    <a:pt x="23057" y="16974"/>
                    <a:pt x="23200" y="17073"/>
                  </a:cubicBezTo>
                  <a:cubicBezTo>
                    <a:pt x="23287" y="17139"/>
                    <a:pt x="23375" y="17227"/>
                    <a:pt x="23485" y="17248"/>
                  </a:cubicBezTo>
                  <a:cubicBezTo>
                    <a:pt x="23584" y="17073"/>
                    <a:pt x="23408" y="16963"/>
                    <a:pt x="23375" y="16799"/>
                  </a:cubicBezTo>
                  <a:cubicBezTo>
                    <a:pt x="23342" y="16656"/>
                    <a:pt x="23386" y="16492"/>
                    <a:pt x="23342" y="16360"/>
                  </a:cubicBezTo>
                  <a:cubicBezTo>
                    <a:pt x="23299" y="16250"/>
                    <a:pt x="23101" y="16031"/>
                    <a:pt x="22992" y="15943"/>
                  </a:cubicBezTo>
                  <a:cubicBezTo>
                    <a:pt x="22936" y="15889"/>
                    <a:pt x="22849" y="15878"/>
                    <a:pt x="22805" y="15823"/>
                  </a:cubicBezTo>
                  <a:cubicBezTo>
                    <a:pt x="22729" y="15746"/>
                    <a:pt x="22717" y="15571"/>
                    <a:pt x="22641" y="15428"/>
                  </a:cubicBezTo>
                  <a:cubicBezTo>
                    <a:pt x="22597" y="15341"/>
                    <a:pt x="22509" y="15275"/>
                    <a:pt x="22487" y="15187"/>
                  </a:cubicBezTo>
                  <a:cubicBezTo>
                    <a:pt x="22454" y="14979"/>
                    <a:pt x="22564" y="14836"/>
                    <a:pt x="22586" y="14661"/>
                  </a:cubicBezTo>
                  <a:cubicBezTo>
                    <a:pt x="22607" y="14474"/>
                    <a:pt x="22575" y="14376"/>
                    <a:pt x="22673" y="14365"/>
                  </a:cubicBezTo>
                  <a:cubicBezTo>
                    <a:pt x="22729" y="14365"/>
                    <a:pt x="22772" y="14496"/>
                    <a:pt x="22827" y="14529"/>
                  </a:cubicBezTo>
                  <a:cubicBezTo>
                    <a:pt x="22926" y="14595"/>
                    <a:pt x="23036" y="14606"/>
                    <a:pt x="23112" y="14693"/>
                  </a:cubicBezTo>
                  <a:cubicBezTo>
                    <a:pt x="23167" y="14771"/>
                    <a:pt x="23200" y="14891"/>
                    <a:pt x="23277" y="14968"/>
                  </a:cubicBezTo>
                  <a:cubicBezTo>
                    <a:pt x="23375" y="15066"/>
                    <a:pt x="23528" y="15110"/>
                    <a:pt x="23550" y="15198"/>
                  </a:cubicBezTo>
                  <a:cubicBezTo>
                    <a:pt x="23572" y="15264"/>
                    <a:pt x="23528" y="15407"/>
                    <a:pt x="23606" y="15439"/>
                  </a:cubicBezTo>
                  <a:cubicBezTo>
                    <a:pt x="23803" y="15417"/>
                    <a:pt x="23857" y="15165"/>
                    <a:pt x="23967" y="15078"/>
                  </a:cubicBezTo>
                  <a:cubicBezTo>
                    <a:pt x="24120" y="14979"/>
                    <a:pt x="24307" y="14935"/>
                    <a:pt x="24384" y="14737"/>
                  </a:cubicBezTo>
                  <a:cubicBezTo>
                    <a:pt x="24439" y="13970"/>
                    <a:pt x="24120" y="13773"/>
                    <a:pt x="23825" y="13455"/>
                  </a:cubicBezTo>
                  <a:cubicBezTo>
                    <a:pt x="23737" y="13378"/>
                    <a:pt x="23507" y="13082"/>
                    <a:pt x="23518" y="12951"/>
                  </a:cubicBezTo>
                  <a:cubicBezTo>
                    <a:pt x="23518" y="12764"/>
                    <a:pt x="23847" y="12424"/>
                    <a:pt x="23978" y="12413"/>
                  </a:cubicBezTo>
                  <a:cubicBezTo>
                    <a:pt x="23988" y="12412"/>
                    <a:pt x="23998" y="12411"/>
                    <a:pt x="24008" y="12411"/>
                  </a:cubicBezTo>
                  <a:cubicBezTo>
                    <a:pt x="24159" y="12411"/>
                    <a:pt x="24284" y="12566"/>
                    <a:pt x="24263" y="12720"/>
                  </a:cubicBezTo>
                  <a:cubicBezTo>
                    <a:pt x="24242" y="12808"/>
                    <a:pt x="24077" y="12873"/>
                    <a:pt x="24088" y="13027"/>
                  </a:cubicBezTo>
                  <a:cubicBezTo>
                    <a:pt x="24098" y="13147"/>
                    <a:pt x="24209" y="13204"/>
                    <a:pt x="24270" y="13204"/>
                  </a:cubicBezTo>
                  <a:cubicBezTo>
                    <a:pt x="24275" y="13204"/>
                    <a:pt x="24281" y="13203"/>
                    <a:pt x="24285" y="13202"/>
                  </a:cubicBezTo>
                  <a:cubicBezTo>
                    <a:pt x="24373" y="13192"/>
                    <a:pt x="24493" y="13027"/>
                    <a:pt x="24483" y="12873"/>
                  </a:cubicBezTo>
                  <a:cubicBezTo>
                    <a:pt x="24471" y="12764"/>
                    <a:pt x="24362" y="12709"/>
                    <a:pt x="24362" y="12600"/>
                  </a:cubicBezTo>
                  <a:cubicBezTo>
                    <a:pt x="24373" y="12391"/>
                    <a:pt x="24625" y="12424"/>
                    <a:pt x="24768" y="12369"/>
                  </a:cubicBezTo>
                  <a:cubicBezTo>
                    <a:pt x="24822" y="12347"/>
                    <a:pt x="24877" y="12271"/>
                    <a:pt x="24943" y="12249"/>
                  </a:cubicBezTo>
                  <a:cubicBezTo>
                    <a:pt x="25184" y="12150"/>
                    <a:pt x="25448" y="12095"/>
                    <a:pt x="25655" y="11898"/>
                  </a:cubicBezTo>
                  <a:cubicBezTo>
                    <a:pt x="25875" y="11679"/>
                    <a:pt x="25952" y="11372"/>
                    <a:pt x="26028" y="10977"/>
                  </a:cubicBezTo>
                  <a:cubicBezTo>
                    <a:pt x="26171" y="10889"/>
                    <a:pt x="26094" y="10692"/>
                    <a:pt x="26116" y="10461"/>
                  </a:cubicBezTo>
                  <a:cubicBezTo>
                    <a:pt x="26094" y="10374"/>
                    <a:pt x="25974" y="10396"/>
                    <a:pt x="25952" y="10297"/>
                  </a:cubicBezTo>
                  <a:cubicBezTo>
                    <a:pt x="25940" y="10232"/>
                    <a:pt x="25984" y="10220"/>
                    <a:pt x="25974" y="10144"/>
                  </a:cubicBezTo>
                  <a:cubicBezTo>
                    <a:pt x="25919" y="10089"/>
                    <a:pt x="25930" y="9990"/>
                    <a:pt x="25875" y="9903"/>
                  </a:cubicBezTo>
                  <a:cubicBezTo>
                    <a:pt x="25853" y="9869"/>
                    <a:pt x="25787" y="9837"/>
                    <a:pt x="25743" y="9771"/>
                  </a:cubicBezTo>
                  <a:cubicBezTo>
                    <a:pt x="25633" y="9650"/>
                    <a:pt x="25535" y="9453"/>
                    <a:pt x="25458" y="9387"/>
                  </a:cubicBezTo>
                  <a:cubicBezTo>
                    <a:pt x="25370" y="9311"/>
                    <a:pt x="25261" y="9289"/>
                    <a:pt x="25261" y="9179"/>
                  </a:cubicBezTo>
                  <a:cubicBezTo>
                    <a:pt x="25261" y="8970"/>
                    <a:pt x="25546" y="8861"/>
                    <a:pt x="25601" y="8697"/>
                  </a:cubicBezTo>
                  <a:cubicBezTo>
                    <a:pt x="25520" y="8646"/>
                    <a:pt x="25429" y="8586"/>
                    <a:pt x="25313" y="8586"/>
                  </a:cubicBezTo>
                  <a:cubicBezTo>
                    <a:pt x="25303" y="8586"/>
                    <a:pt x="25293" y="8586"/>
                    <a:pt x="25283" y="8587"/>
                  </a:cubicBezTo>
                  <a:cubicBezTo>
                    <a:pt x="25210" y="8597"/>
                    <a:pt x="25157" y="8686"/>
                    <a:pt x="25087" y="8686"/>
                  </a:cubicBezTo>
                  <a:cubicBezTo>
                    <a:pt x="25083" y="8686"/>
                    <a:pt x="25079" y="8686"/>
                    <a:pt x="25075" y="8685"/>
                  </a:cubicBezTo>
                  <a:cubicBezTo>
                    <a:pt x="24987" y="8685"/>
                    <a:pt x="24976" y="8543"/>
                    <a:pt x="24877" y="8499"/>
                  </a:cubicBezTo>
                  <a:cubicBezTo>
                    <a:pt x="24768" y="8444"/>
                    <a:pt x="24625" y="8466"/>
                    <a:pt x="24647" y="8334"/>
                  </a:cubicBezTo>
                  <a:cubicBezTo>
                    <a:pt x="24647" y="8258"/>
                    <a:pt x="24756" y="8247"/>
                    <a:pt x="24812" y="8192"/>
                  </a:cubicBezTo>
                  <a:cubicBezTo>
                    <a:pt x="24898" y="8117"/>
                    <a:pt x="24994" y="7852"/>
                    <a:pt x="25133" y="7852"/>
                  </a:cubicBezTo>
                  <a:cubicBezTo>
                    <a:pt x="25135" y="7852"/>
                    <a:pt x="25138" y="7852"/>
                    <a:pt x="25141" y="7852"/>
                  </a:cubicBezTo>
                  <a:cubicBezTo>
                    <a:pt x="25338" y="7885"/>
                    <a:pt x="25141" y="8159"/>
                    <a:pt x="25305" y="8269"/>
                  </a:cubicBezTo>
                  <a:cubicBezTo>
                    <a:pt x="25404" y="8247"/>
                    <a:pt x="25448" y="8127"/>
                    <a:pt x="25557" y="8105"/>
                  </a:cubicBezTo>
                  <a:cubicBezTo>
                    <a:pt x="25589" y="8096"/>
                    <a:pt x="25622" y="8091"/>
                    <a:pt x="25656" y="8091"/>
                  </a:cubicBezTo>
                  <a:cubicBezTo>
                    <a:pt x="25786" y="8091"/>
                    <a:pt x="25917" y="8156"/>
                    <a:pt x="25952" y="8269"/>
                  </a:cubicBezTo>
                  <a:cubicBezTo>
                    <a:pt x="25984" y="8368"/>
                    <a:pt x="25962" y="8477"/>
                    <a:pt x="26050" y="8532"/>
                  </a:cubicBezTo>
                  <a:cubicBezTo>
                    <a:pt x="26182" y="8620"/>
                    <a:pt x="26291" y="8543"/>
                    <a:pt x="26357" y="8675"/>
                  </a:cubicBezTo>
                  <a:cubicBezTo>
                    <a:pt x="26379" y="8719"/>
                    <a:pt x="26369" y="8784"/>
                    <a:pt x="26390" y="8828"/>
                  </a:cubicBezTo>
                  <a:cubicBezTo>
                    <a:pt x="26423" y="8905"/>
                    <a:pt x="26478" y="8948"/>
                    <a:pt x="26500" y="9048"/>
                  </a:cubicBezTo>
                  <a:cubicBezTo>
                    <a:pt x="26533" y="9168"/>
                    <a:pt x="26489" y="9311"/>
                    <a:pt x="26610" y="9355"/>
                  </a:cubicBezTo>
                  <a:cubicBezTo>
                    <a:pt x="26624" y="9359"/>
                    <a:pt x="26640" y="9361"/>
                    <a:pt x="26657" y="9361"/>
                  </a:cubicBezTo>
                  <a:cubicBezTo>
                    <a:pt x="26801" y="9361"/>
                    <a:pt x="27038" y="9210"/>
                    <a:pt x="27048" y="9102"/>
                  </a:cubicBezTo>
                  <a:cubicBezTo>
                    <a:pt x="27048" y="9004"/>
                    <a:pt x="26971" y="8828"/>
                    <a:pt x="26905" y="8741"/>
                  </a:cubicBezTo>
                  <a:cubicBezTo>
                    <a:pt x="26818" y="8598"/>
                    <a:pt x="26654" y="8434"/>
                    <a:pt x="26554" y="8356"/>
                  </a:cubicBezTo>
                  <a:cubicBezTo>
                    <a:pt x="26489" y="8302"/>
                    <a:pt x="26347" y="8280"/>
                    <a:pt x="26347" y="8149"/>
                  </a:cubicBezTo>
                  <a:cubicBezTo>
                    <a:pt x="26335" y="8017"/>
                    <a:pt x="26500" y="7995"/>
                    <a:pt x="26522" y="7852"/>
                  </a:cubicBezTo>
                  <a:cubicBezTo>
                    <a:pt x="26544" y="7776"/>
                    <a:pt x="26511" y="7732"/>
                    <a:pt x="26500" y="7600"/>
                  </a:cubicBezTo>
                  <a:cubicBezTo>
                    <a:pt x="26588" y="7491"/>
                    <a:pt x="26610" y="7337"/>
                    <a:pt x="26741" y="7337"/>
                  </a:cubicBezTo>
                  <a:cubicBezTo>
                    <a:pt x="26747" y="7336"/>
                    <a:pt x="26752" y="7336"/>
                    <a:pt x="26757" y="7336"/>
                  </a:cubicBezTo>
                  <a:cubicBezTo>
                    <a:pt x="26833" y="7336"/>
                    <a:pt x="26867" y="7413"/>
                    <a:pt x="26949" y="7413"/>
                  </a:cubicBezTo>
                  <a:cubicBezTo>
                    <a:pt x="27048" y="7403"/>
                    <a:pt x="27190" y="7271"/>
                    <a:pt x="27224" y="7150"/>
                  </a:cubicBezTo>
                  <a:cubicBezTo>
                    <a:pt x="27246" y="7096"/>
                    <a:pt x="27256" y="6975"/>
                    <a:pt x="27278" y="6887"/>
                  </a:cubicBezTo>
                  <a:cubicBezTo>
                    <a:pt x="27300" y="6800"/>
                    <a:pt x="27344" y="6712"/>
                    <a:pt x="27355" y="6646"/>
                  </a:cubicBezTo>
                  <a:cubicBezTo>
                    <a:pt x="27366" y="6570"/>
                    <a:pt x="27344" y="6493"/>
                    <a:pt x="27344" y="6394"/>
                  </a:cubicBezTo>
                  <a:cubicBezTo>
                    <a:pt x="27344" y="6273"/>
                    <a:pt x="27388" y="6131"/>
                    <a:pt x="27388" y="6054"/>
                  </a:cubicBezTo>
                  <a:cubicBezTo>
                    <a:pt x="27377" y="5934"/>
                    <a:pt x="27289" y="5780"/>
                    <a:pt x="27212" y="5671"/>
                  </a:cubicBezTo>
                  <a:cubicBezTo>
                    <a:pt x="27180" y="5615"/>
                    <a:pt x="26982" y="5374"/>
                    <a:pt x="27114" y="5308"/>
                  </a:cubicBezTo>
                  <a:cubicBezTo>
                    <a:pt x="27120" y="5305"/>
                    <a:pt x="27127" y="5304"/>
                    <a:pt x="27134" y="5304"/>
                  </a:cubicBezTo>
                  <a:cubicBezTo>
                    <a:pt x="27200" y="5304"/>
                    <a:pt x="27293" y="5433"/>
                    <a:pt x="27322" y="5462"/>
                  </a:cubicBezTo>
                  <a:cubicBezTo>
                    <a:pt x="27388" y="5561"/>
                    <a:pt x="27443" y="5637"/>
                    <a:pt x="27487" y="5693"/>
                  </a:cubicBezTo>
                  <a:cubicBezTo>
                    <a:pt x="27607" y="5868"/>
                    <a:pt x="27640" y="6065"/>
                    <a:pt x="27816" y="6142"/>
                  </a:cubicBezTo>
                  <a:cubicBezTo>
                    <a:pt x="27860" y="6087"/>
                    <a:pt x="27816" y="6032"/>
                    <a:pt x="27838" y="5956"/>
                  </a:cubicBezTo>
                  <a:cubicBezTo>
                    <a:pt x="27848" y="5900"/>
                    <a:pt x="27892" y="5868"/>
                    <a:pt x="27892" y="5813"/>
                  </a:cubicBezTo>
                  <a:cubicBezTo>
                    <a:pt x="27882" y="5747"/>
                    <a:pt x="27739" y="5605"/>
                    <a:pt x="27684" y="5550"/>
                  </a:cubicBezTo>
                  <a:cubicBezTo>
                    <a:pt x="27596" y="5462"/>
                    <a:pt x="27509" y="5408"/>
                    <a:pt x="27443" y="5342"/>
                  </a:cubicBezTo>
                  <a:cubicBezTo>
                    <a:pt x="27268" y="5155"/>
                    <a:pt x="27180" y="4914"/>
                    <a:pt x="26993" y="4848"/>
                  </a:cubicBezTo>
                  <a:cubicBezTo>
                    <a:pt x="26895" y="4892"/>
                    <a:pt x="26949" y="4969"/>
                    <a:pt x="26840" y="4980"/>
                  </a:cubicBezTo>
                  <a:cubicBezTo>
                    <a:pt x="26796" y="4980"/>
                    <a:pt x="26686" y="4892"/>
                    <a:pt x="26610" y="4848"/>
                  </a:cubicBezTo>
                  <a:cubicBezTo>
                    <a:pt x="26537" y="4807"/>
                    <a:pt x="26475" y="4737"/>
                    <a:pt x="26387" y="4737"/>
                  </a:cubicBezTo>
                  <a:cubicBezTo>
                    <a:pt x="26381" y="4737"/>
                    <a:pt x="26375" y="4738"/>
                    <a:pt x="26369" y="4738"/>
                  </a:cubicBezTo>
                  <a:cubicBezTo>
                    <a:pt x="26313" y="4738"/>
                    <a:pt x="26226" y="4826"/>
                    <a:pt x="26160" y="4826"/>
                  </a:cubicBezTo>
                  <a:cubicBezTo>
                    <a:pt x="26062" y="4826"/>
                    <a:pt x="25908" y="4651"/>
                    <a:pt x="25809" y="4640"/>
                  </a:cubicBezTo>
                  <a:cubicBezTo>
                    <a:pt x="25801" y="4638"/>
                    <a:pt x="25794" y="4638"/>
                    <a:pt x="25787" y="4638"/>
                  </a:cubicBezTo>
                  <a:cubicBezTo>
                    <a:pt x="25757" y="4638"/>
                    <a:pt x="25742" y="4653"/>
                    <a:pt x="25717" y="4653"/>
                  </a:cubicBezTo>
                  <a:cubicBezTo>
                    <a:pt x="25712" y="4653"/>
                    <a:pt x="25706" y="4652"/>
                    <a:pt x="25699" y="4651"/>
                  </a:cubicBezTo>
                  <a:cubicBezTo>
                    <a:pt x="25513" y="4585"/>
                    <a:pt x="25721" y="4366"/>
                    <a:pt x="25743" y="4311"/>
                  </a:cubicBezTo>
                  <a:cubicBezTo>
                    <a:pt x="25755" y="4256"/>
                    <a:pt x="25755" y="4180"/>
                    <a:pt x="25765" y="4136"/>
                  </a:cubicBezTo>
                  <a:cubicBezTo>
                    <a:pt x="25787" y="4092"/>
                    <a:pt x="25831" y="4026"/>
                    <a:pt x="25853" y="3960"/>
                  </a:cubicBezTo>
                  <a:cubicBezTo>
                    <a:pt x="25864" y="3905"/>
                    <a:pt x="25864" y="3839"/>
                    <a:pt x="25875" y="3795"/>
                  </a:cubicBezTo>
                  <a:cubicBezTo>
                    <a:pt x="25925" y="3644"/>
                    <a:pt x="26042" y="3604"/>
                    <a:pt x="26185" y="3604"/>
                  </a:cubicBezTo>
                  <a:cubicBezTo>
                    <a:pt x="26343" y="3604"/>
                    <a:pt x="26534" y="3653"/>
                    <a:pt x="26705" y="3653"/>
                  </a:cubicBezTo>
                  <a:cubicBezTo>
                    <a:pt x="26748" y="3653"/>
                    <a:pt x="26789" y="3650"/>
                    <a:pt x="26829" y="3642"/>
                  </a:cubicBezTo>
                  <a:cubicBezTo>
                    <a:pt x="26883" y="3620"/>
                    <a:pt x="26949" y="3554"/>
                    <a:pt x="27026" y="3544"/>
                  </a:cubicBezTo>
                  <a:cubicBezTo>
                    <a:pt x="27180" y="3544"/>
                    <a:pt x="27268" y="3697"/>
                    <a:pt x="27443" y="3719"/>
                  </a:cubicBezTo>
                  <a:cubicBezTo>
                    <a:pt x="27497" y="3719"/>
                    <a:pt x="27782" y="3697"/>
                    <a:pt x="27794" y="3620"/>
                  </a:cubicBezTo>
                  <a:cubicBezTo>
                    <a:pt x="27804" y="3544"/>
                    <a:pt x="27673" y="3488"/>
                    <a:pt x="27662" y="3434"/>
                  </a:cubicBezTo>
                  <a:cubicBezTo>
                    <a:pt x="27640" y="3247"/>
                    <a:pt x="27750" y="3094"/>
                    <a:pt x="27838" y="3072"/>
                  </a:cubicBezTo>
                  <a:cubicBezTo>
                    <a:pt x="27875" y="3061"/>
                    <a:pt x="27909" y="3057"/>
                    <a:pt x="27939" y="3057"/>
                  </a:cubicBezTo>
                  <a:cubicBezTo>
                    <a:pt x="28155" y="3057"/>
                    <a:pt x="28197" y="3292"/>
                    <a:pt x="28356" y="3292"/>
                  </a:cubicBezTo>
                  <a:cubicBezTo>
                    <a:pt x="28362" y="3292"/>
                    <a:pt x="28368" y="3292"/>
                    <a:pt x="28374" y="3291"/>
                  </a:cubicBezTo>
                  <a:cubicBezTo>
                    <a:pt x="28452" y="3281"/>
                    <a:pt x="28528" y="3193"/>
                    <a:pt x="28539" y="3116"/>
                  </a:cubicBezTo>
                  <a:cubicBezTo>
                    <a:pt x="28550" y="3050"/>
                    <a:pt x="28484" y="2974"/>
                    <a:pt x="28550" y="2930"/>
                  </a:cubicBezTo>
                  <a:cubicBezTo>
                    <a:pt x="28627" y="2962"/>
                    <a:pt x="28781" y="3138"/>
                    <a:pt x="28781" y="3237"/>
                  </a:cubicBezTo>
                  <a:cubicBezTo>
                    <a:pt x="28791" y="3335"/>
                    <a:pt x="28681" y="3478"/>
                    <a:pt x="28671" y="3620"/>
                  </a:cubicBezTo>
                  <a:cubicBezTo>
                    <a:pt x="28671" y="3675"/>
                    <a:pt x="28693" y="3741"/>
                    <a:pt x="28681" y="3774"/>
                  </a:cubicBezTo>
                  <a:cubicBezTo>
                    <a:pt x="28671" y="3873"/>
                    <a:pt x="28550" y="3927"/>
                    <a:pt x="28550" y="3993"/>
                  </a:cubicBezTo>
                  <a:cubicBezTo>
                    <a:pt x="28583" y="4431"/>
                    <a:pt x="28945" y="4684"/>
                    <a:pt x="29164" y="4892"/>
                  </a:cubicBezTo>
                  <a:cubicBezTo>
                    <a:pt x="29383" y="5089"/>
                    <a:pt x="29570" y="5308"/>
                    <a:pt x="29767" y="5462"/>
                  </a:cubicBezTo>
                  <a:cubicBezTo>
                    <a:pt x="29811" y="5440"/>
                    <a:pt x="29866" y="5386"/>
                    <a:pt x="29866" y="5320"/>
                  </a:cubicBezTo>
                  <a:cubicBezTo>
                    <a:pt x="29877" y="5254"/>
                    <a:pt x="29822" y="5188"/>
                    <a:pt x="29811" y="5111"/>
                  </a:cubicBezTo>
                  <a:cubicBezTo>
                    <a:pt x="29811" y="5045"/>
                    <a:pt x="29855" y="4991"/>
                    <a:pt x="29844" y="4947"/>
                  </a:cubicBezTo>
                  <a:cubicBezTo>
                    <a:pt x="29844" y="4859"/>
                    <a:pt x="29778" y="4848"/>
                    <a:pt x="29778" y="4794"/>
                  </a:cubicBezTo>
                  <a:cubicBezTo>
                    <a:pt x="29800" y="4694"/>
                    <a:pt x="29899" y="4716"/>
                    <a:pt x="29887" y="4618"/>
                  </a:cubicBezTo>
                  <a:cubicBezTo>
                    <a:pt x="29887" y="4552"/>
                    <a:pt x="29745" y="4519"/>
                    <a:pt x="29734" y="4421"/>
                  </a:cubicBezTo>
                  <a:cubicBezTo>
                    <a:pt x="29723" y="4355"/>
                    <a:pt x="29756" y="4344"/>
                    <a:pt x="29745" y="4256"/>
                  </a:cubicBezTo>
                  <a:cubicBezTo>
                    <a:pt x="29723" y="4190"/>
                    <a:pt x="29668" y="4190"/>
                    <a:pt x="29614" y="4136"/>
                  </a:cubicBezTo>
                  <a:cubicBezTo>
                    <a:pt x="29548" y="4070"/>
                    <a:pt x="29504" y="3960"/>
                    <a:pt x="29427" y="3927"/>
                  </a:cubicBezTo>
                  <a:cubicBezTo>
                    <a:pt x="29409" y="3920"/>
                    <a:pt x="29390" y="3919"/>
                    <a:pt x="29371" y="3919"/>
                  </a:cubicBezTo>
                  <a:cubicBezTo>
                    <a:pt x="29360" y="3919"/>
                    <a:pt x="29349" y="3919"/>
                    <a:pt x="29338" y="3919"/>
                  </a:cubicBezTo>
                  <a:cubicBezTo>
                    <a:pt x="29308" y="3919"/>
                    <a:pt x="29279" y="3916"/>
                    <a:pt x="29252" y="3895"/>
                  </a:cubicBezTo>
                  <a:cubicBezTo>
                    <a:pt x="29175" y="3829"/>
                    <a:pt x="29197" y="3664"/>
                    <a:pt x="29153" y="3544"/>
                  </a:cubicBezTo>
                  <a:cubicBezTo>
                    <a:pt x="29189" y="3467"/>
                    <a:pt x="29238" y="3450"/>
                    <a:pt x="29293" y="3450"/>
                  </a:cubicBezTo>
                  <a:cubicBezTo>
                    <a:pt x="29340" y="3450"/>
                    <a:pt x="29390" y="3462"/>
                    <a:pt x="29439" y="3462"/>
                  </a:cubicBezTo>
                  <a:cubicBezTo>
                    <a:pt x="29457" y="3462"/>
                    <a:pt x="29475" y="3461"/>
                    <a:pt x="29493" y="3456"/>
                  </a:cubicBezTo>
                  <a:cubicBezTo>
                    <a:pt x="29537" y="3445"/>
                    <a:pt x="29592" y="3368"/>
                    <a:pt x="29646" y="3357"/>
                  </a:cubicBezTo>
                  <a:cubicBezTo>
                    <a:pt x="29662" y="3353"/>
                    <a:pt x="29678" y="3352"/>
                    <a:pt x="29694" y="3352"/>
                  </a:cubicBezTo>
                  <a:cubicBezTo>
                    <a:pt x="29809" y="3352"/>
                    <a:pt x="29921" y="3437"/>
                    <a:pt x="30007" y="3437"/>
                  </a:cubicBezTo>
                  <a:cubicBezTo>
                    <a:pt x="30015" y="3437"/>
                    <a:pt x="30023" y="3436"/>
                    <a:pt x="30030" y="3434"/>
                  </a:cubicBezTo>
                  <a:cubicBezTo>
                    <a:pt x="30107" y="3412"/>
                    <a:pt x="30173" y="3203"/>
                    <a:pt x="30238" y="3127"/>
                  </a:cubicBezTo>
                  <a:cubicBezTo>
                    <a:pt x="30304" y="3061"/>
                    <a:pt x="30469" y="2930"/>
                    <a:pt x="30557" y="2918"/>
                  </a:cubicBezTo>
                  <a:cubicBezTo>
                    <a:pt x="30562" y="2918"/>
                    <a:pt x="30567" y="2917"/>
                    <a:pt x="30572" y="2917"/>
                  </a:cubicBezTo>
                  <a:cubicBezTo>
                    <a:pt x="30612" y="2917"/>
                    <a:pt x="30659" y="2937"/>
                    <a:pt x="30705" y="2937"/>
                  </a:cubicBezTo>
                  <a:cubicBezTo>
                    <a:pt x="30733" y="2937"/>
                    <a:pt x="30760" y="2930"/>
                    <a:pt x="30786" y="2908"/>
                  </a:cubicBezTo>
                  <a:cubicBezTo>
                    <a:pt x="30743" y="2689"/>
                    <a:pt x="30272" y="2710"/>
                    <a:pt x="30260" y="2491"/>
                  </a:cubicBezTo>
                  <a:cubicBezTo>
                    <a:pt x="30260" y="2414"/>
                    <a:pt x="30326" y="2326"/>
                    <a:pt x="30392" y="2304"/>
                  </a:cubicBezTo>
                  <a:cubicBezTo>
                    <a:pt x="30442" y="2289"/>
                    <a:pt x="30491" y="2282"/>
                    <a:pt x="30539" y="2282"/>
                  </a:cubicBezTo>
                  <a:cubicBezTo>
                    <a:pt x="30826" y="2282"/>
                    <a:pt x="31073" y="2517"/>
                    <a:pt x="31356" y="2517"/>
                  </a:cubicBezTo>
                  <a:cubicBezTo>
                    <a:pt x="31396" y="2517"/>
                    <a:pt x="31436" y="2512"/>
                    <a:pt x="31478" y="2502"/>
                  </a:cubicBezTo>
                  <a:cubicBezTo>
                    <a:pt x="31500" y="2140"/>
                    <a:pt x="31127" y="1975"/>
                    <a:pt x="30808" y="1975"/>
                  </a:cubicBezTo>
                  <a:cubicBezTo>
                    <a:pt x="30743" y="1975"/>
                    <a:pt x="30699" y="1997"/>
                    <a:pt x="30644" y="1997"/>
                  </a:cubicBezTo>
                  <a:cubicBezTo>
                    <a:pt x="30545" y="1997"/>
                    <a:pt x="30414" y="1910"/>
                    <a:pt x="30294" y="1855"/>
                  </a:cubicBezTo>
                  <a:cubicBezTo>
                    <a:pt x="30085" y="1778"/>
                    <a:pt x="29822" y="1746"/>
                    <a:pt x="29624" y="1680"/>
                  </a:cubicBezTo>
                  <a:cubicBezTo>
                    <a:pt x="29592" y="1668"/>
                    <a:pt x="29548" y="1625"/>
                    <a:pt x="29515" y="1614"/>
                  </a:cubicBezTo>
                  <a:cubicBezTo>
                    <a:pt x="29498" y="1608"/>
                    <a:pt x="29479" y="1608"/>
                    <a:pt x="29457" y="1608"/>
                  </a:cubicBezTo>
                  <a:cubicBezTo>
                    <a:pt x="29436" y="1608"/>
                    <a:pt x="29411" y="1608"/>
                    <a:pt x="29383" y="1603"/>
                  </a:cubicBezTo>
                  <a:cubicBezTo>
                    <a:pt x="29339" y="1592"/>
                    <a:pt x="29295" y="1548"/>
                    <a:pt x="29252" y="1537"/>
                  </a:cubicBezTo>
                  <a:cubicBezTo>
                    <a:pt x="29241" y="1536"/>
                    <a:pt x="29231" y="1535"/>
                    <a:pt x="29221" y="1535"/>
                  </a:cubicBezTo>
                  <a:cubicBezTo>
                    <a:pt x="29135" y="1535"/>
                    <a:pt x="29055" y="1571"/>
                    <a:pt x="28966" y="1581"/>
                  </a:cubicBezTo>
                  <a:cubicBezTo>
                    <a:pt x="28931" y="1584"/>
                    <a:pt x="28893" y="1585"/>
                    <a:pt x="28856" y="1585"/>
                  </a:cubicBezTo>
                  <a:cubicBezTo>
                    <a:pt x="28745" y="1585"/>
                    <a:pt x="28632" y="1573"/>
                    <a:pt x="28550" y="1548"/>
                  </a:cubicBezTo>
                  <a:cubicBezTo>
                    <a:pt x="28408" y="1515"/>
                    <a:pt x="28287" y="1383"/>
                    <a:pt x="28177" y="1373"/>
                  </a:cubicBezTo>
                  <a:cubicBezTo>
                    <a:pt x="28123" y="1373"/>
                    <a:pt x="28067" y="1395"/>
                    <a:pt x="28013" y="1395"/>
                  </a:cubicBezTo>
                  <a:cubicBezTo>
                    <a:pt x="27955" y="1395"/>
                    <a:pt x="27896" y="1370"/>
                    <a:pt x="27847" y="1370"/>
                  </a:cubicBezTo>
                  <a:cubicBezTo>
                    <a:pt x="27823" y="1370"/>
                    <a:pt x="27801" y="1376"/>
                    <a:pt x="27782" y="1395"/>
                  </a:cubicBezTo>
                  <a:cubicBezTo>
                    <a:pt x="27717" y="1449"/>
                    <a:pt x="27838" y="1526"/>
                    <a:pt x="27772" y="1581"/>
                  </a:cubicBezTo>
                  <a:cubicBezTo>
                    <a:pt x="27760" y="1583"/>
                    <a:pt x="27749" y="1584"/>
                    <a:pt x="27738" y="1584"/>
                  </a:cubicBezTo>
                  <a:cubicBezTo>
                    <a:pt x="27598" y="1584"/>
                    <a:pt x="27454" y="1416"/>
                    <a:pt x="27353" y="1416"/>
                  </a:cubicBezTo>
                  <a:cubicBezTo>
                    <a:pt x="27350" y="1416"/>
                    <a:pt x="27347" y="1416"/>
                    <a:pt x="27344" y="1417"/>
                  </a:cubicBezTo>
                  <a:cubicBezTo>
                    <a:pt x="27268" y="1417"/>
                    <a:pt x="27224" y="1483"/>
                    <a:pt x="27158" y="1493"/>
                  </a:cubicBezTo>
                  <a:cubicBezTo>
                    <a:pt x="27114" y="1493"/>
                    <a:pt x="27070" y="1471"/>
                    <a:pt x="27026" y="1461"/>
                  </a:cubicBezTo>
                  <a:cubicBezTo>
                    <a:pt x="26991" y="1457"/>
                    <a:pt x="26953" y="1455"/>
                    <a:pt x="26912" y="1455"/>
                  </a:cubicBezTo>
                  <a:cubicBezTo>
                    <a:pt x="26779" y="1455"/>
                    <a:pt x="26622" y="1471"/>
                    <a:pt x="26484" y="1471"/>
                  </a:cubicBezTo>
                  <a:cubicBezTo>
                    <a:pt x="26426" y="1471"/>
                    <a:pt x="26372" y="1468"/>
                    <a:pt x="26325" y="1461"/>
                  </a:cubicBezTo>
                  <a:cubicBezTo>
                    <a:pt x="26182" y="1449"/>
                    <a:pt x="26127" y="1318"/>
                    <a:pt x="26006" y="1263"/>
                  </a:cubicBezTo>
                  <a:cubicBezTo>
                    <a:pt x="25857" y="1189"/>
                    <a:pt x="25680" y="1164"/>
                    <a:pt x="25508" y="1164"/>
                  </a:cubicBezTo>
                  <a:cubicBezTo>
                    <a:pt x="25402" y="1164"/>
                    <a:pt x="25299" y="1174"/>
                    <a:pt x="25206" y="1186"/>
                  </a:cubicBezTo>
                  <a:cubicBezTo>
                    <a:pt x="25123" y="1195"/>
                    <a:pt x="25040" y="1215"/>
                    <a:pt x="24957" y="1215"/>
                  </a:cubicBezTo>
                  <a:cubicBezTo>
                    <a:pt x="24931" y="1215"/>
                    <a:pt x="24904" y="1213"/>
                    <a:pt x="24877" y="1208"/>
                  </a:cubicBezTo>
                  <a:cubicBezTo>
                    <a:pt x="24822" y="1197"/>
                    <a:pt x="24768" y="1142"/>
                    <a:pt x="24691" y="1132"/>
                  </a:cubicBezTo>
                  <a:cubicBezTo>
                    <a:pt x="24592" y="1110"/>
                    <a:pt x="24471" y="1120"/>
                    <a:pt x="24395" y="1088"/>
                  </a:cubicBezTo>
                  <a:cubicBezTo>
                    <a:pt x="24296" y="1054"/>
                    <a:pt x="24220" y="923"/>
                    <a:pt x="24110" y="901"/>
                  </a:cubicBezTo>
                  <a:cubicBezTo>
                    <a:pt x="24085" y="896"/>
                    <a:pt x="24060" y="894"/>
                    <a:pt x="24035" y="894"/>
                  </a:cubicBezTo>
                  <a:cubicBezTo>
                    <a:pt x="23957" y="894"/>
                    <a:pt x="23877" y="912"/>
                    <a:pt x="23803" y="912"/>
                  </a:cubicBezTo>
                  <a:cubicBezTo>
                    <a:pt x="23578" y="904"/>
                    <a:pt x="23342" y="883"/>
                    <a:pt x="23097" y="883"/>
                  </a:cubicBezTo>
                  <a:cubicBezTo>
                    <a:pt x="23019" y="883"/>
                    <a:pt x="22940" y="885"/>
                    <a:pt x="22860" y="890"/>
                  </a:cubicBezTo>
                  <a:cubicBezTo>
                    <a:pt x="22816" y="934"/>
                    <a:pt x="22827" y="1022"/>
                    <a:pt x="22761" y="1054"/>
                  </a:cubicBezTo>
                  <a:cubicBezTo>
                    <a:pt x="22714" y="1078"/>
                    <a:pt x="22654" y="1086"/>
                    <a:pt x="22587" y="1086"/>
                  </a:cubicBezTo>
                  <a:cubicBezTo>
                    <a:pt x="22447" y="1086"/>
                    <a:pt x="22276" y="1052"/>
                    <a:pt x="22135" y="1052"/>
                  </a:cubicBezTo>
                  <a:cubicBezTo>
                    <a:pt x="22088" y="1052"/>
                    <a:pt x="22043" y="1056"/>
                    <a:pt x="22005" y="1066"/>
                  </a:cubicBezTo>
                  <a:cubicBezTo>
                    <a:pt x="21939" y="1098"/>
                    <a:pt x="21928" y="1197"/>
                    <a:pt x="21862" y="1208"/>
                  </a:cubicBezTo>
                  <a:cubicBezTo>
                    <a:pt x="21858" y="1209"/>
                    <a:pt x="21854" y="1209"/>
                    <a:pt x="21850" y="1209"/>
                  </a:cubicBezTo>
                  <a:cubicBezTo>
                    <a:pt x="21789" y="1209"/>
                    <a:pt x="21661" y="1140"/>
                    <a:pt x="21610" y="1110"/>
                  </a:cubicBezTo>
                  <a:cubicBezTo>
                    <a:pt x="21544" y="1066"/>
                    <a:pt x="21511" y="967"/>
                    <a:pt x="21445" y="912"/>
                  </a:cubicBezTo>
                  <a:cubicBezTo>
                    <a:pt x="21358" y="835"/>
                    <a:pt x="21226" y="726"/>
                    <a:pt x="21150" y="704"/>
                  </a:cubicBezTo>
                  <a:cubicBezTo>
                    <a:pt x="21108" y="694"/>
                    <a:pt x="21061" y="691"/>
                    <a:pt x="21010" y="691"/>
                  </a:cubicBezTo>
                  <a:cubicBezTo>
                    <a:pt x="20926" y="691"/>
                    <a:pt x="20832" y="700"/>
                    <a:pt x="20742" y="700"/>
                  </a:cubicBezTo>
                  <a:cubicBezTo>
                    <a:pt x="20701" y="700"/>
                    <a:pt x="20662" y="698"/>
                    <a:pt x="20623" y="693"/>
                  </a:cubicBezTo>
                  <a:cubicBezTo>
                    <a:pt x="20576" y="693"/>
                    <a:pt x="20521" y="669"/>
                    <a:pt x="20479" y="669"/>
                  </a:cubicBezTo>
                  <a:cubicBezTo>
                    <a:pt x="20472" y="669"/>
                    <a:pt x="20465" y="670"/>
                    <a:pt x="20459" y="671"/>
                  </a:cubicBezTo>
                  <a:cubicBezTo>
                    <a:pt x="20371" y="682"/>
                    <a:pt x="20283" y="803"/>
                    <a:pt x="20174" y="813"/>
                  </a:cubicBezTo>
                  <a:cubicBezTo>
                    <a:pt x="20119" y="813"/>
                    <a:pt x="20053" y="781"/>
                    <a:pt x="19988" y="769"/>
                  </a:cubicBezTo>
                  <a:cubicBezTo>
                    <a:pt x="19958" y="769"/>
                    <a:pt x="19924" y="774"/>
                    <a:pt x="19891" y="774"/>
                  </a:cubicBezTo>
                  <a:cubicBezTo>
                    <a:pt x="19875" y="774"/>
                    <a:pt x="19859" y="773"/>
                    <a:pt x="19845" y="769"/>
                  </a:cubicBezTo>
                  <a:cubicBezTo>
                    <a:pt x="19779" y="759"/>
                    <a:pt x="19735" y="704"/>
                    <a:pt x="19669" y="693"/>
                  </a:cubicBezTo>
                  <a:cubicBezTo>
                    <a:pt x="19560" y="671"/>
                    <a:pt x="19406" y="671"/>
                    <a:pt x="19274" y="671"/>
                  </a:cubicBezTo>
                  <a:cubicBezTo>
                    <a:pt x="19211" y="671"/>
                    <a:pt x="19147" y="694"/>
                    <a:pt x="19084" y="694"/>
                  </a:cubicBezTo>
                  <a:cubicBezTo>
                    <a:pt x="19060" y="694"/>
                    <a:pt x="19036" y="691"/>
                    <a:pt x="19011" y="682"/>
                  </a:cubicBezTo>
                  <a:cubicBezTo>
                    <a:pt x="18880" y="638"/>
                    <a:pt x="18825" y="528"/>
                    <a:pt x="18716" y="474"/>
                  </a:cubicBezTo>
                  <a:cubicBezTo>
                    <a:pt x="18682" y="276"/>
                    <a:pt x="18595" y="298"/>
                    <a:pt x="18463" y="233"/>
                  </a:cubicBezTo>
                  <a:cubicBezTo>
                    <a:pt x="18419" y="221"/>
                    <a:pt x="18375" y="167"/>
                    <a:pt x="18343" y="155"/>
                  </a:cubicBezTo>
                  <a:cubicBezTo>
                    <a:pt x="18281" y="136"/>
                    <a:pt x="18218" y="130"/>
                    <a:pt x="18153" y="130"/>
                  </a:cubicBezTo>
                  <a:cubicBezTo>
                    <a:pt x="18047" y="130"/>
                    <a:pt x="17938" y="146"/>
                    <a:pt x="17830" y="146"/>
                  </a:cubicBezTo>
                  <a:cubicBezTo>
                    <a:pt x="17781" y="146"/>
                    <a:pt x="17733" y="143"/>
                    <a:pt x="17685" y="134"/>
                  </a:cubicBezTo>
                  <a:cubicBezTo>
                    <a:pt x="17608" y="123"/>
                    <a:pt x="17542" y="24"/>
                    <a:pt x="17466" y="2"/>
                  </a:cubicBezTo>
                  <a:cubicBezTo>
                    <a:pt x="17459" y="1"/>
                    <a:pt x="17452" y="1"/>
                    <a:pt x="174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50"/>
            <p:cNvSpPr/>
            <p:nvPr/>
          </p:nvSpPr>
          <p:spPr>
            <a:xfrm>
              <a:off x="3653400" y="4343000"/>
              <a:ext cx="4550" cy="3425"/>
            </a:xfrm>
            <a:custGeom>
              <a:avLst/>
              <a:gdLst/>
              <a:ahLst/>
              <a:cxnLst/>
              <a:rect l="l" t="t" r="r" b="b"/>
              <a:pathLst>
                <a:path w="182" h="137" extrusionOk="0">
                  <a:moveTo>
                    <a:pt x="83" y="0"/>
                  </a:moveTo>
                  <a:cubicBezTo>
                    <a:pt x="41" y="0"/>
                    <a:pt x="1" y="31"/>
                    <a:pt x="16" y="98"/>
                  </a:cubicBezTo>
                  <a:cubicBezTo>
                    <a:pt x="29" y="123"/>
                    <a:pt x="61" y="137"/>
                    <a:pt x="94" y="137"/>
                  </a:cubicBezTo>
                  <a:cubicBezTo>
                    <a:pt x="119" y="137"/>
                    <a:pt x="144" y="128"/>
                    <a:pt x="158" y="109"/>
                  </a:cubicBezTo>
                  <a:cubicBezTo>
                    <a:pt x="182" y="39"/>
                    <a:pt x="131" y="0"/>
                    <a:pt x="83" y="0"/>
                  </a:cubicBezTo>
                  <a:close/>
                </a:path>
              </a:pathLst>
            </a:custGeom>
            <a:solidFill>
              <a:srgbClr val="D9D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50"/>
            <p:cNvSpPr/>
            <p:nvPr/>
          </p:nvSpPr>
          <p:spPr>
            <a:xfrm>
              <a:off x="3621175" y="4534000"/>
              <a:ext cx="6050" cy="4250"/>
            </a:xfrm>
            <a:custGeom>
              <a:avLst/>
              <a:gdLst/>
              <a:ahLst/>
              <a:cxnLst/>
              <a:rect l="l" t="t" r="r" b="b"/>
              <a:pathLst>
                <a:path w="242" h="170" extrusionOk="0">
                  <a:moveTo>
                    <a:pt x="140" y="0"/>
                  </a:moveTo>
                  <a:cubicBezTo>
                    <a:pt x="73" y="0"/>
                    <a:pt x="0" y="40"/>
                    <a:pt x="0" y="99"/>
                  </a:cubicBezTo>
                  <a:cubicBezTo>
                    <a:pt x="13" y="150"/>
                    <a:pt x="49" y="170"/>
                    <a:pt x="90" y="170"/>
                  </a:cubicBezTo>
                  <a:cubicBezTo>
                    <a:pt x="157" y="170"/>
                    <a:pt x="235" y="117"/>
                    <a:pt x="241" y="56"/>
                  </a:cubicBezTo>
                  <a:cubicBezTo>
                    <a:pt x="224" y="17"/>
                    <a:pt x="183" y="0"/>
                    <a:pt x="140" y="0"/>
                  </a:cubicBezTo>
                  <a:close/>
                </a:path>
              </a:pathLst>
            </a:custGeom>
            <a:solidFill>
              <a:srgbClr val="D9D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50"/>
            <p:cNvSpPr/>
            <p:nvPr/>
          </p:nvSpPr>
          <p:spPr>
            <a:xfrm>
              <a:off x="3529900" y="4517850"/>
              <a:ext cx="12650" cy="7675"/>
            </a:xfrm>
            <a:custGeom>
              <a:avLst/>
              <a:gdLst/>
              <a:ahLst/>
              <a:cxnLst/>
              <a:rect l="l" t="t" r="r" b="b"/>
              <a:pathLst>
                <a:path w="506" h="307" extrusionOk="0">
                  <a:moveTo>
                    <a:pt x="197" y="0"/>
                  </a:moveTo>
                  <a:cubicBezTo>
                    <a:pt x="119" y="0"/>
                    <a:pt x="48" y="13"/>
                    <a:pt x="1" y="55"/>
                  </a:cubicBezTo>
                  <a:cubicBezTo>
                    <a:pt x="77" y="209"/>
                    <a:pt x="230" y="263"/>
                    <a:pt x="406" y="307"/>
                  </a:cubicBezTo>
                  <a:cubicBezTo>
                    <a:pt x="472" y="241"/>
                    <a:pt x="483" y="121"/>
                    <a:pt x="505" y="22"/>
                  </a:cubicBezTo>
                  <a:cubicBezTo>
                    <a:pt x="417" y="22"/>
                    <a:pt x="301" y="0"/>
                    <a:pt x="1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50"/>
            <p:cNvSpPr/>
            <p:nvPr/>
          </p:nvSpPr>
          <p:spPr>
            <a:xfrm>
              <a:off x="3510175" y="4500175"/>
              <a:ext cx="7225" cy="12975"/>
            </a:xfrm>
            <a:custGeom>
              <a:avLst/>
              <a:gdLst/>
              <a:ahLst/>
              <a:cxnLst/>
              <a:rect l="l" t="t" r="r" b="b"/>
              <a:pathLst>
                <a:path w="289" h="519" extrusionOk="0">
                  <a:moveTo>
                    <a:pt x="149" y="1"/>
                  </a:moveTo>
                  <a:cubicBezTo>
                    <a:pt x="107" y="1"/>
                    <a:pt x="58" y="31"/>
                    <a:pt x="11" y="93"/>
                  </a:cubicBezTo>
                  <a:cubicBezTo>
                    <a:pt x="11" y="236"/>
                    <a:pt x="22" y="324"/>
                    <a:pt x="0" y="444"/>
                  </a:cubicBezTo>
                  <a:cubicBezTo>
                    <a:pt x="22" y="498"/>
                    <a:pt x="53" y="519"/>
                    <a:pt x="86" y="519"/>
                  </a:cubicBezTo>
                  <a:cubicBezTo>
                    <a:pt x="154" y="519"/>
                    <a:pt x="230" y="430"/>
                    <a:pt x="252" y="356"/>
                  </a:cubicBezTo>
                  <a:cubicBezTo>
                    <a:pt x="289" y="122"/>
                    <a:pt x="233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50"/>
            <p:cNvSpPr/>
            <p:nvPr/>
          </p:nvSpPr>
          <p:spPr>
            <a:xfrm>
              <a:off x="3510825" y="4491150"/>
              <a:ext cx="5125" cy="5875"/>
            </a:xfrm>
            <a:custGeom>
              <a:avLst/>
              <a:gdLst/>
              <a:ahLst/>
              <a:cxnLst/>
              <a:rect l="l" t="t" r="r" b="b"/>
              <a:pathLst>
                <a:path w="205" h="235" extrusionOk="0">
                  <a:moveTo>
                    <a:pt x="134" y="0"/>
                  </a:moveTo>
                  <a:cubicBezTo>
                    <a:pt x="52" y="0"/>
                    <a:pt x="1" y="208"/>
                    <a:pt x="116" y="235"/>
                  </a:cubicBezTo>
                  <a:cubicBezTo>
                    <a:pt x="172" y="202"/>
                    <a:pt x="204" y="147"/>
                    <a:pt x="194" y="37"/>
                  </a:cubicBezTo>
                  <a:cubicBezTo>
                    <a:pt x="173" y="11"/>
                    <a:pt x="153" y="0"/>
                    <a:pt x="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50"/>
            <p:cNvSpPr/>
            <p:nvPr/>
          </p:nvSpPr>
          <p:spPr>
            <a:xfrm>
              <a:off x="3452600" y="4398500"/>
              <a:ext cx="31000" cy="48075"/>
            </a:xfrm>
            <a:custGeom>
              <a:avLst/>
              <a:gdLst/>
              <a:ahLst/>
              <a:cxnLst/>
              <a:rect l="l" t="t" r="r" b="b"/>
              <a:pathLst>
                <a:path w="1240" h="1923" extrusionOk="0">
                  <a:moveTo>
                    <a:pt x="533" y="0"/>
                  </a:moveTo>
                  <a:cubicBezTo>
                    <a:pt x="528" y="0"/>
                    <a:pt x="522" y="2"/>
                    <a:pt x="516" y="5"/>
                  </a:cubicBezTo>
                  <a:cubicBezTo>
                    <a:pt x="461" y="81"/>
                    <a:pt x="362" y="49"/>
                    <a:pt x="264" y="93"/>
                  </a:cubicBezTo>
                  <a:cubicBezTo>
                    <a:pt x="187" y="125"/>
                    <a:pt x="55" y="279"/>
                    <a:pt x="33" y="334"/>
                  </a:cubicBezTo>
                  <a:cubicBezTo>
                    <a:pt x="1" y="422"/>
                    <a:pt x="45" y="520"/>
                    <a:pt x="33" y="663"/>
                  </a:cubicBezTo>
                  <a:cubicBezTo>
                    <a:pt x="89" y="695"/>
                    <a:pt x="132" y="838"/>
                    <a:pt x="231" y="904"/>
                  </a:cubicBezTo>
                  <a:cubicBezTo>
                    <a:pt x="275" y="937"/>
                    <a:pt x="330" y="926"/>
                    <a:pt x="362" y="948"/>
                  </a:cubicBezTo>
                  <a:cubicBezTo>
                    <a:pt x="428" y="992"/>
                    <a:pt x="472" y="1080"/>
                    <a:pt x="461" y="1156"/>
                  </a:cubicBezTo>
                  <a:cubicBezTo>
                    <a:pt x="439" y="1255"/>
                    <a:pt x="330" y="1222"/>
                    <a:pt x="264" y="1309"/>
                  </a:cubicBezTo>
                  <a:cubicBezTo>
                    <a:pt x="275" y="1452"/>
                    <a:pt x="176" y="1474"/>
                    <a:pt x="154" y="1573"/>
                  </a:cubicBezTo>
                  <a:cubicBezTo>
                    <a:pt x="165" y="1638"/>
                    <a:pt x="253" y="1628"/>
                    <a:pt x="253" y="1704"/>
                  </a:cubicBezTo>
                  <a:cubicBezTo>
                    <a:pt x="242" y="1781"/>
                    <a:pt x="121" y="1792"/>
                    <a:pt x="154" y="1880"/>
                  </a:cubicBezTo>
                  <a:cubicBezTo>
                    <a:pt x="186" y="1911"/>
                    <a:pt x="218" y="1923"/>
                    <a:pt x="251" y="1923"/>
                  </a:cubicBezTo>
                  <a:cubicBezTo>
                    <a:pt x="332" y="1923"/>
                    <a:pt x="416" y="1851"/>
                    <a:pt x="494" y="1836"/>
                  </a:cubicBezTo>
                  <a:cubicBezTo>
                    <a:pt x="546" y="1828"/>
                    <a:pt x="599" y="1827"/>
                    <a:pt x="652" y="1827"/>
                  </a:cubicBezTo>
                  <a:cubicBezTo>
                    <a:pt x="702" y="1827"/>
                    <a:pt x="751" y="1828"/>
                    <a:pt x="799" y="1828"/>
                  </a:cubicBezTo>
                  <a:cubicBezTo>
                    <a:pt x="924" y="1828"/>
                    <a:pt x="1039" y="1817"/>
                    <a:pt x="1119" y="1737"/>
                  </a:cubicBezTo>
                  <a:cubicBezTo>
                    <a:pt x="1097" y="1606"/>
                    <a:pt x="1239" y="1551"/>
                    <a:pt x="1229" y="1430"/>
                  </a:cubicBezTo>
                  <a:cubicBezTo>
                    <a:pt x="1217" y="1343"/>
                    <a:pt x="1086" y="1331"/>
                    <a:pt x="1031" y="1266"/>
                  </a:cubicBezTo>
                  <a:cubicBezTo>
                    <a:pt x="998" y="1233"/>
                    <a:pt x="998" y="1156"/>
                    <a:pt x="954" y="1090"/>
                  </a:cubicBezTo>
                  <a:cubicBezTo>
                    <a:pt x="922" y="1014"/>
                    <a:pt x="834" y="959"/>
                    <a:pt x="790" y="882"/>
                  </a:cubicBezTo>
                  <a:cubicBezTo>
                    <a:pt x="725" y="783"/>
                    <a:pt x="593" y="641"/>
                    <a:pt x="593" y="564"/>
                  </a:cubicBezTo>
                  <a:cubicBezTo>
                    <a:pt x="593" y="476"/>
                    <a:pt x="691" y="454"/>
                    <a:pt x="703" y="334"/>
                  </a:cubicBezTo>
                  <a:cubicBezTo>
                    <a:pt x="681" y="224"/>
                    <a:pt x="516" y="290"/>
                    <a:pt x="505" y="181"/>
                  </a:cubicBezTo>
                  <a:cubicBezTo>
                    <a:pt x="505" y="103"/>
                    <a:pt x="560" y="93"/>
                    <a:pt x="560" y="16"/>
                  </a:cubicBezTo>
                  <a:cubicBezTo>
                    <a:pt x="552" y="8"/>
                    <a:pt x="544" y="0"/>
                    <a:pt x="5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50"/>
            <p:cNvSpPr/>
            <p:nvPr/>
          </p:nvSpPr>
          <p:spPr>
            <a:xfrm>
              <a:off x="3433675" y="4418400"/>
              <a:ext cx="20875" cy="21300"/>
            </a:xfrm>
            <a:custGeom>
              <a:avLst/>
              <a:gdLst/>
              <a:ahLst/>
              <a:cxnLst/>
              <a:rect l="l" t="t" r="r" b="b"/>
              <a:pathLst>
                <a:path w="835" h="852" extrusionOk="0">
                  <a:moveTo>
                    <a:pt x="584" y="1"/>
                  </a:moveTo>
                  <a:cubicBezTo>
                    <a:pt x="525" y="1"/>
                    <a:pt x="465" y="16"/>
                    <a:pt x="418" y="53"/>
                  </a:cubicBezTo>
                  <a:cubicBezTo>
                    <a:pt x="341" y="108"/>
                    <a:pt x="308" y="196"/>
                    <a:pt x="242" y="228"/>
                  </a:cubicBezTo>
                  <a:cubicBezTo>
                    <a:pt x="166" y="262"/>
                    <a:pt x="100" y="228"/>
                    <a:pt x="89" y="327"/>
                  </a:cubicBezTo>
                  <a:cubicBezTo>
                    <a:pt x="78" y="404"/>
                    <a:pt x="144" y="448"/>
                    <a:pt x="144" y="525"/>
                  </a:cubicBezTo>
                  <a:cubicBezTo>
                    <a:pt x="111" y="612"/>
                    <a:pt x="12" y="634"/>
                    <a:pt x="1" y="755"/>
                  </a:cubicBezTo>
                  <a:cubicBezTo>
                    <a:pt x="38" y="826"/>
                    <a:pt x="93" y="851"/>
                    <a:pt x="153" y="851"/>
                  </a:cubicBezTo>
                  <a:cubicBezTo>
                    <a:pt x="270" y="851"/>
                    <a:pt x="412" y="758"/>
                    <a:pt x="505" y="722"/>
                  </a:cubicBezTo>
                  <a:cubicBezTo>
                    <a:pt x="561" y="700"/>
                    <a:pt x="648" y="711"/>
                    <a:pt x="681" y="645"/>
                  </a:cubicBezTo>
                  <a:cubicBezTo>
                    <a:pt x="725" y="579"/>
                    <a:pt x="692" y="470"/>
                    <a:pt x="714" y="371"/>
                  </a:cubicBezTo>
                  <a:cubicBezTo>
                    <a:pt x="746" y="262"/>
                    <a:pt x="834" y="250"/>
                    <a:pt x="824" y="152"/>
                  </a:cubicBezTo>
                  <a:cubicBezTo>
                    <a:pt x="816" y="64"/>
                    <a:pt x="701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50"/>
            <p:cNvSpPr/>
            <p:nvPr/>
          </p:nvSpPr>
          <p:spPr>
            <a:xfrm>
              <a:off x="3254325" y="4348600"/>
              <a:ext cx="8475" cy="6025"/>
            </a:xfrm>
            <a:custGeom>
              <a:avLst/>
              <a:gdLst/>
              <a:ahLst/>
              <a:cxnLst/>
              <a:rect l="l" t="t" r="r" b="b"/>
              <a:pathLst>
                <a:path w="339" h="241" extrusionOk="0">
                  <a:moveTo>
                    <a:pt x="220" y="1"/>
                  </a:moveTo>
                  <a:cubicBezTo>
                    <a:pt x="120" y="1"/>
                    <a:pt x="1" y="96"/>
                    <a:pt x="16" y="181"/>
                  </a:cubicBezTo>
                  <a:cubicBezTo>
                    <a:pt x="23" y="223"/>
                    <a:pt x="54" y="241"/>
                    <a:pt x="95" y="241"/>
                  </a:cubicBezTo>
                  <a:cubicBezTo>
                    <a:pt x="192" y="241"/>
                    <a:pt x="338" y="145"/>
                    <a:pt x="323" y="60"/>
                  </a:cubicBezTo>
                  <a:cubicBezTo>
                    <a:pt x="300" y="18"/>
                    <a:pt x="262" y="1"/>
                    <a:pt x="220" y="1"/>
                  </a:cubicBezTo>
                  <a:close/>
                </a:path>
              </a:pathLst>
            </a:custGeom>
            <a:solidFill>
              <a:srgbClr val="D9D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50"/>
            <p:cNvSpPr/>
            <p:nvPr/>
          </p:nvSpPr>
          <p:spPr>
            <a:xfrm>
              <a:off x="3249500" y="5070475"/>
              <a:ext cx="4150" cy="250"/>
            </a:xfrm>
            <a:custGeom>
              <a:avLst/>
              <a:gdLst/>
              <a:ahLst/>
              <a:cxnLst/>
              <a:rect l="l" t="t" r="r" b="b"/>
              <a:pathLst>
                <a:path w="166" h="10" extrusionOk="0">
                  <a:moveTo>
                    <a:pt x="83" y="1"/>
                  </a:moveTo>
                  <a:cubicBezTo>
                    <a:pt x="50" y="1"/>
                    <a:pt x="17" y="4"/>
                    <a:pt x="0" y="9"/>
                  </a:cubicBezTo>
                  <a:lnTo>
                    <a:pt x="165" y="9"/>
                  </a:lnTo>
                  <a:cubicBezTo>
                    <a:pt x="149" y="4"/>
                    <a:pt x="116" y="1"/>
                    <a:pt x="83" y="1"/>
                  </a:cubicBezTo>
                  <a:close/>
                </a:path>
              </a:pathLst>
            </a:custGeom>
            <a:solidFill>
              <a:srgbClr val="D9D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50"/>
            <p:cNvSpPr/>
            <p:nvPr/>
          </p:nvSpPr>
          <p:spPr>
            <a:xfrm>
              <a:off x="3241550" y="4327200"/>
              <a:ext cx="1675" cy="1600"/>
            </a:xfrm>
            <a:custGeom>
              <a:avLst/>
              <a:gdLst/>
              <a:ahLst/>
              <a:cxnLst/>
              <a:rect l="l" t="t" r="r" b="b"/>
              <a:pathLst>
                <a:path w="67" h="64" extrusionOk="0">
                  <a:moveTo>
                    <a:pt x="33" y="1"/>
                  </a:moveTo>
                  <a:cubicBezTo>
                    <a:pt x="20" y="1"/>
                    <a:pt x="6" y="6"/>
                    <a:pt x="1" y="17"/>
                  </a:cubicBezTo>
                  <a:lnTo>
                    <a:pt x="1" y="61"/>
                  </a:lnTo>
                  <a:cubicBezTo>
                    <a:pt x="7" y="63"/>
                    <a:pt x="12" y="63"/>
                    <a:pt x="17" y="63"/>
                  </a:cubicBezTo>
                  <a:cubicBezTo>
                    <a:pt x="48" y="63"/>
                    <a:pt x="57" y="36"/>
                    <a:pt x="67" y="17"/>
                  </a:cubicBezTo>
                  <a:cubicBezTo>
                    <a:pt x="61" y="6"/>
                    <a:pt x="47" y="1"/>
                    <a:pt x="33" y="1"/>
                  </a:cubicBezTo>
                  <a:close/>
                </a:path>
              </a:pathLst>
            </a:custGeom>
            <a:solidFill>
              <a:srgbClr val="D9D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50"/>
            <p:cNvSpPr/>
            <p:nvPr/>
          </p:nvSpPr>
          <p:spPr>
            <a:xfrm>
              <a:off x="3211950" y="4376575"/>
              <a:ext cx="6050" cy="4625"/>
            </a:xfrm>
            <a:custGeom>
              <a:avLst/>
              <a:gdLst/>
              <a:ahLst/>
              <a:cxnLst/>
              <a:rect l="l" t="t" r="r" b="b"/>
              <a:pathLst>
                <a:path w="242" h="185" extrusionOk="0">
                  <a:moveTo>
                    <a:pt x="113" y="1"/>
                  </a:moveTo>
                  <a:cubicBezTo>
                    <a:pt x="86" y="1"/>
                    <a:pt x="61" y="6"/>
                    <a:pt x="45" y="16"/>
                  </a:cubicBezTo>
                  <a:cubicBezTo>
                    <a:pt x="11" y="49"/>
                    <a:pt x="1" y="103"/>
                    <a:pt x="1" y="125"/>
                  </a:cubicBezTo>
                  <a:cubicBezTo>
                    <a:pt x="11" y="168"/>
                    <a:pt x="41" y="184"/>
                    <a:pt x="75" y="184"/>
                  </a:cubicBezTo>
                  <a:cubicBezTo>
                    <a:pt x="147" y="184"/>
                    <a:pt x="242" y="115"/>
                    <a:pt x="242" y="71"/>
                  </a:cubicBezTo>
                  <a:cubicBezTo>
                    <a:pt x="242" y="25"/>
                    <a:pt x="173" y="1"/>
                    <a:pt x="113" y="1"/>
                  </a:cubicBezTo>
                  <a:close/>
                </a:path>
              </a:pathLst>
            </a:custGeom>
            <a:solidFill>
              <a:srgbClr val="D9D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50"/>
            <p:cNvSpPr/>
            <p:nvPr/>
          </p:nvSpPr>
          <p:spPr>
            <a:xfrm>
              <a:off x="3104700" y="4674225"/>
              <a:ext cx="2575" cy="2350"/>
            </a:xfrm>
            <a:custGeom>
              <a:avLst/>
              <a:gdLst/>
              <a:ahLst/>
              <a:cxnLst/>
              <a:rect l="l" t="t" r="r" b="b"/>
              <a:pathLst>
                <a:path w="103" h="94" extrusionOk="0">
                  <a:moveTo>
                    <a:pt x="66" y="1"/>
                  </a:moveTo>
                  <a:cubicBezTo>
                    <a:pt x="31" y="1"/>
                    <a:pt x="1" y="93"/>
                    <a:pt x="81" y="93"/>
                  </a:cubicBezTo>
                  <a:cubicBezTo>
                    <a:pt x="91" y="82"/>
                    <a:pt x="91" y="60"/>
                    <a:pt x="102" y="50"/>
                  </a:cubicBezTo>
                  <a:cubicBezTo>
                    <a:pt x="93" y="14"/>
                    <a:pt x="79" y="1"/>
                    <a:pt x="66" y="1"/>
                  </a:cubicBezTo>
                  <a:close/>
                </a:path>
              </a:pathLst>
            </a:custGeom>
            <a:solidFill>
              <a:srgbClr val="D9D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50"/>
            <p:cNvSpPr/>
            <p:nvPr/>
          </p:nvSpPr>
          <p:spPr>
            <a:xfrm>
              <a:off x="2999000" y="4451575"/>
              <a:ext cx="3675" cy="3875"/>
            </a:xfrm>
            <a:custGeom>
              <a:avLst/>
              <a:gdLst/>
              <a:ahLst/>
              <a:cxnLst/>
              <a:rect l="l" t="t" r="r" b="b"/>
              <a:pathLst>
                <a:path w="147" h="155" extrusionOk="0">
                  <a:moveTo>
                    <a:pt x="42" y="0"/>
                  </a:moveTo>
                  <a:cubicBezTo>
                    <a:pt x="32" y="0"/>
                    <a:pt x="21" y="3"/>
                    <a:pt x="11" y="9"/>
                  </a:cubicBezTo>
                  <a:cubicBezTo>
                    <a:pt x="0" y="59"/>
                    <a:pt x="18" y="154"/>
                    <a:pt x="87" y="154"/>
                  </a:cubicBezTo>
                  <a:cubicBezTo>
                    <a:pt x="94" y="154"/>
                    <a:pt x="101" y="153"/>
                    <a:pt x="109" y="151"/>
                  </a:cubicBezTo>
                  <a:cubicBezTo>
                    <a:pt x="147" y="104"/>
                    <a:pt x="103" y="0"/>
                    <a:pt x="42" y="0"/>
                  </a:cubicBezTo>
                  <a:close/>
                </a:path>
              </a:pathLst>
            </a:custGeom>
            <a:solidFill>
              <a:srgbClr val="D9D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50"/>
            <p:cNvSpPr/>
            <p:nvPr/>
          </p:nvSpPr>
          <p:spPr>
            <a:xfrm>
              <a:off x="2861125" y="4323825"/>
              <a:ext cx="454175" cy="752375"/>
            </a:xfrm>
            <a:custGeom>
              <a:avLst/>
              <a:gdLst/>
              <a:ahLst/>
              <a:cxnLst/>
              <a:rect l="l" t="t" r="r" b="b"/>
              <a:pathLst>
                <a:path w="18167" h="30095" extrusionOk="0">
                  <a:moveTo>
                    <a:pt x="13851" y="352"/>
                  </a:moveTo>
                  <a:cubicBezTo>
                    <a:pt x="13864" y="352"/>
                    <a:pt x="13874" y="355"/>
                    <a:pt x="13880" y="361"/>
                  </a:cubicBezTo>
                  <a:cubicBezTo>
                    <a:pt x="13870" y="389"/>
                    <a:pt x="13869" y="417"/>
                    <a:pt x="13834" y="417"/>
                  </a:cubicBezTo>
                  <a:cubicBezTo>
                    <a:pt x="13828" y="417"/>
                    <a:pt x="13822" y="417"/>
                    <a:pt x="13814" y="415"/>
                  </a:cubicBezTo>
                  <a:lnTo>
                    <a:pt x="13814" y="361"/>
                  </a:lnTo>
                  <a:cubicBezTo>
                    <a:pt x="13825" y="355"/>
                    <a:pt x="13839" y="352"/>
                    <a:pt x="13851" y="352"/>
                  </a:cubicBezTo>
                  <a:close/>
                  <a:moveTo>
                    <a:pt x="9255" y="1056"/>
                  </a:moveTo>
                  <a:cubicBezTo>
                    <a:pt x="9309" y="1056"/>
                    <a:pt x="9371" y="1105"/>
                    <a:pt x="9417" y="1183"/>
                  </a:cubicBezTo>
                  <a:cubicBezTo>
                    <a:pt x="9449" y="1187"/>
                    <a:pt x="9481" y="1188"/>
                    <a:pt x="9514" y="1188"/>
                  </a:cubicBezTo>
                  <a:cubicBezTo>
                    <a:pt x="9583" y="1188"/>
                    <a:pt x="9653" y="1182"/>
                    <a:pt x="9719" y="1182"/>
                  </a:cubicBezTo>
                  <a:cubicBezTo>
                    <a:pt x="9787" y="1182"/>
                    <a:pt x="9850" y="1189"/>
                    <a:pt x="9900" y="1216"/>
                  </a:cubicBezTo>
                  <a:cubicBezTo>
                    <a:pt x="9933" y="1282"/>
                    <a:pt x="9878" y="1326"/>
                    <a:pt x="9834" y="1348"/>
                  </a:cubicBezTo>
                  <a:cubicBezTo>
                    <a:pt x="9783" y="1302"/>
                    <a:pt x="9724" y="1288"/>
                    <a:pt x="9662" y="1288"/>
                  </a:cubicBezTo>
                  <a:cubicBezTo>
                    <a:pt x="9553" y="1288"/>
                    <a:pt x="9432" y="1333"/>
                    <a:pt x="9321" y="1333"/>
                  </a:cubicBezTo>
                  <a:cubicBezTo>
                    <a:pt x="9253" y="1333"/>
                    <a:pt x="9188" y="1316"/>
                    <a:pt x="9132" y="1260"/>
                  </a:cubicBezTo>
                  <a:cubicBezTo>
                    <a:pt x="9144" y="1116"/>
                    <a:pt x="9195" y="1056"/>
                    <a:pt x="9255" y="1056"/>
                  </a:cubicBezTo>
                  <a:close/>
                  <a:moveTo>
                    <a:pt x="15143" y="1529"/>
                  </a:moveTo>
                  <a:cubicBezTo>
                    <a:pt x="15156" y="1529"/>
                    <a:pt x="15171" y="1534"/>
                    <a:pt x="15184" y="1545"/>
                  </a:cubicBezTo>
                  <a:cubicBezTo>
                    <a:pt x="15184" y="1599"/>
                    <a:pt x="15163" y="1621"/>
                    <a:pt x="15108" y="1621"/>
                  </a:cubicBezTo>
                  <a:cubicBezTo>
                    <a:pt x="15075" y="1572"/>
                    <a:pt x="15104" y="1529"/>
                    <a:pt x="15143" y="1529"/>
                  </a:cubicBezTo>
                  <a:close/>
                  <a:moveTo>
                    <a:pt x="7869" y="1536"/>
                  </a:moveTo>
                  <a:cubicBezTo>
                    <a:pt x="7963" y="1536"/>
                    <a:pt x="8039" y="1572"/>
                    <a:pt x="8058" y="1698"/>
                  </a:cubicBezTo>
                  <a:cubicBezTo>
                    <a:pt x="8034" y="1735"/>
                    <a:pt x="8002" y="1741"/>
                    <a:pt x="7968" y="1741"/>
                  </a:cubicBezTo>
                  <a:cubicBezTo>
                    <a:pt x="7952" y="1741"/>
                    <a:pt x="7935" y="1740"/>
                    <a:pt x="7918" y="1740"/>
                  </a:cubicBezTo>
                  <a:cubicBezTo>
                    <a:pt x="7906" y="1740"/>
                    <a:pt x="7894" y="1740"/>
                    <a:pt x="7883" y="1742"/>
                  </a:cubicBezTo>
                  <a:cubicBezTo>
                    <a:pt x="7742" y="1770"/>
                    <a:pt x="7584" y="1871"/>
                    <a:pt x="7452" y="1871"/>
                  </a:cubicBezTo>
                  <a:cubicBezTo>
                    <a:pt x="7430" y="1871"/>
                    <a:pt x="7410" y="1869"/>
                    <a:pt x="7390" y="1862"/>
                  </a:cubicBezTo>
                  <a:cubicBezTo>
                    <a:pt x="7400" y="1753"/>
                    <a:pt x="7455" y="1687"/>
                    <a:pt x="7499" y="1599"/>
                  </a:cubicBezTo>
                  <a:cubicBezTo>
                    <a:pt x="7603" y="1593"/>
                    <a:pt x="7751" y="1536"/>
                    <a:pt x="7869" y="1536"/>
                  </a:cubicBezTo>
                  <a:close/>
                  <a:moveTo>
                    <a:pt x="7924" y="2465"/>
                  </a:moveTo>
                  <a:cubicBezTo>
                    <a:pt x="7929" y="2465"/>
                    <a:pt x="7933" y="2465"/>
                    <a:pt x="7938" y="2466"/>
                  </a:cubicBezTo>
                  <a:cubicBezTo>
                    <a:pt x="7992" y="2466"/>
                    <a:pt x="8047" y="2532"/>
                    <a:pt x="8091" y="2576"/>
                  </a:cubicBezTo>
                  <a:cubicBezTo>
                    <a:pt x="8080" y="2652"/>
                    <a:pt x="7992" y="2641"/>
                    <a:pt x="7938" y="2663"/>
                  </a:cubicBezTo>
                  <a:cubicBezTo>
                    <a:pt x="7849" y="2699"/>
                    <a:pt x="7739" y="2763"/>
                    <a:pt x="7613" y="2763"/>
                  </a:cubicBezTo>
                  <a:cubicBezTo>
                    <a:pt x="7583" y="2763"/>
                    <a:pt x="7552" y="2759"/>
                    <a:pt x="7521" y="2751"/>
                  </a:cubicBezTo>
                  <a:cubicBezTo>
                    <a:pt x="7532" y="2663"/>
                    <a:pt x="7653" y="2641"/>
                    <a:pt x="7740" y="2586"/>
                  </a:cubicBezTo>
                  <a:cubicBezTo>
                    <a:pt x="7812" y="2545"/>
                    <a:pt x="7855" y="2465"/>
                    <a:pt x="7924" y="2465"/>
                  </a:cubicBezTo>
                  <a:close/>
                  <a:moveTo>
                    <a:pt x="3885" y="3572"/>
                  </a:moveTo>
                  <a:cubicBezTo>
                    <a:pt x="3895" y="3572"/>
                    <a:pt x="3905" y="3573"/>
                    <a:pt x="3914" y="3573"/>
                  </a:cubicBezTo>
                  <a:cubicBezTo>
                    <a:pt x="3914" y="3595"/>
                    <a:pt x="3925" y="3595"/>
                    <a:pt x="3925" y="3628"/>
                  </a:cubicBezTo>
                  <a:cubicBezTo>
                    <a:pt x="3915" y="3638"/>
                    <a:pt x="3901" y="3643"/>
                    <a:pt x="3887" y="3643"/>
                  </a:cubicBezTo>
                  <a:cubicBezTo>
                    <a:pt x="3870" y="3643"/>
                    <a:pt x="3854" y="3635"/>
                    <a:pt x="3848" y="3617"/>
                  </a:cubicBezTo>
                  <a:cubicBezTo>
                    <a:pt x="3840" y="3577"/>
                    <a:pt x="3861" y="3572"/>
                    <a:pt x="3885" y="3572"/>
                  </a:cubicBezTo>
                  <a:close/>
                  <a:moveTo>
                    <a:pt x="9033" y="4357"/>
                  </a:moveTo>
                  <a:cubicBezTo>
                    <a:pt x="9188" y="4357"/>
                    <a:pt x="9104" y="4735"/>
                    <a:pt x="9001" y="4735"/>
                  </a:cubicBezTo>
                  <a:cubicBezTo>
                    <a:pt x="8998" y="4735"/>
                    <a:pt x="8996" y="4735"/>
                    <a:pt x="8993" y="4735"/>
                  </a:cubicBezTo>
                  <a:cubicBezTo>
                    <a:pt x="8838" y="4735"/>
                    <a:pt x="8871" y="4405"/>
                    <a:pt x="9001" y="4362"/>
                  </a:cubicBezTo>
                  <a:cubicBezTo>
                    <a:pt x="9013" y="4359"/>
                    <a:pt x="9023" y="4357"/>
                    <a:pt x="9033" y="4357"/>
                  </a:cubicBezTo>
                  <a:close/>
                  <a:moveTo>
                    <a:pt x="4159" y="5325"/>
                  </a:moveTo>
                  <a:cubicBezTo>
                    <a:pt x="4218" y="5325"/>
                    <a:pt x="4257" y="5426"/>
                    <a:pt x="4221" y="5480"/>
                  </a:cubicBezTo>
                  <a:cubicBezTo>
                    <a:pt x="4213" y="5482"/>
                    <a:pt x="4207" y="5483"/>
                    <a:pt x="4200" y="5483"/>
                  </a:cubicBezTo>
                  <a:cubicBezTo>
                    <a:pt x="4130" y="5483"/>
                    <a:pt x="4112" y="5379"/>
                    <a:pt x="4122" y="5338"/>
                  </a:cubicBezTo>
                  <a:cubicBezTo>
                    <a:pt x="4135" y="5329"/>
                    <a:pt x="4148" y="5325"/>
                    <a:pt x="4159" y="5325"/>
                  </a:cubicBezTo>
                  <a:close/>
                  <a:moveTo>
                    <a:pt x="10276" y="5483"/>
                  </a:moveTo>
                  <a:cubicBezTo>
                    <a:pt x="10297" y="5483"/>
                    <a:pt x="10318" y="5486"/>
                    <a:pt x="10338" y="5492"/>
                  </a:cubicBezTo>
                  <a:cubicBezTo>
                    <a:pt x="10438" y="5524"/>
                    <a:pt x="10689" y="5853"/>
                    <a:pt x="10481" y="5963"/>
                  </a:cubicBezTo>
                  <a:cubicBezTo>
                    <a:pt x="10462" y="5973"/>
                    <a:pt x="10227" y="6009"/>
                    <a:pt x="10143" y="6009"/>
                  </a:cubicBezTo>
                  <a:cubicBezTo>
                    <a:pt x="10132" y="6009"/>
                    <a:pt x="10124" y="6008"/>
                    <a:pt x="10119" y="6007"/>
                  </a:cubicBezTo>
                  <a:cubicBezTo>
                    <a:pt x="10043" y="5985"/>
                    <a:pt x="9999" y="5865"/>
                    <a:pt x="9922" y="5853"/>
                  </a:cubicBezTo>
                  <a:cubicBezTo>
                    <a:pt x="9913" y="5851"/>
                    <a:pt x="9903" y="5850"/>
                    <a:pt x="9894" y="5850"/>
                  </a:cubicBezTo>
                  <a:cubicBezTo>
                    <a:pt x="9799" y="5850"/>
                    <a:pt x="9685" y="5943"/>
                    <a:pt x="9590" y="5943"/>
                  </a:cubicBezTo>
                  <a:cubicBezTo>
                    <a:pt x="9545" y="5943"/>
                    <a:pt x="9505" y="5923"/>
                    <a:pt x="9473" y="5865"/>
                  </a:cubicBezTo>
                  <a:cubicBezTo>
                    <a:pt x="9505" y="5744"/>
                    <a:pt x="9604" y="5744"/>
                    <a:pt x="9724" y="5711"/>
                  </a:cubicBezTo>
                  <a:cubicBezTo>
                    <a:pt x="9899" y="5653"/>
                    <a:pt x="10108" y="5483"/>
                    <a:pt x="10276" y="5483"/>
                  </a:cubicBezTo>
                  <a:close/>
                  <a:moveTo>
                    <a:pt x="10721" y="6104"/>
                  </a:moveTo>
                  <a:cubicBezTo>
                    <a:pt x="10729" y="6104"/>
                    <a:pt x="10737" y="6105"/>
                    <a:pt x="10745" y="6106"/>
                  </a:cubicBezTo>
                  <a:cubicBezTo>
                    <a:pt x="10788" y="6106"/>
                    <a:pt x="10854" y="6172"/>
                    <a:pt x="10909" y="6182"/>
                  </a:cubicBezTo>
                  <a:cubicBezTo>
                    <a:pt x="10965" y="6182"/>
                    <a:pt x="11006" y="6158"/>
                    <a:pt x="11037" y="6158"/>
                  </a:cubicBezTo>
                  <a:cubicBezTo>
                    <a:pt x="11042" y="6158"/>
                    <a:pt x="11047" y="6159"/>
                    <a:pt x="11052" y="6160"/>
                  </a:cubicBezTo>
                  <a:cubicBezTo>
                    <a:pt x="11139" y="6182"/>
                    <a:pt x="11183" y="6347"/>
                    <a:pt x="11095" y="6423"/>
                  </a:cubicBezTo>
                  <a:cubicBezTo>
                    <a:pt x="11088" y="6425"/>
                    <a:pt x="11080" y="6425"/>
                    <a:pt x="11074" y="6425"/>
                  </a:cubicBezTo>
                  <a:cubicBezTo>
                    <a:pt x="11028" y="6425"/>
                    <a:pt x="10998" y="6400"/>
                    <a:pt x="10959" y="6400"/>
                  </a:cubicBezTo>
                  <a:cubicBezTo>
                    <a:pt x="10953" y="6400"/>
                    <a:pt x="10948" y="6400"/>
                    <a:pt x="10942" y="6401"/>
                  </a:cubicBezTo>
                  <a:cubicBezTo>
                    <a:pt x="10801" y="6434"/>
                    <a:pt x="10746" y="6753"/>
                    <a:pt x="10640" y="6753"/>
                  </a:cubicBezTo>
                  <a:cubicBezTo>
                    <a:pt x="10639" y="6753"/>
                    <a:pt x="10637" y="6752"/>
                    <a:pt x="10635" y="6752"/>
                  </a:cubicBezTo>
                  <a:cubicBezTo>
                    <a:pt x="10536" y="6742"/>
                    <a:pt x="10481" y="6445"/>
                    <a:pt x="10580" y="6358"/>
                  </a:cubicBezTo>
                  <a:cubicBezTo>
                    <a:pt x="10591" y="6281"/>
                    <a:pt x="10536" y="6270"/>
                    <a:pt x="10536" y="6194"/>
                  </a:cubicBezTo>
                  <a:cubicBezTo>
                    <a:pt x="10566" y="6154"/>
                    <a:pt x="10641" y="6104"/>
                    <a:pt x="10721" y="6104"/>
                  </a:cubicBezTo>
                  <a:close/>
                  <a:moveTo>
                    <a:pt x="11521" y="6607"/>
                  </a:moveTo>
                  <a:cubicBezTo>
                    <a:pt x="11575" y="6607"/>
                    <a:pt x="11622" y="6615"/>
                    <a:pt x="11644" y="6643"/>
                  </a:cubicBezTo>
                  <a:cubicBezTo>
                    <a:pt x="11626" y="6729"/>
                    <a:pt x="11536" y="6758"/>
                    <a:pt x="11439" y="6758"/>
                  </a:cubicBezTo>
                  <a:cubicBezTo>
                    <a:pt x="11351" y="6758"/>
                    <a:pt x="11257" y="6735"/>
                    <a:pt x="11205" y="6708"/>
                  </a:cubicBezTo>
                  <a:cubicBezTo>
                    <a:pt x="11205" y="6643"/>
                    <a:pt x="11293" y="6621"/>
                    <a:pt x="11359" y="6621"/>
                  </a:cubicBezTo>
                  <a:cubicBezTo>
                    <a:pt x="11408" y="6615"/>
                    <a:pt x="11468" y="6607"/>
                    <a:pt x="11521" y="6607"/>
                  </a:cubicBezTo>
                  <a:close/>
                  <a:moveTo>
                    <a:pt x="10248" y="6144"/>
                  </a:moveTo>
                  <a:cubicBezTo>
                    <a:pt x="10285" y="6144"/>
                    <a:pt x="10315" y="6152"/>
                    <a:pt x="10328" y="6172"/>
                  </a:cubicBezTo>
                  <a:cubicBezTo>
                    <a:pt x="10317" y="6303"/>
                    <a:pt x="10229" y="6292"/>
                    <a:pt x="10141" y="6358"/>
                  </a:cubicBezTo>
                  <a:cubicBezTo>
                    <a:pt x="9988" y="6467"/>
                    <a:pt x="9900" y="6643"/>
                    <a:pt x="9845" y="6873"/>
                  </a:cubicBezTo>
                  <a:cubicBezTo>
                    <a:pt x="9835" y="6935"/>
                    <a:pt x="9707" y="7105"/>
                    <a:pt x="9628" y="7105"/>
                  </a:cubicBezTo>
                  <a:cubicBezTo>
                    <a:pt x="9624" y="7105"/>
                    <a:pt x="9619" y="7104"/>
                    <a:pt x="9615" y="7103"/>
                  </a:cubicBezTo>
                  <a:cubicBezTo>
                    <a:pt x="9451" y="7059"/>
                    <a:pt x="9659" y="6686"/>
                    <a:pt x="9703" y="6632"/>
                  </a:cubicBezTo>
                  <a:cubicBezTo>
                    <a:pt x="9746" y="6566"/>
                    <a:pt x="9802" y="6511"/>
                    <a:pt x="9845" y="6435"/>
                  </a:cubicBezTo>
                  <a:cubicBezTo>
                    <a:pt x="9900" y="6369"/>
                    <a:pt x="9933" y="6270"/>
                    <a:pt x="9977" y="6237"/>
                  </a:cubicBezTo>
                  <a:cubicBezTo>
                    <a:pt x="10024" y="6191"/>
                    <a:pt x="10158" y="6144"/>
                    <a:pt x="10248" y="6144"/>
                  </a:cubicBezTo>
                  <a:close/>
                  <a:moveTo>
                    <a:pt x="10845" y="6918"/>
                  </a:moveTo>
                  <a:cubicBezTo>
                    <a:pt x="10877" y="6918"/>
                    <a:pt x="10910" y="6924"/>
                    <a:pt x="10942" y="6939"/>
                  </a:cubicBezTo>
                  <a:cubicBezTo>
                    <a:pt x="10843" y="7037"/>
                    <a:pt x="10745" y="7093"/>
                    <a:pt x="10569" y="7158"/>
                  </a:cubicBezTo>
                  <a:cubicBezTo>
                    <a:pt x="10531" y="7169"/>
                    <a:pt x="10476" y="7186"/>
                    <a:pt x="10429" y="7186"/>
                  </a:cubicBezTo>
                  <a:cubicBezTo>
                    <a:pt x="10383" y="7186"/>
                    <a:pt x="10344" y="7169"/>
                    <a:pt x="10338" y="7115"/>
                  </a:cubicBezTo>
                  <a:cubicBezTo>
                    <a:pt x="10317" y="6983"/>
                    <a:pt x="10459" y="7015"/>
                    <a:pt x="10525" y="7005"/>
                  </a:cubicBezTo>
                  <a:cubicBezTo>
                    <a:pt x="10627" y="6988"/>
                    <a:pt x="10735" y="6918"/>
                    <a:pt x="10845" y="6918"/>
                  </a:cubicBezTo>
                  <a:close/>
                  <a:moveTo>
                    <a:pt x="8408" y="14231"/>
                  </a:moveTo>
                  <a:cubicBezTo>
                    <a:pt x="8421" y="14231"/>
                    <a:pt x="8434" y="14243"/>
                    <a:pt x="8442" y="14273"/>
                  </a:cubicBezTo>
                  <a:cubicBezTo>
                    <a:pt x="8442" y="14295"/>
                    <a:pt x="8431" y="14307"/>
                    <a:pt x="8420" y="14329"/>
                  </a:cubicBezTo>
                  <a:cubicBezTo>
                    <a:pt x="8339" y="14329"/>
                    <a:pt x="8372" y="14231"/>
                    <a:pt x="8408" y="14231"/>
                  </a:cubicBezTo>
                  <a:close/>
                  <a:moveTo>
                    <a:pt x="11058" y="14616"/>
                  </a:moveTo>
                  <a:cubicBezTo>
                    <a:pt x="11134" y="14616"/>
                    <a:pt x="11152" y="14801"/>
                    <a:pt x="11073" y="14811"/>
                  </a:cubicBezTo>
                  <a:cubicBezTo>
                    <a:pt x="11069" y="14812"/>
                    <a:pt x="11064" y="14813"/>
                    <a:pt x="11060" y="14813"/>
                  </a:cubicBezTo>
                  <a:cubicBezTo>
                    <a:pt x="10991" y="14813"/>
                    <a:pt x="10957" y="14665"/>
                    <a:pt x="11030" y="14624"/>
                  </a:cubicBezTo>
                  <a:cubicBezTo>
                    <a:pt x="11040" y="14619"/>
                    <a:pt x="11050" y="14616"/>
                    <a:pt x="11058" y="14616"/>
                  </a:cubicBezTo>
                  <a:close/>
                  <a:moveTo>
                    <a:pt x="9323" y="1"/>
                  </a:moveTo>
                  <a:cubicBezTo>
                    <a:pt x="9292" y="1"/>
                    <a:pt x="9262" y="3"/>
                    <a:pt x="9232" y="10"/>
                  </a:cubicBezTo>
                  <a:cubicBezTo>
                    <a:pt x="9045" y="32"/>
                    <a:pt x="8935" y="196"/>
                    <a:pt x="8782" y="262"/>
                  </a:cubicBezTo>
                  <a:cubicBezTo>
                    <a:pt x="8606" y="349"/>
                    <a:pt x="8299" y="459"/>
                    <a:pt x="8540" y="646"/>
                  </a:cubicBezTo>
                  <a:cubicBezTo>
                    <a:pt x="8782" y="634"/>
                    <a:pt x="8990" y="503"/>
                    <a:pt x="9198" y="503"/>
                  </a:cubicBezTo>
                  <a:cubicBezTo>
                    <a:pt x="9220" y="656"/>
                    <a:pt x="9132" y="788"/>
                    <a:pt x="9078" y="898"/>
                  </a:cubicBezTo>
                  <a:cubicBezTo>
                    <a:pt x="9045" y="985"/>
                    <a:pt x="9056" y="1041"/>
                    <a:pt x="9023" y="1062"/>
                  </a:cubicBezTo>
                  <a:cubicBezTo>
                    <a:pt x="8989" y="1091"/>
                    <a:pt x="8950" y="1103"/>
                    <a:pt x="8907" y="1103"/>
                  </a:cubicBezTo>
                  <a:cubicBezTo>
                    <a:pt x="8753" y="1103"/>
                    <a:pt x="8552" y="956"/>
                    <a:pt x="8398" y="931"/>
                  </a:cubicBezTo>
                  <a:cubicBezTo>
                    <a:pt x="8380" y="927"/>
                    <a:pt x="8362" y="926"/>
                    <a:pt x="8345" y="926"/>
                  </a:cubicBezTo>
                  <a:cubicBezTo>
                    <a:pt x="8259" y="926"/>
                    <a:pt x="8184" y="963"/>
                    <a:pt x="8102" y="963"/>
                  </a:cubicBezTo>
                  <a:cubicBezTo>
                    <a:pt x="8036" y="963"/>
                    <a:pt x="7970" y="939"/>
                    <a:pt x="7908" y="939"/>
                  </a:cubicBezTo>
                  <a:cubicBezTo>
                    <a:pt x="7876" y="939"/>
                    <a:pt x="7846" y="945"/>
                    <a:pt x="7817" y="963"/>
                  </a:cubicBezTo>
                  <a:cubicBezTo>
                    <a:pt x="7729" y="931"/>
                    <a:pt x="7751" y="810"/>
                    <a:pt x="7663" y="799"/>
                  </a:cubicBezTo>
                  <a:cubicBezTo>
                    <a:pt x="7660" y="799"/>
                    <a:pt x="7656" y="798"/>
                    <a:pt x="7652" y="798"/>
                  </a:cubicBezTo>
                  <a:cubicBezTo>
                    <a:pt x="7600" y="798"/>
                    <a:pt x="7539" y="866"/>
                    <a:pt x="7488" y="876"/>
                  </a:cubicBezTo>
                  <a:cubicBezTo>
                    <a:pt x="7480" y="877"/>
                    <a:pt x="7472" y="878"/>
                    <a:pt x="7464" y="878"/>
                  </a:cubicBezTo>
                  <a:cubicBezTo>
                    <a:pt x="7428" y="878"/>
                    <a:pt x="7394" y="863"/>
                    <a:pt x="7352" y="863"/>
                  </a:cubicBezTo>
                  <a:cubicBezTo>
                    <a:pt x="7343" y="863"/>
                    <a:pt x="7334" y="863"/>
                    <a:pt x="7324" y="865"/>
                  </a:cubicBezTo>
                  <a:cubicBezTo>
                    <a:pt x="7225" y="865"/>
                    <a:pt x="7105" y="920"/>
                    <a:pt x="6984" y="953"/>
                  </a:cubicBezTo>
                  <a:cubicBezTo>
                    <a:pt x="6918" y="969"/>
                    <a:pt x="6855" y="972"/>
                    <a:pt x="6792" y="972"/>
                  </a:cubicBezTo>
                  <a:cubicBezTo>
                    <a:pt x="6762" y="972"/>
                    <a:pt x="6731" y="971"/>
                    <a:pt x="6701" y="971"/>
                  </a:cubicBezTo>
                  <a:cubicBezTo>
                    <a:pt x="6668" y="971"/>
                    <a:pt x="6634" y="972"/>
                    <a:pt x="6600" y="975"/>
                  </a:cubicBezTo>
                  <a:cubicBezTo>
                    <a:pt x="6444" y="996"/>
                    <a:pt x="6268" y="1085"/>
                    <a:pt x="6110" y="1085"/>
                  </a:cubicBezTo>
                  <a:cubicBezTo>
                    <a:pt x="6101" y="1085"/>
                    <a:pt x="6093" y="1085"/>
                    <a:pt x="6084" y="1084"/>
                  </a:cubicBezTo>
                  <a:cubicBezTo>
                    <a:pt x="5997" y="1073"/>
                    <a:pt x="5920" y="975"/>
                    <a:pt x="5833" y="953"/>
                  </a:cubicBezTo>
                  <a:cubicBezTo>
                    <a:pt x="5805" y="947"/>
                    <a:pt x="5775" y="947"/>
                    <a:pt x="5743" y="947"/>
                  </a:cubicBezTo>
                  <a:cubicBezTo>
                    <a:pt x="5712" y="947"/>
                    <a:pt x="5679" y="947"/>
                    <a:pt x="5646" y="941"/>
                  </a:cubicBezTo>
                  <a:cubicBezTo>
                    <a:pt x="5580" y="920"/>
                    <a:pt x="5526" y="887"/>
                    <a:pt x="5460" y="876"/>
                  </a:cubicBezTo>
                  <a:cubicBezTo>
                    <a:pt x="5400" y="863"/>
                    <a:pt x="5335" y="860"/>
                    <a:pt x="5269" y="860"/>
                  </a:cubicBezTo>
                  <a:cubicBezTo>
                    <a:pt x="5216" y="860"/>
                    <a:pt x="5162" y="862"/>
                    <a:pt x="5108" y="862"/>
                  </a:cubicBezTo>
                  <a:cubicBezTo>
                    <a:pt x="5056" y="862"/>
                    <a:pt x="5005" y="860"/>
                    <a:pt x="4956" y="854"/>
                  </a:cubicBezTo>
                  <a:cubicBezTo>
                    <a:pt x="4878" y="843"/>
                    <a:pt x="4824" y="788"/>
                    <a:pt x="4747" y="777"/>
                  </a:cubicBezTo>
                  <a:cubicBezTo>
                    <a:pt x="4727" y="772"/>
                    <a:pt x="4706" y="770"/>
                    <a:pt x="4684" y="770"/>
                  </a:cubicBezTo>
                  <a:cubicBezTo>
                    <a:pt x="4637" y="770"/>
                    <a:pt x="4587" y="780"/>
                    <a:pt x="4540" y="780"/>
                  </a:cubicBezTo>
                  <a:cubicBezTo>
                    <a:pt x="4529" y="780"/>
                    <a:pt x="4517" y="779"/>
                    <a:pt x="4506" y="777"/>
                  </a:cubicBezTo>
                  <a:cubicBezTo>
                    <a:pt x="4451" y="766"/>
                    <a:pt x="4407" y="722"/>
                    <a:pt x="4352" y="712"/>
                  </a:cubicBezTo>
                  <a:cubicBezTo>
                    <a:pt x="4328" y="704"/>
                    <a:pt x="4303" y="701"/>
                    <a:pt x="4279" y="701"/>
                  </a:cubicBezTo>
                  <a:cubicBezTo>
                    <a:pt x="4253" y="701"/>
                    <a:pt x="4227" y="704"/>
                    <a:pt x="4201" y="704"/>
                  </a:cubicBezTo>
                  <a:cubicBezTo>
                    <a:pt x="4186" y="704"/>
                    <a:pt x="4170" y="703"/>
                    <a:pt x="4155" y="700"/>
                  </a:cubicBezTo>
                  <a:cubicBezTo>
                    <a:pt x="4089" y="678"/>
                    <a:pt x="4035" y="624"/>
                    <a:pt x="3969" y="624"/>
                  </a:cubicBezTo>
                  <a:cubicBezTo>
                    <a:pt x="3960" y="623"/>
                    <a:pt x="3952" y="623"/>
                    <a:pt x="3943" y="623"/>
                  </a:cubicBezTo>
                  <a:cubicBezTo>
                    <a:pt x="3845" y="623"/>
                    <a:pt x="3764" y="680"/>
                    <a:pt x="3672" y="700"/>
                  </a:cubicBezTo>
                  <a:cubicBezTo>
                    <a:pt x="3574" y="722"/>
                    <a:pt x="3475" y="712"/>
                    <a:pt x="3365" y="722"/>
                  </a:cubicBezTo>
                  <a:cubicBezTo>
                    <a:pt x="3234" y="734"/>
                    <a:pt x="3092" y="799"/>
                    <a:pt x="2949" y="821"/>
                  </a:cubicBezTo>
                  <a:cubicBezTo>
                    <a:pt x="2807" y="843"/>
                    <a:pt x="2675" y="887"/>
                    <a:pt x="2544" y="953"/>
                  </a:cubicBezTo>
                  <a:cubicBezTo>
                    <a:pt x="2401" y="1019"/>
                    <a:pt x="2291" y="1051"/>
                    <a:pt x="2138" y="1084"/>
                  </a:cubicBezTo>
                  <a:cubicBezTo>
                    <a:pt x="2017" y="1106"/>
                    <a:pt x="1852" y="1084"/>
                    <a:pt x="1765" y="1238"/>
                  </a:cubicBezTo>
                  <a:cubicBezTo>
                    <a:pt x="1787" y="1336"/>
                    <a:pt x="1852" y="1446"/>
                    <a:pt x="1820" y="1577"/>
                  </a:cubicBezTo>
                  <a:cubicBezTo>
                    <a:pt x="1796" y="1644"/>
                    <a:pt x="1760" y="1666"/>
                    <a:pt x="1718" y="1666"/>
                  </a:cubicBezTo>
                  <a:cubicBezTo>
                    <a:pt x="1642" y="1666"/>
                    <a:pt x="1546" y="1596"/>
                    <a:pt x="1469" y="1589"/>
                  </a:cubicBezTo>
                  <a:cubicBezTo>
                    <a:pt x="1370" y="1589"/>
                    <a:pt x="1184" y="1633"/>
                    <a:pt x="1053" y="1665"/>
                  </a:cubicBezTo>
                  <a:cubicBezTo>
                    <a:pt x="921" y="1698"/>
                    <a:pt x="746" y="1742"/>
                    <a:pt x="746" y="1884"/>
                  </a:cubicBezTo>
                  <a:cubicBezTo>
                    <a:pt x="750" y="1988"/>
                    <a:pt x="845" y="2007"/>
                    <a:pt x="959" y="2007"/>
                  </a:cubicBezTo>
                  <a:cubicBezTo>
                    <a:pt x="1029" y="2007"/>
                    <a:pt x="1107" y="2000"/>
                    <a:pt x="1175" y="2000"/>
                  </a:cubicBezTo>
                  <a:cubicBezTo>
                    <a:pt x="1244" y="2000"/>
                    <a:pt x="1304" y="2007"/>
                    <a:pt x="1338" y="2038"/>
                  </a:cubicBezTo>
                  <a:cubicBezTo>
                    <a:pt x="1348" y="2213"/>
                    <a:pt x="1140" y="2181"/>
                    <a:pt x="997" y="2203"/>
                  </a:cubicBezTo>
                  <a:cubicBezTo>
                    <a:pt x="921" y="2213"/>
                    <a:pt x="855" y="2279"/>
                    <a:pt x="800" y="2279"/>
                  </a:cubicBezTo>
                  <a:cubicBezTo>
                    <a:pt x="792" y="2281"/>
                    <a:pt x="784" y="2281"/>
                    <a:pt x="776" y="2281"/>
                  </a:cubicBezTo>
                  <a:cubicBezTo>
                    <a:pt x="730" y="2281"/>
                    <a:pt x="686" y="2257"/>
                    <a:pt x="658" y="2257"/>
                  </a:cubicBezTo>
                  <a:cubicBezTo>
                    <a:pt x="548" y="2269"/>
                    <a:pt x="460" y="2345"/>
                    <a:pt x="318" y="2400"/>
                  </a:cubicBezTo>
                  <a:cubicBezTo>
                    <a:pt x="241" y="2433"/>
                    <a:pt x="22" y="2498"/>
                    <a:pt x="11" y="2576"/>
                  </a:cubicBezTo>
                  <a:cubicBezTo>
                    <a:pt x="0" y="2685"/>
                    <a:pt x="241" y="2773"/>
                    <a:pt x="361" y="2849"/>
                  </a:cubicBezTo>
                  <a:cubicBezTo>
                    <a:pt x="537" y="2937"/>
                    <a:pt x="624" y="2992"/>
                    <a:pt x="778" y="3036"/>
                  </a:cubicBezTo>
                  <a:cubicBezTo>
                    <a:pt x="860" y="3058"/>
                    <a:pt x="977" y="3066"/>
                    <a:pt x="1094" y="3066"/>
                  </a:cubicBezTo>
                  <a:cubicBezTo>
                    <a:pt x="1213" y="3066"/>
                    <a:pt x="1331" y="3058"/>
                    <a:pt x="1414" y="3047"/>
                  </a:cubicBezTo>
                  <a:cubicBezTo>
                    <a:pt x="1461" y="3037"/>
                    <a:pt x="1524" y="3012"/>
                    <a:pt x="1569" y="3012"/>
                  </a:cubicBezTo>
                  <a:cubicBezTo>
                    <a:pt x="1576" y="3012"/>
                    <a:pt x="1583" y="3012"/>
                    <a:pt x="1589" y="3014"/>
                  </a:cubicBezTo>
                  <a:cubicBezTo>
                    <a:pt x="1688" y="3025"/>
                    <a:pt x="1688" y="3112"/>
                    <a:pt x="1776" y="3124"/>
                  </a:cubicBezTo>
                  <a:cubicBezTo>
                    <a:pt x="1782" y="3124"/>
                    <a:pt x="1788" y="3125"/>
                    <a:pt x="1794" y="3125"/>
                  </a:cubicBezTo>
                  <a:cubicBezTo>
                    <a:pt x="1892" y="3125"/>
                    <a:pt x="1946" y="3045"/>
                    <a:pt x="2039" y="3025"/>
                  </a:cubicBezTo>
                  <a:cubicBezTo>
                    <a:pt x="2138" y="2992"/>
                    <a:pt x="2269" y="3014"/>
                    <a:pt x="2379" y="2959"/>
                  </a:cubicBezTo>
                  <a:cubicBezTo>
                    <a:pt x="2478" y="2904"/>
                    <a:pt x="2522" y="2805"/>
                    <a:pt x="2598" y="2795"/>
                  </a:cubicBezTo>
                  <a:cubicBezTo>
                    <a:pt x="2603" y="2794"/>
                    <a:pt x="2607" y="2794"/>
                    <a:pt x="2612" y="2794"/>
                  </a:cubicBezTo>
                  <a:cubicBezTo>
                    <a:pt x="2724" y="2794"/>
                    <a:pt x="2790" y="2928"/>
                    <a:pt x="2916" y="2959"/>
                  </a:cubicBezTo>
                  <a:cubicBezTo>
                    <a:pt x="3136" y="3003"/>
                    <a:pt x="3311" y="2937"/>
                    <a:pt x="3465" y="3036"/>
                  </a:cubicBezTo>
                  <a:cubicBezTo>
                    <a:pt x="3585" y="3112"/>
                    <a:pt x="3651" y="3332"/>
                    <a:pt x="3706" y="3419"/>
                  </a:cubicBezTo>
                  <a:cubicBezTo>
                    <a:pt x="3728" y="3463"/>
                    <a:pt x="3640" y="3551"/>
                    <a:pt x="3629" y="3617"/>
                  </a:cubicBezTo>
                  <a:cubicBezTo>
                    <a:pt x="3629" y="3650"/>
                    <a:pt x="3662" y="3716"/>
                    <a:pt x="3651" y="3770"/>
                  </a:cubicBezTo>
                  <a:cubicBezTo>
                    <a:pt x="3651" y="3902"/>
                    <a:pt x="3563" y="3989"/>
                    <a:pt x="3629" y="4055"/>
                  </a:cubicBezTo>
                  <a:cubicBezTo>
                    <a:pt x="3646" y="4072"/>
                    <a:pt x="3664" y="4079"/>
                    <a:pt x="3683" y="4079"/>
                  </a:cubicBezTo>
                  <a:cubicBezTo>
                    <a:pt x="3736" y="4079"/>
                    <a:pt x="3794" y="4030"/>
                    <a:pt x="3845" y="4030"/>
                  </a:cubicBezTo>
                  <a:cubicBezTo>
                    <a:pt x="3870" y="4030"/>
                    <a:pt x="3893" y="4042"/>
                    <a:pt x="3914" y="4077"/>
                  </a:cubicBezTo>
                  <a:cubicBezTo>
                    <a:pt x="3979" y="4198"/>
                    <a:pt x="3837" y="4242"/>
                    <a:pt x="3826" y="4352"/>
                  </a:cubicBezTo>
                  <a:cubicBezTo>
                    <a:pt x="3804" y="4483"/>
                    <a:pt x="3859" y="4615"/>
                    <a:pt x="3859" y="4735"/>
                  </a:cubicBezTo>
                  <a:cubicBezTo>
                    <a:pt x="3859" y="4790"/>
                    <a:pt x="3837" y="4922"/>
                    <a:pt x="3826" y="4966"/>
                  </a:cubicBezTo>
                  <a:cubicBezTo>
                    <a:pt x="3793" y="5053"/>
                    <a:pt x="3684" y="5053"/>
                    <a:pt x="3672" y="5141"/>
                  </a:cubicBezTo>
                  <a:cubicBezTo>
                    <a:pt x="3662" y="5295"/>
                    <a:pt x="3848" y="5393"/>
                    <a:pt x="3870" y="5514"/>
                  </a:cubicBezTo>
                  <a:cubicBezTo>
                    <a:pt x="3881" y="5602"/>
                    <a:pt x="3804" y="5766"/>
                    <a:pt x="3782" y="5831"/>
                  </a:cubicBezTo>
                  <a:cubicBezTo>
                    <a:pt x="3706" y="6040"/>
                    <a:pt x="3596" y="6204"/>
                    <a:pt x="3475" y="6391"/>
                  </a:cubicBezTo>
                  <a:cubicBezTo>
                    <a:pt x="3355" y="6555"/>
                    <a:pt x="3190" y="6708"/>
                    <a:pt x="3114" y="6873"/>
                  </a:cubicBezTo>
                  <a:cubicBezTo>
                    <a:pt x="3070" y="6961"/>
                    <a:pt x="3058" y="7071"/>
                    <a:pt x="3026" y="7158"/>
                  </a:cubicBezTo>
                  <a:cubicBezTo>
                    <a:pt x="2971" y="7279"/>
                    <a:pt x="2873" y="7334"/>
                    <a:pt x="2829" y="7465"/>
                  </a:cubicBezTo>
                  <a:cubicBezTo>
                    <a:pt x="2807" y="7641"/>
                    <a:pt x="2817" y="7794"/>
                    <a:pt x="2829" y="7958"/>
                  </a:cubicBezTo>
                  <a:cubicBezTo>
                    <a:pt x="2829" y="8123"/>
                    <a:pt x="2817" y="8287"/>
                    <a:pt x="2839" y="8441"/>
                  </a:cubicBezTo>
                  <a:cubicBezTo>
                    <a:pt x="2839" y="8528"/>
                    <a:pt x="2873" y="8693"/>
                    <a:pt x="2905" y="8781"/>
                  </a:cubicBezTo>
                  <a:cubicBezTo>
                    <a:pt x="2960" y="8869"/>
                    <a:pt x="3026" y="8847"/>
                    <a:pt x="3124" y="8901"/>
                  </a:cubicBezTo>
                  <a:cubicBezTo>
                    <a:pt x="3190" y="8956"/>
                    <a:pt x="3300" y="9077"/>
                    <a:pt x="3322" y="9164"/>
                  </a:cubicBezTo>
                  <a:cubicBezTo>
                    <a:pt x="3344" y="9263"/>
                    <a:pt x="3333" y="9406"/>
                    <a:pt x="3344" y="9537"/>
                  </a:cubicBezTo>
                  <a:cubicBezTo>
                    <a:pt x="3355" y="9669"/>
                    <a:pt x="3365" y="9822"/>
                    <a:pt x="3387" y="9921"/>
                  </a:cubicBezTo>
                  <a:cubicBezTo>
                    <a:pt x="3421" y="10019"/>
                    <a:pt x="3563" y="10129"/>
                    <a:pt x="3563" y="10250"/>
                  </a:cubicBezTo>
                  <a:cubicBezTo>
                    <a:pt x="3563" y="10360"/>
                    <a:pt x="3431" y="10370"/>
                    <a:pt x="3431" y="10491"/>
                  </a:cubicBezTo>
                  <a:cubicBezTo>
                    <a:pt x="3431" y="10677"/>
                    <a:pt x="3738" y="10677"/>
                    <a:pt x="3772" y="10864"/>
                  </a:cubicBezTo>
                  <a:cubicBezTo>
                    <a:pt x="3793" y="10952"/>
                    <a:pt x="3738" y="11050"/>
                    <a:pt x="3750" y="11127"/>
                  </a:cubicBezTo>
                  <a:cubicBezTo>
                    <a:pt x="3772" y="11226"/>
                    <a:pt x="3892" y="11291"/>
                    <a:pt x="3936" y="11335"/>
                  </a:cubicBezTo>
                  <a:cubicBezTo>
                    <a:pt x="3986" y="11396"/>
                    <a:pt x="4027" y="11503"/>
                    <a:pt x="4110" y="11503"/>
                  </a:cubicBezTo>
                  <a:cubicBezTo>
                    <a:pt x="4117" y="11503"/>
                    <a:pt x="4125" y="11502"/>
                    <a:pt x="4133" y="11500"/>
                  </a:cubicBezTo>
                  <a:cubicBezTo>
                    <a:pt x="4210" y="11379"/>
                    <a:pt x="4079" y="11291"/>
                    <a:pt x="4035" y="11193"/>
                  </a:cubicBezTo>
                  <a:cubicBezTo>
                    <a:pt x="4001" y="11083"/>
                    <a:pt x="4001" y="10897"/>
                    <a:pt x="3957" y="10721"/>
                  </a:cubicBezTo>
                  <a:cubicBezTo>
                    <a:pt x="3925" y="10612"/>
                    <a:pt x="3837" y="10524"/>
                    <a:pt x="3815" y="10426"/>
                  </a:cubicBezTo>
                  <a:cubicBezTo>
                    <a:pt x="3782" y="10326"/>
                    <a:pt x="3793" y="10217"/>
                    <a:pt x="3760" y="10129"/>
                  </a:cubicBezTo>
                  <a:cubicBezTo>
                    <a:pt x="3728" y="10053"/>
                    <a:pt x="3629" y="9932"/>
                    <a:pt x="3618" y="9855"/>
                  </a:cubicBezTo>
                  <a:cubicBezTo>
                    <a:pt x="3597" y="9661"/>
                    <a:pt x="3699" y="9546"/>
                    <a:pt x="3797" y="9546"/>
                  </a:cubicBezTo>
                  <a:cubicBezTo>
                    <a:pt x="3853" y="9546"/>
                    <a:pt x="3908" y="9584"/>
                    <a:pt x="3936" y="9669"/>
                  </a:cubicBezTo>
                  <a:cubicBezTo>
                    <a:pt x="3979" y="9812"/>
                    <a:pt x="3914" y="9943"/>
                    <a:pt x="3936" y="10085"/>
                  </a:cubicBezTo>
                  <a:cubicBezTo>
                    <a:pt x="3947" y="10195"/>
                    <a:pt x="4067" y="10316"/>
                    <a:pt x="4133" y="10414"/>
                  </a:cubicBezTo>
                  <a:cubicBezTo>
                    <a:pt x="4199" y="10535"/>
                    <a:pt x="4254" y="10645"/>
                    <a:pt x="4330" y="10721"/>
                  </a:cubicBezTo>
                  <a:lnTo>
                    <a:pt x="4330" y="10897"/>
                  </a:lnTo>
                  <a:cubicBezTo>
                    <a:pt x="4407" y="11028"/>
                    <a:pt x="4517" y="11138"/>
                    <a:pt x="4605" y="11269"/>
                  </a:cubicBezTo>
                  <a:cubicBezTo>
                    <a:pt x="4714" y="11456"/>
                    <a:pt x="4900" y="11675"/>
                    <a:pt x="4878" y="11971"/>
                  </a:cubicBezTo>
                  <a:cubicBezTo>
                    <a:pt x="4868" y="12070"/>
                    <a:pt x="4791" y="12158"/>
                    <a:pt x="4791" y="12256"/>
                  </a:cubicBezTo>
                  <a:cubicBezTo>
                    <a:pt x="4802" y="12344"/>
                    <a:pt x="4878" y="12443"/>
                    <a:pt x="4966" y="12509"/>
                  </a:cubicBezTo>
                  <a:cubicBezTo>
                    <a:pt x="5043" y="12585"/>
                    <a:pt x="5120" y="12662"/>
                    <a:pt x="5185" y="12706"/>
                  </a:cubicBezTo>
                  <a:cubicBezTo>
                    <a:pt x="5241" y="12728"/>
                    <a:pt x="5317" y="12739"/>
                    <a:pt x="5383" y="12772"/>
                  </a:cubicBezTo>
                  <a:cubicBezTo>
                    <a:pt x="5460" y="12804"/>
                    <a:pt x="5514" y="12903"/>
                    <a:pt x="5602" y="12958"/>
                  </a:cubicBezTo>
                  <a:cubicBezTo>
                    <a:pt x="5712" y="13024"/>
                    <a:pt x="5855" y="13067"/>
                    <a:pt x="5986" y="13133"/>
                  </a:cubicBezTo>
                  <a:cubicBezTo>
                    <a:pt x="6106" y="13210"/>
                    <a:pt x="6282" y="13309"/>
                    <a:pt x="6381" y="13309"/>
                  </a:cubicBezTo>
                  <a:cubicBezTo>
                    <a:pt x="6479" y="13309"/>
                    <a:pt x="6589" y="13177"/>
                    <a:pt x="6698" y="13177"/>
                  </a:cubicBezTo>
                  <a:cubicBezTo>
                    <a:pt x="6702" y="13177"/>
                    <a:pt x="6705" y="13177"/>
                    <a:pt x="6708" y="13177"/>
                  </a:cubicBezTo>
                  <a:cubicBezTo>
                    <a:pt x="6964" y="13177"/>
                    <a:pt x="7074" y="13573"/>
                    <a:pt x="7280" y="13703"/>
                  </a:cubicBezTo>
                  <a:cubicBezTo>
                    <a:pt x="7334" y="13737"/>
                    <a:pt x="7412" y="13737"/>
                    <a:pt x="7477" y="13747"/>
                  </a:cubicBezTo>
                  <a:cubicBezTo>
                    <a:pt x="7532" y="13769"/>
                    <a:pt x="7576" y="13791"/>
                    <a:pt x="7619" y="13813"/>
                  </a:cubicBezTo>
                  <a:cubicBezTo>
                    <a:pt x="7740" y="13857"/>
                    <a:pt x="7872" y="13857"/>
                    <a:pt x="7970" y="13901"/>
                  </a:cubicBezTo>
                  <a:cubicBezTo>
                    <a:pt x="8102" y="13978"/>
                    <a:pt x="8201" y="14285"/>
                    <a:pt x="8321" y="14361"/>
                  </a:cubicBezTo>
                  <a:cubicBezTo>
                    <a:pt x="8321" y="14449"/>
                    <a:pt x="8299" y="14559"/>
                    <a:pt x="8332" y="14624"/>
                  </a:cubicBezTo>
                  <a:cubicBezTo>
                    <a:pt x="8387" y="14712"/>
                    <a:pt x="8464" y="14690"/>
                    <a:pt x="8552" y="14745"/>
                  </a:cubicBezTo>
                  <a:cubicBezTo>
                    <a:pt x="8661" y="14822"/>
                    <a:pt x="8694" y="14997"/>
                    <a:pt x="8793" y="15052"/>
                  </a:cubicBezTo>
                  <a:cubicBezTo>
                    <a:pt x="8825" y="15074"/>
                    <a:pt x="8925" y="15074"/>
                    <a:pt x="8979" y="15096"/>
                  </a:cubicBezTo>
                  <a:cubicBezTo>
                    <a:pt x="9108" y="15145"/>
                    <a:pt x="9156" y="15310"/>
                    <a:pt x="9252" y="15310"/>
                  </a:cubicBezTo>
                  <a:cubicBezTo>
                    <a:pt x="9263" y="15310"/>
                    <a:pt x="9274" y="15308"/>
                    <a:pt x="9286" y="15304"/>
                  </a:cubicBezTo>
                  <a:cubicBezTo>
                    <a:pt x="9363" y="15272"/>
                    <a:pt x="9352" y="15172"/>
                    <a:pt x="9374" y="15085"/>
                  </a:cubicBezTo>
                  <a:cubicBezTo>
                    <a:pt x="9417" y="15019"/>
                    <a:pt x="9483" y="14909"/>
                    <a:pt x="9560" y="14899"/>
                  </a:cubicBezTo>
                  <a:cubicBezTo>
                    <a:pt x="9692" y="14899"/>
                    <a:pt x="9703" y="15074"/>
                    <a:pt x="9758" y="15228"/>
                  </a:cubicBezTo>
                  <a:cubicBezTo>
                    <a:pt x="9780" y="15315"/>
                    <a:pt x="9856" y="15392"/>
                    <a:pt x="9867" y="15479"/>
                  </a:cubicBezTo>
                  <a:cubicBezTo>
                    <a:pt x="9900" y="15633"/>
                    <a:pt x="9889" y="16115"/>
                    <a:pt x="9856" y="16203"/>
                  </a:cubicBezTo>
                  <a:cubicBezTo>
                    <a:pt x="9824" y="16324"/>
                    <a:pt x="9692" y="16368"/>
                    <a:pt x="9615" y="16500"/>
                  </a:cubicBezTo>
                  <a:cubicBezTo>
                    <a:pt x="9582" y="16565"/>
                    <a:pt x="9560" y="16653"/>
                    <a:pt x="9527" y="16697"/>
                  </a:cubicBezTo>
                  <a:cubicBezTo>
                    <a:pt x="9473" y="16773"/>
                    <a:pt x="9396" y="16785"/>
                    <a:pt x="9363" y="16861"/>
                  </a:cubicBezTo>
                  <a:cubicBezTo>
                    <a:pt x="9341" y="16905"/>
                    <a:pt x="9319" y="16982"/>
                    <a:pt x="9297" y="17036"/>
                  </a:cubicBezTo>
                  <a:cubicBezTo>
                    <a:pt x="9232" y="17201"/>
                    <a:pt x="9144" y="17321"/>
                    <a:pt x="9198" y="17508"/>
                  </a:cubicBezTo>
                  <a:cubicBezTo>
                    <a:pt x="9220" y="17596"/>
                    <a:pt x="9330" y="17650"/>
                    <a:pt x="9330" y="17738"/>
                  </a:cubicBezTo>
                  <a:cubicBezTo>
                    <a:pt x="9330" y="17859"/>
                    <a:pt x="9132" y="17957"/>
                    <a:pt x="9110" y="18078"/>
                  </a:cubicBezTo>
                  <a:cubicBezTo>
                    <a:pt x="9100" y="18166"/>
                    <a:pt x="9176" y="18330"/>
                    <a:pt x="9198" y="18451"/>
                  </a:cubicBezTo>
                  <a:cubicBezTo>
                    <a:pt x="9220" y="18539"/>
                    <a:pt x="9363" y="18593"/>
                    <a:pt x="9407" y="18648"/>
                  </a:cubicBezTo>
                  <a:cubicBezTo>
                    <a:pt x="9473" y="18747"/>
                    <a:pt x="9539" y="18890"/>
                    <a:pt x="9604" y="19021"/>
                  </a:cubicBezTo>
                  <a:cubicBezTo>
                    <a:pt x="9736" y="19273"/>
                    <a:pt x="9845" y="19569"/>
                    <a:pt x="9977" y="19811"/>
                  </a:cubicBezTo>
                  <a:cubicBezTo>
                    <a:pt x="10043" y="19942"/>
                    <a:pt x="10141" y="20052"/>
                    <a:pt x="10185" y="20183"/>
                  </a:cubicBezTo>
                  <a:cubicBezTo>
                    <a:pt x="10218" y="20249"/>
                    <a:pt x="10207" y="20325"/>
                    <a:pt x="10229" y="20391"/>
                  </a:cubicBezTo>
                  <a:cubicBezTo>
                    <a:pt x="10306" y="20600"/>
                    <a:pt x="10645" y="20808"/>
                    <a:pt x="10821" y="20918"/>
                  </a:cubicBezTo>
                  <a:cubicBezTo>
                    <a:pt x="10898" y="20961"/>
                    <a:pt x="10986" y="20983"/>
                    <a:pt x="11062" y="21027"/>
                  </a:cubicBezTo>
                  <a:cubicBezTo>
                    <a:pt x="11172" y="21104"/>
                    <a:pt x="11402" y="21302"/>
                    <a:pt x="11457" y="21422"/>
                  </a:cubicBezTo>
                  <a:cubicBezTo>
                    <a:pt x="11512" y="21531"/>
                    <a:pt x="11534" y="21795"/>
                    <a:pt x="11566" y="21960"/>
                  </a:cubicBezTo>
                  <a:cubicBezTo>
                    <a:pt x="11600" y="22189"/>
                    <a:pt x="11566" y="22354"/>
                    <a:pt x="11578" y="22606"/>
                  </a:cubicBezTo>
                  <a:cubicBezTo>
                    <a:pt x="11578" y="22738"/>
                    <a:pt x="11610" y="22869"/>
                    <a:pt x="11610" y="23001"/>
                  </a:cubicBezTo>
                  <a:cubicBezTo>
                    <a:pt x="11622" y="23045"/>
                    <a:pt x="11600" y="23078"/>
                    <a:pt x="11600" y="23122"/>
                  </a:cubicBezTo>
                  <a:cubicBezTo>
                    <a:pt x="11588" y="23286"/>
                    <a:pt x="11632" y="23461"/>
                    <a:pt x="11610" y="23626"/>
                  </a:cubicBezTo>
                  <a:cubicBezTo>
                    <a:pt x="11610" y="23714"/>
                    <a:pt x="11588" y="23780"/>
                    <a:pt x="11600" y="23856"/>
                  </a:cubicBezTo>
                  <a:cubicBezTo>
                    <a:pt x="11600" y="23933"/>
                    <a:pt x="11632" y="23999"/>
                    <a:pt x="11632" y="24075"/>
                  </a:cubicBezTo>
                  <a:cubicBezTo>
                    <a:pt x="11644" y="24152"/>
                    <a:pt x="11622" y="24240"/>
                    <a:pt x="11622" y="24306"/>
                  </a:cubicBezTo>
                  <a:cubicBezTo>
                    <a:pt x="11644" y="24459"/>
                    <a:pt x="11742" y="24591"/>
                    <a:pt x="11764" y="24733"/>
                  </a:cubicBezTo>
                  <a:cubicBezTo>
                    <a:pt x="11786" y="24854"/>
                    <a:pt x="11797" y="25095"/>
                    <a:pt x="11786" y="25237"/>
                  </a:cubicBezTo>
                  <a:cubicBezTo>
                    <a:pt x="11775" y="25314"/>
                    <a:pt x="11742" y="25380"/>
                    <a:pt x="11731" y="25468"/>
                  </a:cubicBezTo>
                  <a:cubicBezTo>
                    <a:pt x="11731" y="25534"/>
                    <a:pt x="11742" y="25600"/>
                    <a:pt x="11731" y="25654"/>
                  </a:cubicBezTo>
                  <a:cubicBezTo>
                    <a:pt x="11720" y="25753"/>
                    <a:pt x="11676" y="25819"/>
                    <a:pt x="11676" y="25906"/>
                  </a:cubicBezTo>
                  <a:cubicBezTo>
                    <a:pt x="11687" y="26071"/>
                    <a:pt x="11851" y="26213"/>
                    <a:pt x="11873" y="26389"/>
                  </a:cubicBezTo>
                  <a:cubicBezTo>
                    <a:pt x="11873" y="26443"/>
                    <a:pt x="11863" y="26509"/>
                    <a:pt x="11863" y="26564"/>
                  </a:cubicBezTo>
                  <a:cubicBezTo>
                    <a:pt x="11863" y="26674"/>
                    <a:pt x="11907" y="26762"/>
                    <a:pt x="11929" y="26860"/>
                  </a:cubicBezTo>
                  <a:cubicBezTo>
                    <a:pt x="11951" y="27013"/>
                    <a:pt x="11929" y="27211"/>
                    <a:pt x="12049" y="27288"/>
                  </a:cubicBezTo>
                  <a:cubicBezTo>
                    <a:pt x="12180" y="27233"/>
                    <a:pt x="12027" y="27057"/>
                    <a:pt x="12104" y="26981"/>
                  </a:cubicBezTo>
                  <a:lnTo>
                    <a:pt x="12104" y="26981"/>
                  </a:lnTo>
                  <a:cubicBezTo>
                    <a:pt x="12258" y="27035"/>
                    <a:pt x="12214" y="27332"/>
                    <a:pt x="12258" y="27518"/>
                  </a:cubicBezTo>
                  <a:cubicBezTo>
                    <a:pt x="12244" y="27527"/>
                    <a:pt x="12231" y="27530"/>
                    <a:pt x="12218" y="27530"/>
                  </a:cubicBezTo>
                  <a:cubicBezTo>
                    <a:pt x="12188" y="27530"/>
                    <a:pt x="12159" y="27513"/>
                    <a:pt x="12133" y="27513"/>
                  </a:cubicBezTo>
                  <a:cubicBezTo>
                    <a:pt x="12114" y="27513"/>
                    <a:pt x="12097" y="27522"/>
                    <a:pt x="12082" y="27551"/>
                  </a:cubicBezTo>
                  <a:cubicBezTo>
                    <a:pt x="12049" y="27627"/>
                    <a:pt x="12136" y="27705"/>
                    <a:pt x="12136" y="27759"/>
                  </a:cubicBezTo>
                  <a:cubicBezTo>
                    <a:pt x="12136" y="27847"/>
                    <a:pt x="12082" y="27956"/>
                    <a:pt x="12093" y="28022"/>
                  </a:cubicBezTo>
                  <a:cubicBezTo>
                    <a:pt x="12115" y="28132"/>
                    <a:pt x="12279" y="28110"/>
                    <a:pt x="12312" y="28209"/>
                  </a:cubicBezTo>
                  <a:cubicBezTo>
                    <a:pt x="12334" y="28297"/>
                    <a:pt x="12258" y="28373"/>
                    <a:pt x="12258" y="28472"/>
                  </a:cubicBezTo>
                  <a:cubicBezTo>
                    <a:pt x="12258" y="28570"/>
                    <a:pt x="12367" y="28768"/>
                    <a:pt x="12455" y="28911"/>
                  </a:cubicBezTo>
                  <a:cubicBezTo>
                    <a:pt x="12499" y="28976"/>
                    <a:pt x="12565" y="29009"/>
                    <a:pt x="12597" y="29075"/>
                  </a:cubicBezTo>
                  <a:cubicBezTo>
                    <a:pt x="12630" y="29130"/>
                    <a:pt x="12641" y="29218"/>
                    <a:pt x="12685" y="29261"/>
                  </a:cubicBezTo>
                  <a:cubicBezTo>
                    <a:pt x="12718" y="29316"/>
                    <a:pt x="12806" y="29338"/>
                    <a:pt x="12860" y="29382"/>
                  </a:cubicBezTo>
                  <a:cubicBezTo>
                    <a:pt x="12948" y="29459"/>
                    <a:pt x="13057" y="29645"/>
                    <a:pt x="13145" y="29700"/>
                  </a:cubicBezTo>
                  <a:cubicBezTo>
                    <a:pt x="13189" y="29722"/>
                    <a:pt x="13244" y="29732"/>
                    <a:pt x="13299" y="29766"/>
                  </a:cubicBezTo>
                  <a:cubicBezTo>
                    <a:pt x="13364" y="29798"/>
                    <a:pt x="13442" y="29864"/>
                    <a:pt x="13496" y="29886"/>
                  </a:cubicBezTo>
                  <a:cubicBezTo>
                    <a:pt x="13671" y="29963"/>
                    <a:pt x="13847" y="30017"/>
                    <a:pt x="13990" y="30095"/>
                  </a:cubicBezTo>
                  <a:lnTo>
                    <a:pt x="14143" y="30095"/>
                  </a:lnTo>
                  <a:cubicBezTo>
                    <a:pt x="14154" y="30084"/>
                    <a:pt x="14184" y="30078"/>
                    <a:pt x="14216" y="30078"/>
                  </a:cubicBezTo>
                  <a:cubicBezTo>
                    <a:pt x="14247" y="30078"/>
                    <a:pt x="14280" y="30084"/>
                    <a:pt x="14297" y="30095"/>
                  </a:cubicBezTo>
                  <a:lnTo>
                    <a:pt x="14319" y="30095"/>
                  </a:lnTo>
                  <a:cubicBezTo>
                    <a:pt x="14406" y="30061"/>
                    <a:pt x="14494" y="30039"/>
                    <a:pt x="14516" y="29930"/>
                  </a:cubicBezTo>
                  <a:cubicBezTo>
                    <a:pt x="14450" y="29754"/>
                    <a:pt x="14220" y="29776"/>
                    <a:pt x="14078" y="29678"/>
                  </a:cubicBezTo>
                  <a:cubicBezTo>
                    <a:pt x="13978" y="29612"/>
                    <a:pt x="13880" y="29469"/>
                    <a:pt x="13803" y="29371"/>
                  </a:cubicBezTo>
                  <a:cubicBezTo>
                    <a:pt x="13737" y="29261"/>
                    <a:pt x="13584" y="29130"/>
                    <a:pt x="13584" y="29009"/>
                  </a:cubicBezTo>
                  <a:cubicBezTo>
                    <a:pt x="13584" y="28911"/>
                    <a:pt x="13671" y="28877"/>
                    <a:pt x="13693" y="28790"/>
                  </a:cubicBezTo>
                  <a:cubicBezTo>
                    <a:pt x="13705" y="28724"/>
                    <a:pt x="13671" y="28702"/>
                    <a:pt x="13693" y="28626"/>
                  </a:cubicBezTo>
                  <a:cubicBezTo>
                    <a:pt x="13737" y="28472"/>
                    <a:pt x="13858" y="28472"/>
                    <a:pt x="13847" y="28319"/>
                  </a:cubicBezTo>
                  <a:cubicBezTo>
                    <a:pt x="13847" y="28066"/>
                    <a:pt x="13430" y="28176"/>
                    <a:pt x="13430" y="27912"/>
                  </a:cubicBezTo>
                  <a:cubicBezTo>
                    <a:pt x="13420" y="27737"/>
                    <a:pt x="13628" y="27737"/>
                    <a:pt x="13661" y="27573"/>
                  </a:cubicBezTo>
                  <a:cubicBezTo>
                    <a:pt x="13671" y="27496"/>
                    <a:pt x="13639" y="27474"/>
                    <a:pt x="13639" y="27342"/>
                  </a:cubicBezTo>
                  <a:cubicBezTo>
                    <a:pt x="13661" y="27222"/>
                    <a:pt x="13781" y="27200"/>
                    <a:pt x="13792" y="27079"/>
                  </a:cubicBezTo>
                  <a:cubicBezTo>
                    <a:pt x="13749" y="26991"/>
                    <a:pt x="13650" y="27047"/>
                    <a:pt x="13584" y="27003"/>
                  </a:cubicBezTo>
                  <a:cubicBezTo>
                    <a:pt x="13518" y="26959"/>
                    <a:pt x="13485" y="26860"/>
                    <a:pt x="13496" y="26762"/>
                  </a:cubicBezTo>
                  <a:cubicBezTo>
                    <a:pt x="13511" y="26754"/>
                    <a:pt x="13528" y="26751"/>
                    <a:pt x="13547" y="26751"/>
                  </a:cubicBezTo>
                  <a:cubicBezTo>
                    <a:pt x="13616" y="26751"/>
                    <a:pt x="13704" y="26792"/>
                    <a:pt x="13779" y="26792"/>
                  </a:cubicBezTo>
                  <a:cubicBezTo>
                    <a:pt x="13830" y="26792"/>
                    <a:pt x="13875" y="26772"/>
                    <a:pt x="13902" y="26706"/>
                  </a:cubicBezTo>
                  <a:cubicBezTo>
                    <a:pt x="13946" y="26619"/>
                    <a:pt x="13858" y="26399"/>
                    <a:pt x="13913" y="26312"/>
                  </a:cubicBezTo>
                  <a:cubicBezTo>
                    <a:pt x="13956" y="26246"/>
                    <a:pt x="14154" y="26246"/>
                    <a:pt x="14231" y="26235"/>
                  </a:cubicBezTo>
                  <a:cubicBezTo>
                    <a:pt x="14351" y="26213"/>
                    <a:pt x="14483" y="26180"/>
                    <a:pt x="14538" y="26136"/>
                  </a:cubicBezTo>
                  <a:cubicBezTo>
                    <a:pt x="14614" y="26082"/>
                    <a:pt x="14713" y="25917"/>
                    <a:pt x="14702" y="25764"/>
                  </a:cubicBezTo>
                  <a:cubicBezTo>
                    <a:pt x="14692" y="25687"/>
                    <a:pt x="14658" y="25665"/>
                    <a:pt x="14604" y="25600"/>
                  </a:cubicBezTo>
                  <a:cubicBezTo>
                    <a:pt x="14570" y="25534"/>
                    <a:pt x="14549" y="25468"/>
                    <a:pt x="14527" y="25413"/>
                  </a:cubicBezTo>
                  <a:cubicBezTo>
                    <a:pt x="14472" y="25325"/>
                    <a:pt x="14395" y="25336"/>
                    <a:pt x="14373" y="25215"/>
                  </a:cubicBezTo>
                  <a:cubicBezTo>
                    <a:pt x="14390" y="25211"/>
                    <a:pt x="14407" y="25209"/>
                    <a:pt x="14425" y="25209"/>
                  </a:cubicBezTo>
                  <a:cubicBezTo>
                    <a:pt x="14550" y="25209"/>
                    <a:pt x="14712" y="25307"/>
                    <a:pt x="14876" y="25307"/>
                  </a:cubicBezTo>
                  <a:cubicBezTo>
                    <a:pt x="14909" y="25307"/>
                    <a:pt x="14943" y="25303"/>
                    <a:pt x="14977" y="25293"/>
                  </a:cubicBezTo>
                  <a:cubicBezTo>
                    <a:pt x="15086" y="25249"/>
                    <a:pt x="15228" y="24986"/>
                    <a:pt x="15272" y="24864"/>
                  </a:cubicBezTo>
                  <a:cubicBezTo>
                    <a:pt x="15294" y="24832"/>
                    <a:pt x="15294" y="24766"/>
                    <a:pt x="15305" y="24722"/>
                  </a:cubicBezTo>
                  <a:cubicBezTo>
                    <a:pt x="15327" y="24679"/>
                    <a:pt x="15371" y="24635"/>
                    <a:pt x="15371" y="24613"/>
                  </a:cubicBezTo>
                  <a:cubicBezTo>
                    <a:pt x="15393" y="24536"/>
                    <a:pt x="15382" y="24492"/>
                    <a:pt x="15393" y="24448"/>
                  </a:cubicBezTo>
                  <a:cubicBezTo>
                    <a:pt x="15437" y="24316"/>
                    <a:pt x="15535" y="24272"/>
                    <a:pt x="15601" y="24174"/>
                  </a:cubicBezTo>
                  <a:cubicBezTo>
                    <a:pt x="15645" y="24097"/>
                    <a:pt x="15667" y="24021"/>
                    <a:pt x="15711" y="23944"/>
                  </a:cubicBezTo>
                  <a:cubicBezTo>
                    <a:pt x="15766" y="23867"/>
                    <a:pt x="15810" y="23801"/>
                    <a:pt x="15842" y="23724"/>
                  </a:cubicBezTo>
                  <a:cubicBezTo>
                    <a:pt x="15876" y="23494"/>
                    <a:pt x="15766" y="23330"/>
                    <a:pt x="15810" y="23122"/>
                  </a:cubicBezTo>
                  <a:cubicBezTo>
                    <a:pt x="15864" y="22891"/>
                    <a:pt x="16127" y="22759"/>
                    <a:pt x="16314" y="22650"/>
                  </a:cubicBezTo>
                  <a:cubicBezTo>
                    <a:pt x="16369" y="22617"/>
                    <a:pt x="16434" y="22562"/>
                    <a:pt x="16490" y="22540"/>
                  </a:cubicBezTo>
                  <a:cubicBezTo>
                    <a:pt x="16621" y="22486"/>
                    <a:pt x="16775" y="22508"/>
                    <a:pt x="16895" y="22464"/>
                  </a:cubicBezTo>
                  <a:cubicBezTo>
                    <a:pt x="17092" y="22376"/>
                    <a:pt x="17114" y="22113"/>
                    <a:pt x="17213" y="21894"/>
                  </a:cubicBezTo>
                  <a:cubicBezTo>
                    <a:pt x="17257" y="21795"/>
                    <a:pt x="17323" y="21696"/>
                    <a:pt x="17333" y="21619"/>
                  </a:cubicBezTo>
                  <a:cubicBezTo>
                    <a:pt x="17345" y="21553"/>
                    <a:pt x="17311" y="21488"/>
                    <a:pt x="17323" y="21411"/>
                  </a:cubicBezTo>
                  <a:cubicBezTo>
                    <a:pt x="17333" y="21334"/>
                    <a:pt x="17389" y="21268"/>
                    <a:pt x="17411" y="21181"/>
                  </a:cubicBezTo>
                  <a:cubicBezTo>
                    <a:pt x="17432" y="21071"/>
                    <a:pt x="17432" y="20907"/>
                    <a:pt x="17432" y="20786"/>
                  </a:cubicBezTo>
                  <a:cubicBezTo>
                    <a:pt x="17432" y="20688"/>
                    <a:pt x="17399" y="20600"/>
                    <a:pt x="17399" y="20501"/>
                  </a:cubicBezTo>
                  <a:cubicBezTo>
                    <a:pt x="17377" y="20172"/>
                    <a:pt x="17498" y="20140"/>
                    <a:pt x="17596" y="19953"/>
                  </a:cubicBezTo>
                  <a:cubicBezTo>
                    <a:pt x="17652" y="19865"/>
                    <a:pt x="17662" y="19767"/>
                    <a:pt x="17706" y="19701"/>
                  </a:cubicBezTo>
                  <a:cubicBezTo>
                    <a:pt x="17871" y="19394"/>
                    <a:pt x="18167" y="19240"/>
                    <a:pt x="18156" y="18780"/>
                  </a:cubicBezTo>
                  <a:cubicBezTo>
                    <a:pt x="18145" y="18627"/>
                    <a:pt x="18068" y="18276"/>
                    <a:pt x="17969" y="18232"/>
                  </a:cubicBezTo>
                  <a:cubicBezTo>
                    <a:pt x="17915" y="18198"/>
                    <a:pt x="17794" y="18220"/>
                    <a:pt x="17718" y="18188"/>
                  </a:cubicBezTo>
                  <a:cubicBezTo>
                    <a:pt x="17465" y="18078"/>
                    <a:pt x="17311" y="17706"/>
                    <a:pt x="17060" y="17684"/>
                  </a:cubicBezTo>
                  <a:cubicBezTo>
                    <a:pt x="17050" y="17682"/>
                    <a:pt x="17041" y="17681"/>
                    <a:pt x="17032" y="17681"/>
                  </a:cubicBezTo>
                  <a:cubicBezTo>
                    <a:pt x="16981" y="17681"/>
                    <a:pt x="16940" y="17706"/>
                    <a:pt x="16884" y="17706"/>
                  </a:cubicBezTo>
                  <a:cubicBezTo>
                    <a:pt x="16785" y="17706"/>
                    <a:pt x="16621" y="17618"/>
                    <a:pt x="16511" y="17606"/>
                  </a:cubicBezTo>
                  <a:cubicBezTo>
                    <a:pt x="16500" y="17605"/>
                    <a:pt x="16489" y="17604"/>
                    <a:pt x="16477" y="17604"/>
                  </a:cubicBezTo>
                  <a:cubicBezTo>
                    <a:pt x="16430" y="17604"/>
                    <a:pt x="16383" y="17614"/>
                    <a:pt x="16346" y="17614"/>
                  </a:cubicBezTo>
                  <a:cubicBezTo>
                    <a:pt x="16329" y="17614"/>
                    <a:pt x="16314" y="17612"/>
                    <a:pt x="16303" y="17606"/>
                  </a:cubicBezTo>
                  <a:cubicBezTo>
                    <a:pt x="16237" y="17563"/>
                    <a:pt x="16226" y="17421"/>
                    <a:pt x="16171" y="17377"/>
                  </a:cubicBezTo>
                  <a:cubicBezTo>
                    <a:pt x="16127" y="17333"/>
                    <a:pt x="16040" y="17321"/>
                    <a:pt x="15974" y="17299"/>
                  </a:cubicBezTo>
                  <a:cubicBezTo>
                    <a:pt x="15876" y="17245"/>
                    <a:pt x="15788" y="17190"/>
                    <a:pt x="15667" y="17179"/>
                  </a:cubicBezTo>
                  <a:cubicBezTo>
                    <a:pt x="15641" y="17179"/>
                    <a:pt x="15608" y="17193"/>
                    <a:pt x="15574" y="17193"/>
                  </a:cubicBezTo>
                  <a:cubicBezTo>
                    <a:pt x="15565" y="17193"/>
                    <a:pt x="15556" y="17192"/>
                    <a:pt x="15547" y="17190"/>
                  </a:cubicBezTo>
                  <a:cubicBezTo>
                    <a:pt x="15481" y="17179"/>
                    <a:pt x="15426" y="17080"/>
                    <a:pt x="15360" y="17036"/>
                  </a:cubicBezTo>
                  <a:cubicBezTo>
                    <a:pt x="15284" y="16982"/>
                    <a:pt x="15218" y="16949"/>
                    <a:pt x="15184" y="16872"/>
                  </a:cubicBezTo>
                  <a:cubicBezTo>
                    <a:pt x="15250" y="16598"/>
                    <a:pt x="15053" y="16521"/>
                    <a:pt x="15009" y="16357"/>
                  </a:cubicBezTo>
                  <a:cubicBezTo>
                    <a:pt x="14987" y="16291"/>
                    <a:pt x="14998" y="16193"/>
                    <a:pt x="14977" y="16127"/>
                  </a:cubicBezTo>
                  <a:cubicBezTo>
                    <a:pt x="14955" y="16039"/>
                    <a:pt x="14877" y="15984"/>
                    <a:pt x="14790" y="15896"/>
                  </a:cubicBezTo>
                  <a:cubicBezTo>
                    <a:pt x="14636" y="15754"/>
                    <a:pt x="14494" y="15622"/>
                    <a:pt x="14275" y="15589"/>
                  </a:cubicBezTo>
                  <a:cubicBezTo>
                    <a:pt x="14266" y="15588"/>
                    <a:pt x="14257" y="15588"/>
                    <a:pt x="14249" y="15588"/>
                  </a:cubicBezTo>
                  <a:cubicBezTo>
                    <a:pt x="14169" y="15588"/>
                    <a:pt x="14094" y="15624"/>
                    <a:pt x="13999" y="15624"/>
                  </a:cubicBezTo>
                  <a:cubicBezTo>
                    <a:pt x="13989" y="15624"/>
                    <a:pt x="13979" y="15623"/>
                    <a:pt x="13968" y="15622"/>
                  </a:cubicBezTo>
                  <a:cubicBezTo>
                    <a:pt x="13847" y="15611"/>
                    <a:pt x="13683" y="15479"/>
                    <a:pt x="13595" y="15348"/>
                  </a:cubicBezTo>
                  <a:cubicBezTo>
                    <a:pt x="13507" y="15228"/>
                    <a:pt x="13464" y="15118"/>
                    <a:pt x="13386" y="15052"/>
                  </a:cubicBezTo>
                  <a:cubicBezTo>
                    <a:pt x="13310" y="14997"/>
                    <a:pt x="13211" y="14997"/>
                    <a:pt x="13157" y="14943"/>
                  </a:cubicBezTo>
                  <a:cubicBezTo>
                    <a:pt x="13135" y="14921"/>
                    <a:pt x="13145" y="14877"/>
                    <a:pt x="13113" y="14811"/>
                  </a:cubicBezTo>
                  <a:cubicBezTo>
                    <a:pt x="13079" y="14723"/>
                    <a:pt x="13014" y="14668"/>
                    <a:pt x="13057" y="14559"/>
                  </a:cubicBezTo>
                  <a:cubicBezTo>
                    <a:pt x="13046" y="14550"/>
                    <a:pt x="13036" y="14547"/>
                    <a:pt x="13027" y="14547"/>
                  </a:cubicBezTo>
                  <a:cubicBezTo>
                    <a:pt x="12980" y="14547"/>
                    <a:pt x="12960" y="14638"/>
                    <a:pt x="12899" y="14638"/>
                  </a:cubicBezTo>
                  <a:cubicBezTo>
                    <a:pt x="12894" y="14638"/>
                    <a:pt x="12888" y="14637"/>
                    <a:pt x="12882" y="14636"/>
                  </a:cubicBezTo>
                  <a:cubicBezTo>
                    <a:pt x="12812" y="14522"/>
                    <a:pt x="12757" y="14457"/>
                    <a:pt x="12644" y="14457"/>
                  </a:cubicBezTo>
                  <a:cubicBezTo>
                    <a:pt x="12614" y="14457"/>
                    <a:pt x="12581" y="14462"/>
                    <a:pt x="12543" y="14471"/>
                  </a:cubicBezTo>
                  <a:cubicBezTo>
                    <a:pt x="12455" y="14493"/>
                    <a:pt x="12411" y="14614"/>
                    <a:pt x="12312" y="14624"/>
                  </a:cubicBezTo>
                  <a:cubicBezTo>
                    <a:pt x="12224" y="14624"/>
                    <a:pt x="12158" y="14515"/>
                    <a:pt x="12049" y="14493"/>
                  </a:cubicBezTo>
                  <a:cubicBezTo>
                    <a:pt x="12040" y="14492"/>
                    <a:pt x="12032" y="14491"/>
                    <a:pt x="12023" y="14491"/>
                  </a:cubicBezTo>
                  <a:cubicBezTo>
                    <a:pt x="11968" y="14491"/>
                    <a:pt x="11905" y="14510"/>
                    <a:pt x="11858" y="14510"/>
                  </a:cubicBezTo>
                  <a:cubicBezTo>
                    <a:pt x="11843" y="14510"/>
                    <a:pt x="11830" y="14509"/>
                    <a:pt x="11819" y="14504"/>
                  </a:cubicBezTo>
                  <a:cubicBezTo>
                    <a:pt x="11731" y="14482"/>
                    <a:pt x="11698" y="14394"/>
                    <a:pt x="11610" y="14329"/>
                  </a:cubicBezTo>
                  <a:cubicBezTo>
                    <a:pt x="11556" y="14285"/>
                    <a:pt x="11435" y="14197"/>
                    <a:pt x="11402" y="14197"/>
                  </a:cubicBezTo>
                  <a:cubicBezTo>
                    <a:pt x="11308" y="14206"/>
                    <a:pt x="11238" y="14401"/>
                    <a:pt x="11130" y="14401"/>
                  </a:cubicBezTo>
                  <a:cubicBezTo>
                    <a:pt x="11113" y="14401"/>
                    <a:pt x="11094" y="14396"/>
                    <a:pt x="11073" y="14383"/>
                  </a:cubicBezTo>
                  <a:cubicBezTo>
                    <a:pt x="10996" y="14273"/>
                    <a:pt x="11194" y="14208"/>
                    <a:pt x="11106" y="14109"/>
                  </a:cubicBezTo>
                  <a:cubicBezTo>
                    <a:pt x="11090" y="14090"/>
                    <a:pt x="11074" y="14083"/>
                    <a:pt x="11059" y="14083"/>
                  </a:cubicBezTo>
                  <a:cubicBezTo>
                    <a:pt x="11013" y="14083"/>
                    <a:pt x="10972" y="14153"/>
                    <a:pt x="10930" y="14186"/>
                  </a:cubicBezTo>
                  <a:cubicBezTo>
                    <a:pt x="10876" y="14241"/>
                    <a:pt x="10821" y="14285"/>
                    <a:pt x="10755" y="14317"/>
                  </a:cubicBezTo>
                  <a:cubicBezTo>
                    <a:pt x="10613" y="14383"/>
                    <a:pt x="10514" y="14351"/>
                    <a:pt x="10404" y="14416"/>
                  </a:cubicBezTo>
                  <a:cubicBezTo>
                    <a:pt x="10295" y="14482"/>
                    <a:pt x="10295" y="14592"/>
                    <a:pt x="10229" y="14723"/>
                  </a:cubicBezTo>
                  <a:cubicBezTo>
                    <a:pt x="10185" y="14833"/>
                    <a:pt x="10075" y="14987"/>
                    <a:pt x="9999" y="14997"/>
                  </a:cubicBezTo>
                  <a:cubicBezTo>
                    <a:pt x="9911" y="14997"/>
                    <a:pt x="9824" y="14844"/>
                    <a:pt x="9746" y="14800"/>
                  </a:cubicBezTo>
                  <a:cubicBezTo>
                    <a:pt x="9694" y="14775"/>
                    <a:pt x="9649" y="14765"/>
                    <a:pt x="9607" y="14765"/>
                  </a:cubicBezTo>
                  <a:cubicBezTo>
                    <a:pt x="9445" y="14765"/>
                    <a:pt x="9342" y="14912"/>
                    <a:pt x="9176" y="14921"/>
                  </a:cubicBezTo>
                  <a:cubicBezTo>
                    <a:pt x="8990" y="14921"/>
                    <a:pt x="8727" y="14548"/>
                    <a:pt x="8727" y="14339"/>
                  </a:cubicBezTo>
                  <a:cubicBezTo>
                    <a:pt x="8738" y="14208"/>
                    <a:pt x="8793" y="14010"/>
                    <a:pt x="8803" y="13857"/>
                  </a:cubicBezTo>
                  <a:cubicBezTo>
                    <a:pt x="8815" y="13725"/>
                    <a:pt x="8891" y="13649"/>
                    <a:pt x="8891" y="13539"/>
                  </a:cubicBezTo>
                  <a:cubicBezTo>
                    <a:pt x="8891" y="13374"/>
                    <a:pt x="8716" y="13254"/>
                    <a:pt x="8639" y="13243"/>
                  </a:cubicBezTo>
                  <a:cubicBezTo>
                    <a:pt x="8612" y="13237"/>
                    <a:pt x="8582" y="13234"/>
                    <a:pt x="8551" y="13234"/>
                  </a:cubicBezTo>
                  <a:cubicBezTo>
                    <a:pt x="8427" y="13234"/>
                    <a:pt x="8281" y="13275"/>
                    <a:pt x="8142" y="13275"/>
                  </a:cubicBezTo>
                  <a:cubicBezTo>
                    <a:pt x="8071" y="13275"/>
                    <a:pt x="8001" y="13264"/>
                    <a:pt x="7938" y="13232"/>
                  </a:cubicBezTo>
                  <a:cubicBezTo>
                    <a:pt x="7894" y="13145"/>
                    <a:pt x="7982" y="13079"/>
                    <a:pt x="8004" y="13002"/>
                  </a:cubicBezTo>
                  <a:cubicBezTo>
                    <a:pt x="8026" y="12947"/>
                    <a:pt x="8014" y="12881"/>
                    <a:pt x="8026" y="12826"/>
                  </a:cubicBezTo>
                  <a:cubicBezTo>
                    <a:pt x="8058" y="12750"/>
                    <a:pt x="8124" y="12684"/>
                    <a:pt x="8157" y="12596"/>
                  </a:cubicBezTo>
                  <a:cubicBezTo>
                    <a:pt x="8179" y="12531"/>
                    <a:pt x="8190" y="12443"/>
                    <a:pt x="8211" y="12355"/>
                  </a:cubicBezTo>
                  <a:cubicBezTo>
                    <a:pt x="8233" y="12268"/>
                    <a:pt x="8289" y="12202"/>
                    <a:pt x="8299" y="12136"/>
                  </a:cubicBezTo>
                  <a:cubicBezTo>
                    <a:pt x="8299" y="12059"/>
                    <a:pt x="8277" y="11961"/>
                    <a:pt x="8223" y="11895"/>
                  </a:cubicBezTo>
                  <a:cubicBezTo>
                    <a:pt x="8047" y="11905"/>
                    <a:pt x="7926" y="11917"/>
                    <a:pt x="7828" y="11971"/>
                  </a:cubicBezTo>
                  <a:cubicBezTo>
                    <a:pt x="7597" y="12103"/>
                    <a:pt x="7641" y="12475"/>
                    <a:pt x="7412" y="12563"/>
                  </a:cubicBezTo>
                  <a:cubicBezTo>
                    <a:pt x="7334" y="12596"/>
                    <a:pt x="7225" y="12596"/>
                    <a:pt x="7137" y="12618"/>
                  </a:cubicBezTo>
                  <a:cubicBezTo>
                    <a:pt x="7068" y="12628"/>
                    <a:pt x="6989" y="12674"/>
                    <a:pt x="6910" y="12674"/>
                  </a:cubicBezTo>
                  <a:cubicBezTo>
                    <a:pt x="6902" y="12674"/>
                    <a:pt x="6893" y="12674"/>
                    <a:pt x="6885" y="12673"/>
                  </a:cubicBezTo>
                  <a:cubicBezTo>
                    <a:pt x="6798" y="12673"/>
                    <a:pt x="6633" y="12575"/>
                    <a:pt x="6578" y="12497"/>
                  </a:cubicBezTo>
                  <a:cubicBezTo>
                    <a:pt x="6534" y="12432"/>
                    <a:pt x="6413" y="12125"/>
                    <a:pt x="6403" y="12070"/>
                  </a:cubicBezTo>
                  <a:cubicBezTo>
                    <a:pt x="6315" y="11686"/>
                    <a:pt x="6413" y="11347"/>
                    <a:pt x="6523" y="11083"/>
                  </a:cubicBezTo>
                  <a:cubicBezTo>
                    <a:pt x="6556" y="11028"/>
                    <a:pt x="6600" y="10974"/>
                    <a:pt x="6611" y="10919"/>
                  </a:cubicBezTo>
                  <a:cubicBezTo>
                    <a:pt x="6644" y="10820"/>
                    <a:pt x="6622" y="10689"/>
                    <a:pt x="6644" y="10590"/>
                  </a:cubicBezTo>
                  <a:cubicBezTo>
                    <a:pt x="6688" y="10414"/>
                    <a:pt x="6885" y="10305"/>
                    <a:pt x="7017" y="10228"/>
                  </a:cubicBezTo>
                  <a:cubicBezTo>
                    <a:pt x="7170" y="10129"/>
                    <a:pt x="7302" y="9965"/>
                    <a:pt x="7488" y="9954"/>
                  </a:cubicBezTo>
                  <a:cubicBezTo>
                    <a:pt x="7497" y="9953"/>
                    <a:pt x="7507" y="9952"/>
                    <a:pt x="7517" y="9952"/>
                  </a:cubicBezTo>
                  <a:cubicBezTo>
                    <a:pt x="7603" y="9952"/>
                    <a:pt x="7716" y="9989"/>
                    <a:pt x="7795" y="10009"/>
                  </a:cubicBezTo>
                  <a:cubicBezTo>
                    <a:pt x="7872" y="10031"/>
                    <a:pt x="7938" y="10085"/>
                    <a:pt x="8004" y="10097"/>
                  </a:cubicBezTo>
                  <a:cubicBezTo>
                    <a:pt x="8014" y="10098"/>
                    <a:pt x="8025" y="10098"/>
                    <a:pt x="8035" y="10098"/>
                  </a:cubicBezTo>
                  <a:cubicBezTo>
                    <a:pt x="8207" y="10098"/>
                    <a:pt x="8264" y="9926"/>
                    <a:pt x="8409" y="9822"/>
                  </a:cubicBezTo>
                  <a:cubicBezTo>
                    <a:pt x="8443" y="9829"/>
                    <a:pt x="8475" y="9832"/>
                    <a:pt x="8506" y="9832"/>
                  </a:cubicBezTo>
                  <a:cubicBezTo>
                    <a:pt x="8600" y="9832"/>
                    <a:pt x="8679" y="9807"/>
                    <a:pt x="8771" y="9807"/>
                  </a:cubicBezTo>
                  <a:cubicBezTo>
                    <a:pt x="8792" y="9807"/>
                    <a:pt x="8814" y="9808"/>
                    <a:pt x="8837" y="9812"/>
                  </a:cubicBezTo>
                  <a:cubicBezTo>
                    <a:pt x="8935" y="9834"/>
                    <a:pt x="9012" y="9965"/>
                    <a:pt x="9089" y="9965"/>
                  </a:cubicBezTo>
                  <a:cubicBezTo>
                    <a:pt x="9093" y="9966"/>
                    <a:pt x="9097" y="9966"/>
                    <a:pt x="9101" y="9966"/>
                  </a:cubicBezTo>
                  <a:cubicBezTo>
                    <a:pt x="9167" y="9966"/>
                    <a:pt x="9217" y="9898"/>
                    <a:pt x="9274" y="9898"/>
                  </a:cubicBezTo>
                  <a:cubicBezTo>
                    <a:pt x="9278" y="9898"/>
                    <a:pt x="9282" y="9899"/>
                    <a:pt x="9286" y="9899"/>
                  </a:cubicBezTo>
                  <a:cubicBezTo>
                    <a:pt x="9352" y="9910"/>
                    <a:pt x="9451" y="10075"/>
                    <a:pt x="9461" y="10173"/>
                  </a:cubicBezTo>
                  <a:cubicBezTo>
                    <a:pt x="9483" y="10283"/>
                    <a:pt x="9396" y="10392"/>
                    <a:pt x="9417" y="10513"/>
                  </a:cubicBezTo>
                  <a:cubicBezTo>
                    <a:pt x="9527" y="10645"/>
                    <a:pt x="9703" y="10667"/>
                    <a:pt x="9845" y="10733"/>
                  </a:cubicBezTo>
                  <a:cubicBezTo>
                    <a:pt x="9944" y="10645"/>
                    <a:pt x="9856" y="10469"/>
                    <a:pt x="9845" y="10338"/>
                  </a:cubicBezTo>
                  <a:cubicBezTo>
                    <a:pt x="9845" y="10283"/>
                    <a:pt x="9856" y="10228"/>
                    <a:pt x="9845" y="10173"/>
                  </a:cubicBezTo>
                  <a:cubicBezTo>
                    <a:pt x="9845" y="10075"/>
                    <a:pt x="9802" y="9998"/>
                    <a:pt x="9802" y="9921"/>
                  </a:cubicBezTo>
                  <a:cubicBezTo>
                    <a:pt x="9802" y="9548"/>
                    <a:pt x="10053" y="9384"/>
                    <a:pt x="10251" y="9242"/>
                  </a:cubicBezTo>
                  <a:cubicBezTo>
                    <a:pt x="10338" y="9176"/>
                    <a:pt x="10416" y="9066"/>
                    <a:pt x="10492" y="9022"/>
                  </a:cubicBezTo>
                  <a:cubicBezTo>
                    <a:pt x="10591" y="8956"/>
                    <a:pt x="10679" y="8945"/>
                    <a:pt x="10766" y="8879"/>
                  </a:cubicBezTo>
                  <a:cubicBezTo>
                    <a:pt x="10930" y="8770"/>
                    <a:pt x="11062" y="8682"/>
                    <a:pt x="11194" y="8562"/>
                  </a:cubicBezTo>
                  <a:cubicBezTo>
                    <a:pt x="11249" y="8397"/>
                    <a:pt x="11194" y="8178"/>
                    <a:pt x="11205" y="8014"/>
                  </a:cubicBezTo>
                  <a:cubicBezTo>
                    <a:pt x="11219" y="8002"/>
                    <a:pt x="11233" y="7998"/>
                    <a:pt x="11247" y="7998"/>
                  </a:cubicBezTo>
                  <a:cubicBezTo>
                    <a:pt x="11283" y="7998"/>
                    <a:pt x="11320" y="8025"/>
                    <a:pt x="11356" y="8025"/>
                  </a:cubicBezTo>
                  <a:cubicBezTo>
                    <a:pt x="11360" y="8025"/>
                    <a:pt x="11365" y="8025"/>
                    <a:pt x="11369" y="8024"/>
                  </a:cubicBezTo>
                  <a:cubicBezTo>
                    <a:pt x="11468" y="8002"/>
                    <a:pt x="11479" y="7838"/>
                    <a:pt x="11534" y="7772"/>
                  </a:cubicBezTo>
                  <a:cubicBezTo>
                    <a:pt x="11566" y="7728"/>
                    <a:pt x="11654" y="7707"/>
                    <a:pt x="11687" y="7663"/>
                  </a:cubicBezTo>
                  <a:cubicBezTo>
                    <a:pt x="11786" y="7575"/>
                    <a:pt x="11819" y="7432"/>
                    <a:pt x="11907" y="7400"/>
                  </a:cubicBezTo>
                  <a:cubicBezTo>
                    <a:pt x="11929" y="7378"/>
                    <a:pt x="12005" y="7388"/>
                    <a:pt x="12049" y="7366"/>
                  </a:cubicBezTo>
                  <a:cubicBezTo>
                    <a:pt x="12115" y="7356"/>
                    <a:pt x="12202" y="7257"/>
                    <a:pt x="12312" y="7213"/>
                  </a:cubicBezTo>
                  <a:cubicBezTo>
                    <a:pt x="12378" y="7191"/>
                    <a:pt x="12531" y="7180"/>
                    <a:pt x="12553" y="7158"/>
                  </a:cubicBezTo>
                  <a:cubicBezTo>
                    <a:pt x="12586" y="7115"/>
                    <a:pt x="12553" y="7005"/>
                    <a:pt x="12565" y="6950"/>
                  </a:cubicBezTo>
                  <a:cubicBezTo>
                    <a:pt x="12619" y="6665"/>
                    <a:pt x="12981" y="6599"/>
                    <a:pt x="13189" y="6501"/>
                  </a:cubicBezTo>
                  <a:cubicBezTo>
                    <a:pt x="13325" y="6442"/>
                    <a:pt x="13460" y="6341"/>
                    <a:pt x="13603" y="6341"/>
                  </a:cubicBezTo>
                  <a:cubicBezTo>
                    <a:pt x="13622" y="6341"/>
                    <a:pt x="13642" y="6343"/>
                    <a:pt x="13661" y="6347"/>
                  </a:cubicBezTo>
                  <a:cubicBezTo>
                    <a:pt x="13628" y="6489"/>
                    <a:pt x="13474" y="6435"/>
                    <a:pt x="13496" y="6599"/>
                  </a:cubicBezTo>
                  <a:cubicBezTo>
                    <a:pt x="13508" y="6666"/>
                    <a:pt x="13537" y="6691"/>
                    <a:pt x="13572" y="6691"/>
                  </a:cubicBezTo>
                  <a:cubicBezTo>
                    <a:pt x="13666" y="6691"/>
                    <a:pt x="13811" y="6524"/>
                    <a:pt x="13858" y="6501"/>
                  </a:cubicBezTo>
                  <a:cubicBezTo>
                    <a:pt x="13990" y="6435"/>
                    <a:pt x="14209" y="6401"/>
                    <a:pt x="14385" y="6325"/>
                  </a:cubicBezTo>
                  <a:cubicBezTo>
                    <a:pt x="14538" y="6259"/>
                    <a:pt x="14801" y="6160"/>
                    <a:pt x="14658" y="5952"/>
                  </a:cubicBezTo>
                  <a:cubicBezTo>
                    <a:pt x="14654" y="5952"/>
                    <a:pt x="14651" y="5952"/>
                    <a:pt x="14647" y="5952"/>
                  </a:cubicBezTo>
                  <a:cubicBezTo>
                    <a:pt x="14535" y="5952"/>
                    <a:pt x="14480" y="6118"/>
                    <a:pt x="14385" y="6172"/>
                  </a:cubicBezTo>
                  <a:cubicBezTo>
                    <a:pt x="14380" y="6172"/>
                    <a:pt x="14376" y="6173"/>
                    <a:pt x="14372" y="6173"/>
                  </a:cubicBezTo>
                  <a:cubicBezTo>
                    <a:pt x="14310" y="6173"/>
                    <a:pt x="14326" y="6094"/>
                    <a:pt x="14263" y="6094"/>
                  </a:cubicBezTo>
                  <a:cubicBezTo>
                    <a:pt x="14260" y="6094"/>
                    <a:pt x="14256" y="6093"/>
                    <a:pt x="14253" y="6093"/>
                  </a:cubicBezTo>
                  <a:cubicBezTo>
                    <a:pt x="14211" y="6093"/>
                    <a:pt x="14181" y="6142"/>
                    <a:pt x="14141" y="6142"/>
                  </a:cubicBezTo>
                  <a:cubicBezTo>
                    <a:pt x="14135" y="6142"/>
                    <a:pt x="14128" y="6141"/>
                    <a:pt x="14121" y="6138"/>
                  </a:cubicBezTo>
                  <a:cubicBezTo>
                    <a:pt x="14056" y="6128"/>
                    <a:pt x="13978" y="6018"/>
                    <a:pt x="13968" y="5941"/>
                  </a:cubicBezTo>
                  <a:cubicBezTo>
                    <a:pt x="13946" y="5722"/>
                    <a:pt x="14121" y="5634"/>
                    <a:pt x="14187" y="5480"/>
                  </a:cubicBezTo>
                  <a:cubicBezTo>
                    <a:pt x="14168" y="5393"/>
                    <a:pt x="14113" y="5374"/>
                    <a:pt x="14047" y="5374"/>
                  </a:cubicBezTo>
                  <a:cubicBezTo>
                    <a:pt x="14000" y="5374"/>
                    <a:pt x="13948" y="5384"/>
                    <a:pt x="13897" y="5384"/>
                  </a:cubicBezTo>
                  <a:cubicBezTo>
                    <a:pt x="13860" y="5384"/>
                    <a:pt x="13824" y="5378"/>
                    <a:pt x="13792" y="5360"/>
                  </a:cubicBezTo>
                  <a:cubicBezTo>
                    <a:pt x="13803" y="5251"/>
                    <a:pt x="13902" y="5163"/>
                    <a:pt x="14012" y="5141"/>
                  </a:cubicBezTo>
                  <a:cubicBezTo>
                    <a:pt x="14032" y="5138"/>
                    <a:pt x="14058" y="5137"/>
                    <a:pt x="14087" y="5137"/>
                  </a:cubicBezTo>
                  <a:cubicBezTo>
                    <a:pt x="14186" y="5137"/>
                    <a:pt x="14320" y="5153"/>
                    <a:pt x="14363" y="5195"/>
                  </a:cubicBezTo>
                  <a:cubicBezTo>
                    <a:pt x="14395" y="5229"/>
                    <a:pt x="14363" y="5305"/>
                    <a:pt x="14417" y="5360"/>
                  </a:cubicBezTo>
                  <a:cubicBezTo>
                    <a:pt x="14451" y="5401"/>
                    <a:pt x="14490" y="5412"/>
                    <a:pt x="14530" y="5412"/>
                  </a:cubicBezTo>
                  <a:cubicBezTo>
                    <a:pt x="14554" y="5412"/>
                    <a:pt x="14579" y="5408"/>
                    <a:pt x="14604" y="5404"/>
                  </a:cubicBezTo>
                  <a:cubicBezTo>
                    <a:pt x="14636" y="5261"/>
                    <a:pt x="14450" y="5295"/>
                    <a:pt x="14472" y="5195"/>
                  </a:cubicBezTo>
                  <a:cubicBezTo>
                    <a:pt x="14532" y="5149"/>
                    <a:pt x="14607" y="5138"/>
                    <a:pt x="14687" y="5138"/>
                  </a:cubicBezTo>
                  <a:cubicBezTo>
                    <a:pt x="14764" y="5138"/>
                    <a:pt x="14846" y="5149"/>
                    <a:pt x="14923" y="5149"/>
                  </a:cubicBezTo>
                  <a:cubicBezTo>
                    <a:pt x="14957" y="5149"/>
                    <a:pt x="14990" y="5147"/>
                    <a:pt x="15020" y="5141"/>
                  </a:cubicBezTo>
                  <a:cubicBezTo>
                    <a:pt x="15119" y="5130"/>
                    <a:pt x="15228" y="5042"/>
                    <a:pt x="15316" y="4976"/>
                  </a:cubicBezTo>
                  <a:cubicBezTo>
                    <a:pt x="15379" y="4937"/>
                    <a:pt x="15453" y="4876"/>
                    <a:pt x="15526" y="4876"/>
                  </a:cubicBezTo>
                  <a:cubicBezTo>
                    <a:pt x="15555" y="4876"/>
                    <a:pt x="15584" y="4885"/>
                    <a:pt x="15612" y="4910"/>
                  </a:cubicBezTo>
                  <a:cubicBezTo>
                    <a:pt x="15634" y="5020"/>
                    <a:pt x="15525" y="5053"/>
                    <a:pt x="15481" y="5108"/>
                  </a:cubicBezTo>
                  <a:cubicBezTo>
                    <a:pt x="15316" y="5283"/>
                    <a:pt x="15152" y="5480"/>
                    <a:pt x="15020" y="5678"/>
                  </a:cubicBezTo>
                  <a:cubicBezTo>
                    <a:pt x="15064" y="5735"/>
                    <a:pt x="15130" y="5745"/>
                    <a:pt x="15203" y="5745"/>
                  </a:cubicBezTo>
                  <a:cubicBezTo>
                    <a:pt x="15241" y="5745"/>
                    <a:pt x="15281" y="5742"/>
                    <a:pt x="15321" y="5742"/>
                  </a:cubicBezTo>
                  <a:cubicBezTo>
                    <a:pt x="15338" y="5742"/>
                    <a:pt x="15355" y="5742"/>
                    <a:pt x="15371" y="5744"/>
                  </a:cubicBezTo>
                  <a:cubicBezTo>
                    <a:pt x="15426" y="5755"/>
                    <a:pt x="15491" y="5777"/>
                    <a:pt x="15547" y="5787"/>
                  </a:cubicBezTo>
                  <a:cubicBezTo>
                    <a:pt x="15601" y="5799"/>
                    <a:pt x="15678" y="5799"/>
                    <a:pt x="15722" y="5809"/>
                  </a:cubicBezTo>
                  <a:cubicBezTo>
                    <a:pt x="15810" y="5843"/>
                    <a:pt x="15842" y="5952"/>
                    <a:pt x="15930" y="5952"/>
                  </a:cubicBezTo>
                  <a:cubicBezTo>
                    <a:pt x="16073" y="5952"/>
                    <a:pt x="16073" y="5766"/>
                    <a:pt x="15985" y="5645"/>
                  </a:cubicBezTo>
                  <a:cubicBezTo>
                    <a:pt x="16018" y="5524"/>
                    <a:pt x="16062" y="5459"/>
                    <a:pt x="16018" y="5371"/>
                  </a:cubicBezTo>
                  <a:cubicBezTo>
                    <a:pt x="15952" y="5217"/>
                    <a:pt x="15711" y="5371"/>
                    <a:pt x="15700" y="5173"/>
                  </a:cubicBezTo>
                  <a:cubicBezTo>
                    <a:pt x="15700" y="5042"/>
                    <a:pt x="15788" y="5053"/>
                    <a:pt x="15832" y="4954"/>
                  </a:cubicBezTo>
                  <a:cubicBezTo>
                    <a:pt x="15810" y="4713"/>
                    <a:pt x="15996" y="4691"/>
                    <a:pt x="15974" y="4472"/>
                  </a:cubicBezTo>
                  <a:cubicBezTo>
                    <a:pt x="15974" y="4374"/>
                    <a:pt x="15908" y="4374"/>
                    <a:pt x="15854" y="4286"/>
                  </a:cubicBezTo>
                  <a:cubicBezTo>
                    <a:pt x="15820" y="4242"/>
                    <a:pt x="15810" y="4154"/>
                    <a:pt x="15776" y="4121"/>
                  </a:cubicBezTo>
                  <a:cubicBezTo>
                    <a:pt x="15667" y="4011"/>
                    <a:pt x="15437" y="4033"/>
                    <a:pt x="15426" y="3814"/>
                  </a:cubicBezTo>
                  <a:cubicBezTo>
                    <a:pt x="15426" y="3694"/>
                    <a:pt x="15448" y="3584"/>
                    <a:pt x="15437" y="3441"/>
                  </a:cubicBezTo>
                  <a:cubicBezTo>
                    <a:pt x="15426" y="3321"/>
                    <a:pt x="15349" y="2959"/>
                    <a:pt x="15250" y="2937"/>
                  </a:cubicBezTo>
                  <a:cubicBezTo>
                    <a:pt x="15243" y="2935"/>
                    <a:pt x="15237" y="2934"/>
                    <a:pt x="15230" y="2934"/>
                  </a:cubicBezTo>
                  <a:cubicBezTo>
                    <a:pt x="15126" y="2934"/>
                    <a:pt x="15012" y="3151"/>
                    <a:pt x="14877" y="3233"/>
                  </a:cubicBezTo>
                  <a:cubicBezTo>
                    <a:pt x="14799" y="3272"/>
                    <a:pt x="14704" y="3311"/>
                    <a:pt x="14630" y="3311"/>
                  </a:cubicBezTo>
                  <a:cubicBezTo>
                    <a:pt x="14621" y="3311"/>
                    <a:pt x="14612" y="3311"/>
                    <a:pt x="14604" y="3310"/>
                  </a:cubicBezTo>
                  <a:cubicBezTo>
                    <a:pt x="14560" y="3288"/>
                    <a:pt x="14450" y="3200"/>
                    <a:pt x="14450" y="3090"/>
                  </a:cubicBezTo>
                  <a:cubicBezTo>
                    <a:pt x="14439" y="2948"/>
                    <a:pt x="14527" y="2948"/>
                    <a:pt x="14538" y="2805"/>
                  </a:cubicBezTo>
                  <a:cubicBezTo>
                    <a:pt x="14527" y="2718"/>
                    <a:pt x="14450" y="2740"/>
                    <a:pt x="14385" y="2674"/>
                  </a:cubicBezTo>
                  <a:cubicBezTo>
                    <a:pt x="14307" y="2608"/>
                    <a:pt x="14242" y="2454"/>
                    <a:pt x="14143" y="2433"/>
                  </a:cubicBezTo>
                  <a:cubicBezTo>
                    <a:pt x="14138" y="2432"/>
                    <a:pt x="14134" y="2431"/>
                    <a:pt x="14129" y="2431"/>
                  </a:cubicBezTo>
                  <a:cubicBezTo>
                    <a:pt x="14077" y="2431"/>
                    <a:pt x="14018" y="2477"/>
                    <a:pt x="13968" y="2488"/>
                  </a:cubicBezTo>
                  <a:cubicBezTo>
                    <a:pt x="13962" y="2488"/>
                    <a:pt x="13956" y="2488"/>
                    <a:pt x="13950" y="2488"/>
                  </a:cubicBezTo>
                  <a:cubicBezTo>
                    <a:pt x="13821" y="2488"/>
                    <a:pt x="13699" y="2395"/>
                    <a:pt x="13593" y="2395"/>
                  </a:cubicBezTo>
                  <a:cubicBezTo>
                    <a:pt x="13579" y="2395"/>
                    <a:pt x="13565" y="2396"/>
                    <a:pt x="13551" y="2400"/>
                  </a:cubicBezTo>
                  <a:cubicBezTo>
                    <a:pt x="13408" y="2433"/>
                    <a:pt x="13420" y="2707"/>
                    <a:pt x="13277" y="2751"/>
                  </a:cubicBezTo>
                  <a:cubicBezTo>
                    <a:pt x="13299" y="2882"/>
                    <a:pt x="13157" y="2959"/>
                    <a:pt x="13135" y="3058"/>
                  </a:cubicBezTo>
                  <a:cubicBezTo>
                    <a:pt x="13123" y="3124"/>
                    <a:pt x="13157" y="3211"/>
                    <a:pt x="13157" y="3266"/>
                  </a:cubicBezTo>
                  <a:cubicBezTo>
                    <a:pt x="13188" y="3858"/>
                    <a:pt x="12802" y="4144"/>
                    <a:pt x="12332" y="4144"/>
                  </a:cubicBezTo>
                  <a:cubicBezTo>
                    <a:pt x="12315" y="4144"/>
                    <a:pt x="12297" y="4144"/>
                    <a:pt x="12279" y="4143"/>
                  </a:cubicBezTo>
                  <a:cubicBezTo>
                    <a:pt x="12180" y="4264"/>
                    <a:pt x="12202" y="4472"/>
                    <a:pt x="12148" y="4625"/>
                  </a:cubicBezTo>
                  <a:cubicBezTo>
                    <a:pt x="12106" y="4742"/>
                    <a:pt x="11961" y="4878"/>
                    <a:pt x="11853" y="4878"/>
                  </a:cubicBezTo>
                  <a:cubicBezTo>
                    <a:pt x="11849" y="4878"/>
                    <a:pt x="11845" y="4878"/>
                    <a:pt x="11841" y="4878"/>
                  </a:cubicBezTo>
                  <a:cubicBezTo>
                    <a:pt x="11764" y="4867"/>
                    <a:pt x="11665" y="4735"/>
                    <a:pt x="11665" y="4647"/>
                  </a:cubicBezTo>
                  <a:cubicBezTo>
                    <a:pt x="11665" y="4538"/>
                    <a:pt x="11797" y="4483"/>
                    <a:pt x="11720" y="4352"/>
                  </a:cubicBezTo>
                  <a:cubicBezTo>
                    <a:pt x="11731" y="4264"/>
                    <a:pt x="11895" y="4220"/>
                    <a:pt x="11873" y="4089"/>
                  </a:cubicBezTo>
                  <a:cubicBezTo>
                    <a:pt x="11861" y="4008"/>
                    <a:pt x="11804" y="3997"/>
                    <a:pt x="11731" y="3997"/>
                  </a:cubicBezTo>
                  <a:cubicBezTo>
                    <a:pt x="11704" y="3997"/>
                    <a:pt x="11674" y="3999"/>
                    <a:pt x="11644" y="3999"/>
                  </a:cubicBezTo>
                  <a:cubicBezTo>
                    <a:pt x="11611" y="3999"/>
                    <a:pt x="11577" y="3997"/>
                    <a:pt x="11544" y="3989"/>
                  </a:cubicBezTo>
                  <a:cubicBezTo>
                    <a:pt x="11435" y="3979"/>
                    <a:pt x="11293" y="3902"/>
                    <a:pt x="11205" y="3847"/>
                  </a:cubicBezTo>
                  <a:cubicBezTo>
                    <a:pt x="11073" y="3760"/>
                    <a:pt x="10974" y="3595"/>
                    <a:pt x="10810" y="3573"/>
                  </a:cubicBezTo>
                  <a:cubicBezTo>
                    <a:pt x="10799" y="3572"/>
                    <a:pt x="10788" y="3571"/>
                    <a:pt x="10776" y="3571"/>
                  </a:cubicBezTo>
                  <a:cubicBezTo>
                    <a:pt x="10731" y="3571"/>
                    <a:pt x="10688" y="3579"/>
                    <a:pt x="10653" y="3579"/>
                  </a:cubicBezTo>
                  <a:cubicBezTo>
                    <a:pt x="10623" y="3579"/>
                    <a:pt x="10597" y="3573"/>
                    <a:pt x="10580" y="3551"/>
                  </a:cubicBezTo>
                  <a:cubicBezTo>
                    <a:pt x="10536" y="3475"/>
                    <a:pt x="10602" y="3375"/>
                    <a:pt x="10602" y="3332"/>
                  </a:cubicBezTo>
                  <a:cubicBezTo>
                    <a:pt x="10602" y="3255"/>
                    <a:pt x="10481" y="3222"/>
                    <a:pt x="10481" y="3156"/>
                  </a:cubicBezTo>
                  <a:cubicBezTo>
                    <a:pt x="10470" y="3102"/>
                    <a:pt x="10591" y="2926"/>
                    <a:pt x="10635" y="2882"/>
                  </a:cubicBezTo>
                  <a:cubicBezTo>
                    <a:pt x="10723" y="2795"/>
                    <a:pt x="10876" y="2707"/>
                    <a:pt x="11008" y="2619"/>
                  </a:cubicBezTo>
                  <a:cubicBezTo>
                    <a:pt x="11139" y="2532"/>
                    <a:pt x="11293" y="2433"/>
                    <a:pt x="11424" y="2389"/>
                  </a:cubicBezTo>
                  <a:cubicBezTo>
                    <a:pt x="11479" y="2367"/>
                    <a:pt x="11544" y="2367"/>
                    <a:pt x="11600" y="2345"/>
                  </a:cubicBezTo>
                  <a:cubicBezTo>
                    <a:pt x="11731" y="2290"/>
                    <a:pt x="11819" y="2169"/>
                    <a:pt x="11951" y="2126"/>
                  </a:cubicBezTo>
                  <a:cubicBezTo>
                    <a:pt x="12016" y="2104"/>
                    <a:pt x="12082" y="2115"/>
                    <a:pt x="12158" y="2093"/>
                  </a:cubicBezTo>
                  <a:cubicBezTo>
                    <a:pt x="12334" y="2038"/>
                    <a:pt x="12465" y="1896"/>
                    <a:pt x="12619" y="1862"/>
                  </a:cubicBezTo>
                  <a:lnTo>
                    <a:pt x="12619" y="1862"/>
                  </a:lnTo>
                  <a:cubicBezTo>
                    <a:pt x="12586" y="2005"/>
                    <a:pt x="12443" y="2027"/>
                    <a:pt x="12411" y="2181"/>
                  </a:cubicBezTo>
                  <a:cubicBezTo>
                    <a:pt x="12449" y="2263"/>
                    <a:pt x="12494" y="2292"/>
                    <a:pt x="12543" y="2292"/>
                  </a:cubicBezTo>
                  <a:cubicBezTo>
                    <a:pt x="12664" y="2292"/>
                    <a:pt x="12806" y="2115"/>
                    <a:pt x="12915" y="2115"/>
                  </a:cubicBezTo>
                  <a:cubicBezTo>
                    <a:pt x="13004" y="2115"/>
                    <a:pt x="13098" y="2220"/>
                    <a:pt x="13177" y="2220"/>
                  </a:cubicBezTo>
                  <a:cubicBezTo>
                    <a:pt x="13214" y="2220"/>
                    <a:pt x="13248" y="2196"/>
                    <a:pt x="13277" y="2126"/>
                  </a:cubicBezTo>
                  <a:cubicBezTo>
                    <a:pt x="13244" y="2005"/>
                    <a:pt x="13157" y="1940"/>
                    <a:pt x="13057" y="1874"/>
                  </a:cubicBezTo>
                  <a:cubicBezTo>
                    <a:pt x="12981" y="1808"/>
                    <a:pt x="12850" y="1753"/>
                    <a:pt x="12860" y="1621"/>
                  </a:cubicBezTo>
                  <a:cubicBezTo>
                    <a:pt x="12876" y="1612"/>
                    <a:pt x="12890" y="1609"/>
                    <a:pt x="12903" y="1609"/>
                  </a:cubicBezTo>
                  <a:cubicBezTo>
                    <a:pt x="12971" y="1609"/>
                    <a:pt x="13006" y="1709"/>
                    <a:pt x="13079" y="1709"/>
                  </a:cubicBezTo>
                  <a:cubicBezTo>
                    <a:pt x="13135" y="1709"/>
                    <a:pt x="13200" y="1633"/>
                    <a:pt x="13244" y="1621"/>
                  </a:cubicBezTo>
                  <a:cubicBezTo>
                    <a:pt x="13354" y="1567"/>
                    <a:pt x="13540" y="1555"/>
                    <a:pt x="13628" y="1468"/>
                  </a:cubicBezTo>
                  <a:cubicBezTo>
                    <a:pt x="13683" y="1402"/>
                    <a:pt x="13671" y="1314"/>
                    <a:pt x="13715" y="1248"/>
                  </a:cubicBezTo>
                  <a:cubicBezTo>
                    <a:pt x="13749" y="1183"/>
                    <a:pt x="13836" y="1172"/>
                    <a:pt x="13869" y="1106"/>
                  </a:cubicBezTo>
                  <a:cubicBezTo>
                    <a:pt x="13913" y="1029"/>
                    <a:pt x="13880" y="963"/>
                    <a:pt x="13935" y="931"/>
                  </a:cubicBezTo>
                  <a:cubicBezTo>
                    <a:pt x="13972" y="907"/>
                    <a:pt x="14013" y="899"/>
                    <a:pt x="14056" y="899"/>
                  </a:cubicBezTo>
                  <a:cubicBezTo>
                    <a:pt x="14142" y="899"/>
                    <a:pt x="14236" y="932"/>
                    <a:pt x="14326" y="932"/>
                  </a:cubicBezTo>
                  <a:cubicBezTo>
                    <a:pt x="14335" y="932"/>
                    <a:pt x="14343" y="932"/>
                    <a:pt x="14351" y="931"/>
                  </a:cubicBezTo>
                  <a:cubicBezTo>
                    <a:pt x="14412" y="920"/>
                    <a:pt x="14454" y="864"/>
                    <a:pt x="14511" y="864"/>
                  </a:cubicBezTo>
                  <a:cubicBezTo>
                    <a:pt x="14516" y="864"/>
                    <a:pt x="14521" y="864"/>
                    <a:pt x="14527" y="865"/>
                  </a:cubicBezTo>
                  <a:cubicBezTo>
                    <a:pt x="14636" y="876"/>
                    <a:pt x="14702" y="1106"/>
                    <a:pt x="14790" y="1172"/>
                  </a:cubicBezTo>
                  <a:cubicBezTo>
                    <a:pt x="14845" y="1216"/>
                    <a:pt x="14955" y="1216"/>
                    <a:pt x="14965" y="1314"/>
                  </a:cubicBezTo>
                  <a:cubicBezTo>
                    <a:pt x="14987" y="1501"/>
                    <a:pt x="14768" y="1512"/>
                    <a:pt x="14626" y="1599"/>
                  </a:cubicBezTo>
                  <a:cubicBezTo>
                    <a:pt x="14560" y="1655"/>
                    <a:pt x="14527" y="1753"/>
                    <a:pt x="14450" y="1797"/>
                  </a:cubicBezTo>
                  <a:cubicBezTo>
                    <a:pt x="14400" y="1818"/>
                    <a:pt x="14345" y="1825"/>
                    <a:pt x="14288" y="1825"/>
                  </a:cubicBezTo>
                  <a:cubicBezTo>
                    <a:pt x="14202" y="1825"/>
                    <a:pt x="14114" y="1810"/>
                    <a:pt x="14035" y="1810"/>
                  </a:cubicBezTo>
                  <a:cubicBezTo>
                    <a:pt x="13927" y="1810"/>
                    <a:pt x="13838" y="1838"/>
                    <a:pt x="13803" y="1972"/>
                  </a:cubicBezTo>
                  <a:cubicBezTo>
                    <a:pt x="13838" y="2032"/>
                    <a:pt x="13881" y="2052"/>
                    <a:pt x="13928" y="2052"/>
                  </a:cubicBezTo>
                  <a:cubicBezTo>
                    <a:pt x="14027" y="2052"/>
                    <a:pt x="14142" y="1962"/>
                    <a:pt x="14231" y="1962"/>
                  </a:cubicBezTo>
                  <a:cubicBezTo>
                    <a:pt x="14329" y="1962"/>
                    <a:pt x="14439" y="2071"/>
                    <a:pt x="14505" y="2137"/>
                  </a:cubicBezTo>
                  <a:cubicBezTo>
                    <a:pt x="14549" y="2203"/>
                    <a:pt x="14570" y="2334"/>
                    <a:pt x="14626" y="2367"/>
                  </a:cubicBezTo>
                  <a:cubicBezTo>
                    <a:pt x="14670" y="2400"/>
                    <a:pt x="14735" y="2389"/>
                    <a:pt x="14790" y="2411"/>
                  </a:cubicBezTo>
                  <a:cubicBezTo>
                    <a:pt x="14917" y="2456"/>
                    <a:pt x="15028" y="2531"/>
                    <a:pt x="15162" y="2531"/>
                  </a:cubicBezTo>
                  <a:cubicBezTo>
                    <a:pt x="15190" y="2531"/>
                    <a:pt x="15220" y="2528"/>
                    <a:pt x="15250" y="2520"/>
                  </a:cubicBezTo>
                  <a:cubicBezTo>
                    <a:pt x="15305" y="2400"/>
                    <a:pt x="15119" y="2367"/>
                    <a:pt x="15196" y="2269"/>
                  </a:cubicBezTo>
                  <a:lnTo>
                    <a:pt x="15196" y="2269"/>
                  </a:lnTo>
                  <a:cubicBezTo>
                    <a:pt x="15305" y="2279"/>
                    <a:pt x="15382" y="2345"/>
                    <a:pt x="15469" y="2389"/>
                  </a:cubicBezTo>
                  <a:cubicBezTo>
                    <a:pt x="15591" y="2279"/>
                    <a:pt x="15678" y="2269"/>
                    <a:pt x="15667" y="2093"/>
                  </a:cubicBezTo>
                  <a:cubicBezTo>
                    <a:pt x="15667" y="1940"/>
                    <a:pt x="15513" y="1940"/>
                    <a:pt x="15513" y="1775"/>
                  </a:cubicBezTo>
                  <a:cubicBezTo>
                    <a:pt x="15513" y="1676"/>
                    <a:pt x="15569" y="1633"/>
                    <a:pt x="15623" y="1633"/>
                  </a:cubicBezTo>
                  <a:cubicBezTo>
                    <a:pt x="15626" y="1632"/>
                    <a:pt x="15630" y="1632"/>
                    <a:pt x="15633" y="1632"/>
                  </a:cubicBezTo>
                  <a:cubicBezTo>
                    <a:pt x="15768" y="1632"/>
                    <a:pt x="15812" y="1863"/>
                    <a:pt x="15908" y="1884"/>
                  </a:cubicBezTo>
                  <a:cubicBezTo>
                    <a:pt x="15911" y="1885"/>
                    <a:pt x="15914" y="1885"/>
                    <a:pt x="15918" y="1885"/>
                  </a:cubicBezTo>
                  <a:cubicBezTo>
                    <a:pt x="15983" y="1885"/>
                    <a:pt x="16151" y="1795"/>
                    <a:pt x="16183" y="1775"/>
                  </a:cubicBezTo>
                  <a:cubicBezTo>
                    <a:pt x="16237" y="1742"/>
                    <a:pt x="16390" y="1633"/>
                    <a:pt x="16390" y="1567"/>
                  </a:cubicBezTo>
                  <a:cubicBezTo>
                    <a:pt x="16402" y="1468"/>
                    <a:pt x="16226" y="1348"/>
                    <a:pt x="16149" y="1314"/>
                  </a:cubicBezTo>
                  <a:cubicBezTo>
                    <a:pt x="16040" y="1248"/>
                    <a:pt x="15919" y="1260"/>
                    <a:pt x="15876" y="1139"/>
                  </a:cubicBezTo>
                  <a:cubicBezTo>
                    <a:pt x="15854" y="1073"/>
                    <a:pt x="15886" y="1007"/>
                    <a:pt x="15842" y="963"/>
                  </a:cubicBezTo>
                  <a:cubicBezTo>
                    <a:pt x="15832" y="898"/>
                    <a:pt x="15908" y="854"/>
                    <a:pt x="15898" y="788"/>
                  </a:cubicBezTo>
                  <a:cubicBezTo>
                    <a:pt x="15876" y="722"/>
                    <a:pt x="15820" y="722"/>
                    <a:pt x="15733" y="678"/>
                  </a:cubicBezTo>
                  <a:cubicBezTo>
                    <a:pt x="15678" y="656"/>
                    <a:pt x="15623" y="580"/>
                    <a:pt x="15579" y="569"/>
                  </a:cubicBezTo>
                  <a:cubicBezTo>
                    <a:pt x="15546" y="558"/>
                    <a:pt x="15513" y="558"/>
                    <a:pt x="15482" y="558"/>
                  </a:cubicBezTo>
                  <a:cubicBezTo>
                    <a:pt x="15450" y="558"/>
                    <a:pt x="15420" y="558"/>
                    <a:pt x="15393" y="547"/>
                  </a:cubicBezTo>
                  <a:cubicBezTo>
                    <a:pt x="15206" y="459"/>
                    <a:pt x="15240" y="273"/>
                    <a:pt x="15119" y="185"/>
                  </a:cubicBezTo>
                  <a:cubicBezTo>
                    <a:pt x="15099" y="188"/>
                    <a:pt x="15081" y="189"/>
                    <a:pt x="15062" y="189"/>
                  </a:cubicBezTo>
                  <a:cubicBezTo>
                    <a:pt x="14973" y="189"/>
                    <a:pt x="14894" y="164"/>
                    <a:pt x="14821" y="164"/>
                  </a:cubicBezTo>
                  <a:cubicBezTo>
                    <a:pt x="14780" y="164"/>
                    <a:pt x="14740" y="172"/>
                    <a:pt x="14702" y="196"/>
                  </a:cubicBezTo>
                  <a:cubicBezTo>
                    <a:pt x="14660" y="167"/>
                    <a:pt x="14610" y="157"/>
                    <a:pt x="14557" y="157"/>
                  </a:cubicBezTo>
                  <a:cubicBezTo>
                    <a:pt x="14447" y="157"/>
                    <a:pt x="14321" y="199"/>
                    <a:pt x="14203" y="199"/>
                  </a:cubicBezTo>
                  <a:cubicBezTo>
                    <a:pt x="14186" y="199"/>
                    <a:pt x="14170" y="198"/>
                    <a:pt x="14154" y="196"/>
                  </a:cubicBezTo>
                  <a:cubicBezTo>
                    <a:pt x="14110" y="185"/>
                    <a:pt x="14056" y="152"/>
                    <a:pt x="14000" y="142"/>
                  </a:cubicBezTo>
                  <a:cubicBezTo>
                    <a:pt x="13987" y="140"/>
                    <a:pt x="13973" y="140"/>
                    <a:pt x="13959" y="140"/>
                  </a:cubicBezTo>
                  <a:cubicBezTo>
                    <a:pt x="13689" y="140"/>
                    <a:pt x="13327" y="335"/>
                    <a:pt x="13222" y="481"/>
                  </a:cubicBezTo>
                  <a:cubicBezTo>
                    <a:pt x="13200" y="503"/>
                    <a:pt x="13123" y="668"/>
                    <a:pt x="13135" y="744"/>
                  </a:cubicBezTo>
                  <a:cubicBezTo>
                    <a:pt x="13167" y="887"/>
                    <a:pt x="13376" y="788"/>
                    <a:pt x="13430" y="909"/>
                  </a:cubicBezTo>
                  <a:cubicBezTo>
                    <a:pt x="13420" y="1073"/>
                    <a:pt x="13277" y="1150"/>
                    <a:pt x="13167" y="1216"/>
                  </a:cubicBezTo>
                  <a:cubicBezTo>
                    <a:pt x="13089" y="1268"/>
                    <a:pt x="12982" y="1383"/>
                    <a:pt x="12886" y="1383"/>
                  </a:cubicBezTo>
                  <a:cubicBezTo>
                    <a:pt x="12862" y="1383"/>
                    <a:pt x="12838" y="1376"/>
                    <a:pt x="12816" y="1358"/>
                  </a:cubicBezTo>
                  <a:cubicBezTo>
                    <a:pt x="12772" y="1227"/>
                    <a:pt x="12948" y="1227"/>
                    <a:pt x="12904" y="1106"/>
                  </a:cubicBezTo>
                  <a:cubicBezTo>
                    <a:pt x="12872" y="1019"/>
                    <a:pt x="12740" y="1073"/>
                    <a:pt x="12685" y="985"/>
                  </a:cubicBezTo>
                  <a:cubicBezTo>
                    <a:pt x="12597" y="876"/>
                    <a:pt x="12696" y="700"/>
                    <a:pt x="12674" y="525"/>
                  </a:cubicBezTo>
                  <a:cubicBezTo>
                    <a:pt x="12784" y="273"/>
                    <a:pt x="13244" y="415"/>
                    <a:pt x="13376" y="163"/>
                  </a:cubicBezTo>
                  <a:cubicBezTo>
                    <a:pt x="13361" y="105"/>
                    <a:pt x="13327" y="105"/>
                    <a:pt x="13290" y="105"/>
                  </a:cubicBezTo>
                  <a:cubicBezTo>
                    <a:pt x="13271" y="105"/>
                    <a:pt x="13251" y="105"/>
                    <a:pt x="13233" y="98"/>
                  </a:cubicBezTo>
                  <a:cubicBezTo>
                    <a:pt x="13178" y="64"/>
                    <a:pt x="13167" y="10"/>
                    <a:pt x="13101" y="10"/>
                  </a:cubicBezTo>
                  <a:cubicBezTo>
                    <a:pt x="13098" y="9"/>
                    <a:pt x="13094" y="9"/>
                    <a:pt x="13090" y="9"/>
                  </a:cubicBezTo>
                  <a:cubicBezTo>
                    <a:pt x="13038" y="9"/>
                    <a:pt x="12977" y="78"/>
                    <a:pt x="12915" y="108"/>
                  </a:cubicBezTo>
                  <a:cubicBezTo>
                    <a:pt x="12838" y="142"/>
                    <a:pt x="12762" y="174"/>
                    <a:pt x="12707" y="207"/>
                  </a:cubicBezTo>
                  <a:cubicBezTo>
                    <a:pt x="12606" y="297"/>
                    <a:pt x="12552" y="498"/>
                    <a:pt x="12434" y="498"/>
                  </a:cubicBezTo>
                  <a:cubicBezTo>
                    <a:pt x="12423" y="498"/>
                    <a:pt x="12412" y="496"/>
                    <a:pt x="12400" y="492"/>
                  </a:cubicBezTo>
                  <a:cubicBezTo>
                    <a:pt x="12367" y="349"/>
                    <a:pt x="12543" y="284"/>
                    <a:pt x="12521" y="163"/>
                  </a:cubicBezTo>
                  <a:cubicBezTo>
                    <a:pt x="12503" y="117"/>
                    <a:pt x="12467" y="104"/>
                    <a:pt x="12427" y="104"/>
                  </a:cubicBezTo>
                  <a:cubicBezTo>
                    <a:pt x="12392" y="104"/>
                    <a:pt x="12354" y="114"/>
                    <a:pt x="12323" y="120"/>
                  </a:cubicBezTo>
                  <a:cubicBezTo>
                    <a:pt x="12115" y="142"/>
                    <a:pt x="11972" y="196"/>
                    <a:pt x="11895" y="327"/>
                  </a:cubicBezTo>
                  <a:cubicBezTo>
                    <a:pt x="11850" y="321"/>
                    <a:pt x="11801" y="303"/>
                    <a:pt x="11757" y="303"/>
                  </a:cubicBezTo>
                  <a:cubicBezTo>
                    <a:pt x="11727" y="303"/>
                    <a:pt x="11699" y="312"/>
                    <a:pt x="11676" y="339"/>
                  </a:cubicBezTo>
                  <a:cubicBezTo>
                    <a:pt x="11731" y="437"/>
                    <a:pt x="11819" y="580"/>
                    <a:pt x="11929" y="602"/>
                  </a:cubicBezTo>
                  <a:cubicBezTo>
                    <a:pt x="11936" y="605"/>
                    <a:pt x="11944" y="606"/>
                    <a:pt x="11952" y="606"/>
                  </a:cubicBezTo>
                  <a:cubicBezTo>
                    <a:pt x="11993" y="606"/>
                    <a:pt x="12037" y="577"/>
                    <a:pt x="12083" y="577"/>
                  </a:cubicBezTo>
                  <a:cubicBezTo>
                    <a:pt x="12104" y="577"/>
                    <a:pt x="12126" y="583"/>
                    <a:pt x="12148" y="602"/>
                  </a:cubicBezTo>
                  <a:cubicBezTo>
                    <a:pt x="12170" y="744"/>
                    <a:pt x="12016" y="744"/>
                    <a:pt x="12005" y="876"/>
                  </a:cubicBezTo>
                  <a:cubicBezTo>
                    <a:pt x="12005" y="953"/>
                    <a:pt x="12093" y="997"/>
                    <a:pt x="12082" y="1084"/>
                  </a:cubicBezTo>
                  <a:cubicBezTo>
                    <a:pt x="12073" y="1165"/>
                    <a:pt x="11907" y="1277"/>
                    <a:pt x="11800" y="1277"/>
                  </a:cubicBezTo>
                  <a:cubicBezTo>
                    <a:pt x="11778" y="1277"/>
                    <a:pt x="11757" y="1271"/>
                    <a:pt x="11742" y="1260"/>
                  </a:cubicBezTo>
                  <a:cubicBezTo>
                    <a:pt x="11742" y="1128"/>
                    <a:pt x="11885" y="1172"/>
                    <a:pt x="11885" y="1051"/>
                  </a:cubicBezTo>
                  <a:cubicBezTo>
                    <a:pt x="11885" y="1007"/>
                    <a:pt x="11808" y="931"/>
                    <a:pt x="11764" y="931"/>
                  </a:cubicBezTo>
                  <a:cubicBezTo>
                    <a:pt x="11753" y="928"/>
                    <a:pt x="11742" y="927"/>
                    <a:pt x="11730" y="927"/>
                  </a:cubicBezTo>
                  <a:cubicBezTo>
                    <a:pt x="11643" y="927"/>
                    <a:pt x="11527" y="993"/>
                    <a:pt x="11479" y="1051"/>
                  </a:cubicBezTo>
                  <a:cubicBezTo>
                    <a:pt x="11424" y="1117"/>
                    <a:pt x="11435" y="1227"/>
                    <a:pt x="11369" y="1270"/>
                  </a:cubicBezTo>
                  <a:cubicBezTo>
                    <a:pt x="11325" y="1309"/>
                    <a:pt x="11270" y="1317"/>
                    <a:pt x="11213" y="1317"/>
                  </a:cubicBezTo>
                  <a:cubicBezTo>
                    <a:pt x="11169" y="1317"/>
                    <a:pt x="11124" y="1312"/>
                    <a:pt x="11080" y="1312"/>
                  </a:cubicBezTo>
                  <a:cubicBezTo>
                    <a:pt x="11067" y="1312"/>
                    <a:pt x="11053" y="1313"/>
                    <a:pt x="11040" y="1314"/>
                  </a:cubicBezTo>
                  <a:cubicBezTo>
                    <a:pt x="10997" y="1314"/>
                    <a:pt x="10958" y="1315"/>
                    <a:pt x="10920" y="1315"/>
                  </a:cubicBezTo>
                  <a:cubicBezTo>
                    <a:pt x="10777" y="1315"/>
                    <a:pt x="10669" y="1308"/>
                    <a:pt x="10547" y="1238"/>
                  </a:cubicBezTo>
                  <a:cubicBezTo>
                    <a:pt x="10503" y="1205"/>
                    <a:pt x="10416" y="1150"/>
                    <a:pt x="10426" y="1062"/>
                  </a:cubicBezTo>
                  <a:cubicBezTo>
                    <a:pt x="10561" y="1062"/>
                    <a:pt x="10695" y="1128"/>
                    <a:pt x="10842" y="1128"/>
                  </a:cubicBezTo>
                  <a:cubicBezTo>
                    <a:pt x="10874" y="1128"/>
                    <a:pt x="10908" y="1125"/>
                    <a:pt x="10942" y="1117"/>
                  </a:cubicBezTo>
                  <a:cubicBezTo>
                    <a:pt x="11018" y="1106"/>
                    <a:pt x="11040" y="1029"/>
                    <a:pt x="11106" y="985"/>
                  </a:cubicBezTo>
                  <a:cubicBezTo>
                    <a:pt x="11172" y="953"/>
                    <a:pt x="11259" y="985"/>
                    <a:pt x="11281" y="898"/>
                  </a:cubicBezTo>
                  <a:cubicBezTo>
                    <a:pt x="11281" y="744"/>
                    <a:pt x="11128" y="788"/>
                    <a:pt x="11117" y="668"/>
                  </a:cubicBezTo>
                  <a:cubicBezTo>
                    <a:pt x="11106" y="602"/>
                    <a:pt x="11194" y="459"/>
                    <a:pt x="11249" y="393"/>
                  </a:cubicBezTo>
                  <a:cubicBezTo>
                    <a:pt x="11315" y="317"/>
                    <a:pt x="11435" y="306"/>
                    <a:pt x="11457" y="207"/>
                  </a:cubicBezTo>
                  <a:cubicBezTo>
                    <a:pt x="11440" y="167"/>
                    <a:pt x="11418" y="152"/>
                    <a:pt x="11393" y="152"/>
                  </a:cubicBezTo>
                  <a:cubicBezTo>
                    <a:pt x="11337" y="152"/>
                    <a:pt x="11266" y="225"/>
                    <a:pt x="11205" y="240"/>
                  </a:cubicBezTo>
                  <a:cubicBezTo>
                    <a:pt x="11168" y="240"/>
                    <a:pt x="11132" y="230"/>
                    <a:pt x="11099" y="230"/>
                  </a:cubicBezTo>
                  <a:cubicBezTo>
                    <a:pt x="11082" y="230"/>
                    <a:pt x="11066" y="232"/>
                    <a:pt x="11052" y="240"/>
                  </a:cubicBezTo>
                  <a:cubicBezTo>
                    <a:pt x="10942" y="262"/>
                    <a:pt x="10887" y="383"/>
                    <a:pt x="10821" y="427"/>
                  </a:cubicBezTo>
                  <a:cubicBezTo>
                    <a:pt x="10745" y="415"/>
                    <a:pt x="10733" y="317"/>
                    <a:pt x="10657" y="295"/>
                  </a:cubicBezTo>
                  <a:cubicBezTo>
                    <a:pt x="10617" y="330"/>
                    <a:pt x="10581" y="342"/>
                    <a:pt x="10546" y="342"/>
                  </a:cubicBezTo>
                  <a:cubicBezTo>
                    <a:pt x="10493" y="342"/>
                    <a:pt x="10442" y="315"/>
                    <a:pt x="10382" y="295"/>
                  </a:cubicBezTo>
                  <a:cubicBezTo>
                    <a:pt x="10328" y="284"/>
                    <a:pt x="10273" y="284"/>
                    <a:pt x="10229" y="273"/>
                  </a:cubicBezTo>
                  <a:cubicBezTo>
                    <a:pt x="10141" y="240"/>
                    <a:pt x="10087" y="120"/>
                    <a:pt x="9988" y="86"/>
                  </a:cubicBezTo>
                  <a:cubicBezTo>
                    <a:pt x="9960" y="75"/>
                    <a:pt x="9919" y="75"/>
                    <a:pt x="9873" y="75"/>
                  </a:cubicBezTo>
                  <a:cubicBezTo>
                    <a:pt x="9826" y="75"/>
                    <a:pt x="9774" y="75"/>
                    <a:pt x="9724" y="64"/>
                  </a:cubicBezTo>
                  <a:cubicBezTo>
                    <a:pt x="9583" y="47"/>
                    <a:pt x="9450" y="1"/>
                    <a:pt x="93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50"/>
            <p:cNvSpPr/>
            <p:nvPr/>
          </p:nvSpPr>
          <p:spPr>
            <a:xfrm>
              <a:off x="2992125" y="4407650"/>
              <a:ext cx="2225" cy="1900"/>
            </a:xfrm>
            <a:custGeom>
              <a:avLst/>
              <a:gdLst/>
              <a:ahLst/>
              <a:cxnLst/>
              <a:rect l="l" t="t" r="r" b="b"/>
              <a:pathLst>
                <a:path w="89" h="76" extrusionOk="0">
                  <a:moveTo>
                    <a:pt x="66" y="0"/>
                  </a:moveTo>
                  <a:cubicBezTo>
                    <a:pt x="33" y="0"/>
                    <a:pt x="1" y="0"/>
                    <a:pt x="11" y="44"/>
                  </a:cubicBezTo>
                  <a:cubicBezTo>
                    <a:pt x="18" y="64"/>
                    <a:pt x="35" y="75"/>
                    <a:pt x="51" y="75"/>
                  </a:cubicBezTo>
                  <a:cubicBezTo>
                    <a:pt x="62" y="75"/>
                    <a:pt x="73" y="69"/>
                    <a:pt x="77" y="56"/>
                  </a:cubicBezTo>
                  <a:cubicBezTo>
                    <a:pt x="88" y="34"/>
                    <a:pt x="66" y="22"/>
                    <a:pt x="66" y="0"/>
                  </a:cubicBezTo>
                  <a:close/>
                </a:path>
              </a:pathLst>
            </a:custGeom>
            <a:solidFill>
              <a:srgbClr val="D9D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50"/>
            <p:cNvSpPr/>
            <p:nvPr/>
          </p:nvSpPr>
          <p:spPr>
            <a:xfrm>
              <a:off x="2980875" y="4425125"/>
              <a:ext cx="4975" cy="5300"/>
            </a:xfrm>
            <a:custGeom>
              <a:avLst/>
              <a:gdLst/>
              <a:ahLst/>
              <a:cxnLst/>
              <a:rect l="l" t="t" r="r" b="b"/>
              <a:pathLst>
                <a:path w="199" h="212" extrusionOk="0">
                  <a:moveTo>
                    <a:pt x="122" y="0"/>
                  </a:moveTo>
                  <a:cubicBezTo>
                    <a:pt x="63" y="0"/>
                    <a:pt x="1" y="66"/>
                    <a:pt x="1" y="146"/>
                  </a:cubicBezTo>
                  <a:cubicBezTo>
                    <a:pt x="12" y="179"/>
                    <a:pt x="34" y="201"/>
                    <a:pt x="56" y="212"/>
                  </a:cubicBezTo>
                  <a:cubicBezTo>
                    <a:pt x="122" y="179"/>
                    <a:pt x="176" y="146"/>
                    <a:pt x="198" y="58"/>
                  </a:cubicBezTo>
                  <a:cubicBezTo>
                    <a:pt x="180" y="18"/>
                    <a:pt x="151" y="0"/>
                    <a:pt x="122" y="0"/>
                  </a:cubicBezTo>
                  <a:close/>
                </a:path>
              </a:pathLst>
            </a:custGeom>
            <a:solidFill>
              <a:srgbClr val="D9D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50"/>
            <p:cNvSpPr/>
            <p:nvPr/>
          </p:nvSpPr>
          <p:spPr>
            <a:xfrm>
              <a:off x="3012525" y="4635325"/>
              <a:ext cx="14275" cy="17650"/>
            </a:xfrm>
            <a:custGeom>
              <a:avLst/>
              <a:gdLst/>
              <a:ahLst/>
              <a:cxnLst/>
              <a:rect l="l" t="t" r="r" b="b"/>
              <a:pathLst>
                <a:path w="571" h="706" extrusionOk="0">
                  <a:moveTo>
                    <a:pt x="518" y="0"/>
                  </a:moveTo>
                  <a:cubicBezTo>
                    <a:pt x="512" y="0"/>
                    <a:pt x="506" y="2"/>
                    <a:pt x="500" y="5"/>
                  </a:cubicBezTo>
                  <a:cubicBezTo>
                    <a:pt x="248" y="136"/>
                    <a:pt x="62" y="378"/>
                    <a:pt x="7" y="651"/>
                  </a:cubicBezTo>
                  <a:cubicBezTo>
                    <a:pt x="0" y="684"/>
                    <a:pt x="25" y="705"/>
                    <a:pt x="48" y="705"/>
                  </a:cubicBezTo>
                  <a:cubicBezTo>
                    <a:pt x="64" y="705"/>
                    <a:pt x="79" y="696"/>
                    <a:pt x="84" y="673"/>
                  </a:cubicBezTo>
                  <a:cubicBezTo>
                    <a:pt x="138" y="421"/>
                    <a:pt x="303" y="191"/>
                    <a:pt x="533" y="71"/>
                  </a:cubicBezTo>
                  <a:cubicBezTo>
                    <a:pt x="571" y="52"/>
                    <a:pt x="552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50"/>
            <p:cNvSpPr/>
            <p:nvPr/>
          </p:nvSpPr>
          <p:spPr>
            <a:xfrm>
              <a:off x="2951975" y="4410175"/>
              <a:ext cx="174600" cy="50450"/>
            </a:xfrm>
            <a:custGeom>
              <a:avLst/>
              <a:gdLst/>
              <a:ahLst/>
              <a:cxnLst/>
              <a:rect l="l" t="t" r="r" b="b"/>
              <a:pathLst>
                <a:path w="6984" h="2018" extrusionOk="0">
                  <a:moveTo>
                    <a:pt x="6936" y="0"/>
                  </a:moveTo>
                  <a:cubicBezTo>
                    <a:pt x="6929" y="0"/>
                    <a:pt x="6921" y="3"/>
                    <a:pt x="6913" y="9"/>
                  </a:cubicBezTo>
                  <a:cubicBezTo>
                    <a:pt x="6419" y="349"/>
                    <a:pt x="5926" y="700"/>
                    <a:pt x="5433" y="1040"/>
                  </a:cubicBezTo>
                  <a:cubicBezTo>
                    <a:pt x="4984" y="1358"/>
                    <a:pt x="4523" y="1709"/>
                    <a:pt x="3985" y="1862"/>
                  </a:cubicBezTo>
                  <a:cubicBezTo>
                    <a:pt x="3806" y="1910"/>
                    <a:pt x="3623" y="1941"/>
                    <a:pt x="3440" y="1941"/>
                  </a:cubicBezTo>
                  <a:cubicBezTo>
                    <a:pt x="3333" y="1941"/>
                    <a:pt x="3225" y="1931"/>
                    <a:pt x="3120" y="1906"/>
                  </a:cubicBezTo>
                  <a:cubicBezTo>
                    <a:pt x="2857" y="1841"/>
                    <a:pt x="2626" y="1687"/>
                    <a:pt x="2418" y="1500"/>
                  </a:cubicBezTo>
                  <a:cubicBezTo>
                    <a:pt x="2056" y="1149"/>
                    <a:pt x="1793" y="711"/>
                    <a:pt x="1409" y="382"/>
                  </a:cubicBezTo>
                  <a:cubicBezTo>
                    <a:pt x="1160" y="170"/>
                    <a:pt x="832" y="16"/>
                    <a:pt x="508" y="16"/>
                  </a:cubicBezTo>
                  <a:cubicBezTo>
                    <a:pt x="347" y="16"/>
                    <a:pt x="188" y="54"/>
                    <a:pt x="38" y="141"/>
                  </a:cubicBezTo>
                  <a:cubicBezTo>
                    <a:pt x="1" y="160"/>
                    <a:pt x="20" y="211"/>
                    <a:pt x="54" y="211"/>
                  </a:cubicBezTo>
                  <a:cubicBezTo>
                    <a:pt x="60" y="211"/>
                    <a:pt x="66" y="210"/>
                    <a:pt x="72" y="206"/>
                  </a:cubicBezTo>
                  <a:cubicBezTo>
                    <a:pt x="216" y="124"/>
                    <a:pt x="365" y="88"/>
                    <a:pt x="512" y="88"/>
                  </a:cubicBezTo>
                  <a:cubicBezTo>
                    <a:pt x="890" y="88"/>
                    <a:pt x="1258" y="322"/>
                    <a:pt x="1519" y="591"/>
                  </a:cubicBezTo>
                  <a:cubicBezTo>
                    <a:pt x="1870" y="952"/>
                    <a:pt x="2133" y="1380"/>
                    <a:pt x="2528" y="1687"/>
                  </a:cubicBezTo>
                  <a:cubicBezTo>
                    <a:pt x="2814" y="1910"/>
                    <a:pt x="3147" y="2017"/>
                    <a:pt x="3493" y="2017"/>
                  </a:cubicBezTo>
                  <a:cubicBezTo>
                    <a:pt x="3623" y="2017"/>
                    <a:pt x="3755" y="2002"/>
                    <a:pt x="3887" y="1972"/>
                  </a:cubicBezTo>
                  <a:cubicBezTo>
                    <a:pt x="4413" y="1851"/>
                    <a:pt x="4863" y="1544"/>
                    <a:pt x="5291" y="1237"/>
                  </a:cubicBezTo>
                  <a:cubicBezTo>
                    <a:pt x="5839" y="854"/>
                    <a:pt x="6397" y="459"/>
                    <a:pt x="6957" y="75"/>
                  </a:cubicBezTo>
                  <a:cubicBezTo>
                    <a:pt x="6983" y="49"/>
                    <a:pt x="6967" y="0"/>
                    <a:pt x="69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50"/>
            <p:cNvSpPr/>
            <p:nvPr/>
          </p:nvSpPr>
          <p:spPr>
            <a:xfrm>
              <a:off x="2929975" y="4509600"/>
              <a:ext cx="172925" cy="51075"/>
            </a:xfrm>
            <a:custGeom>
              <a:avLst/>
              <a:gdLst/>
              <a:ahLst/>
              <a:cxnLst/>
              <a:rect l="l" t="t" r="r" b="b"/>
              <a:pathLst>
                <a:path w="6917" h="2043" extrusionOk="0">
                  <a:moveTo>
                    <a:pt x="5016" y="1"/>
                  </a:moveTo>
                  <a:cubicBezTo>
                    <a:pt x="4623" y="1"/>
                    <a:pt x="4229" y="100"/>
                    <a:pt x="3857" y="232"/>
                  </a:cubicBezTo>
                  <a:cubicBezTo>
                    <a:pt x="3287" y="429"/>
                    <a:pt x="2750" y="692"/>
                    <a:pt x="2158" y="812"/>
                  </a:cubicBezTo>
                  <a:cubicBezTo>
                    <a:pt x="1805" y="885"/>
                    <a:pt x="1447" y="921"/>
                    <a:pt x="1089" y="921"/>
                  </a:cubicBezTo>
                  <a:cubicBezTo>
                    <a:pt x="745" y="921"/>
                    <a:pt x="402" y="888"/>
                    <a:pt x="63" y="824"/>
                  </a:cubicBezTo>
                  <a:cubicBezTo>
                    <a:pt x="60" y="823"/>
                    <a:pt x="57" y="823"/>
                    <a:pt x="55" y="823"/>
                  </a:cubicBezTo>
                  <a:cubicBezTo>
                    <a:pt x="17" y="823"/>
                    <a:pt x="0" y="890"/>
                    <a:pt x="41" y="900"/>
                  </a:cubicBezTo>
                  <a:cubicBezTo>
                    <a:pt x="388" y="964"/>
                    <a:pt x="744" y="1000"/>
                    <a:pt x="1099" y="1000"/>
                  </a:cubicBezTo>
                  <a:cubicBezTo>
                    <a:pt x="1295" y="1000"/>
                    <a:pt x="1491" y="989"/>
                    <a:pt x="1686" y="966"/>
                  </a:cubicBezTo>
                  <a:cubicBezTo>
                    <a:pt x="2234" y="900"/>
                    <a:pt x="2760" y="747"/>
                    <a:pt x="3276" y="539"/>
                  </a:cubicBezTo>
                  <a:cubicBezTo>
                    <a:pt x="3802" y="330"/>
                    <a:pt x="4339" y="100"/>
                    <a:pt x="4921" y="78"/>
                  </a:cubicBezTo>
                  <a:cubicBezTo>
                    <a:pt x="4951" y="77"/>
                    <a:pt x="4981" y="76"/>
                    <a:pt x="5011" y="76"/>
                  </a:cubicBezTo>
                  <a:cubicBezTo>
                    <a:pt x="5492" y="76"/>
                    <a:pt x="5939" y="243"/>
                    <a:pt x="6269" y="604"/>
                  </a:cubicBezTo>
                  <a:cubicBezTo>
                    <a:pt x="6609" y="977"/>
                    <a:pt x="6773" y="1492"/>
                    <a:pt x="6697" y="1996"/>
                  </a:cubicBezTo>
                  <a:cubicBezTo>
                    <a:pt x="6690" y="2024"/>
                    <a:pt x="6717" y="2042"/>
                    <a:pt x="6738" y="2042"/>
                  </a:cubicBezTo>
                  <a:cubicBezTo>
                    <a:pt x="6751" y="2042"/>
                    <a:pt x="6763" y="2035"/>
                    <a:pt x="6763" y="2018"/>
                  </a:cubicBezTo>
                  <a:cubicBezTo>
                    <a:pt x="6916" y="1163"/>
                    <a:pt x="6346" y="264"/>
                    <a:pt x="5501" y="56"/>
                  </a:cubicBezTo>
                  <a:cubicBezTo>
                    <a:pt x="5341" y="18"/>
                    <a:pt x="5178" y="1"/>
                    <a:pt x="50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50"/>
            <p:cNvSpPr/>
            <p:nvPr/>
          </p:nvSpPr>
          <p:spPr>
            <a:xfrm>
              <a:off x="3094500" y="4768778"/>
              <a:ext cx="214625" cy="30700"/>
            </a:xfrm>
            <a:custGeom>
              <a:avLst/>
              <a:gdLst/>
              <a:ahLst/>
              <a:cxnLst/>
              <a:rect l="l" t="t" r="r" b="b"/>
              <a:pathLst>
                <a:path w="8585" h="1228" extrusionOk="0">
                  <a:moveTo>
                    <a:pt x="6965" y="0"/>
                  </a:moveTo>
                  <a:cubicBezTo>
                    <a:pt x="6375" y="0"/>
                    <a:pt x="5778" y="113"/>
                    <a:pt x="5214" y="272"/>
                  </a:cubicBezTo>
                  <a:cubicBezTo>
                    <a:pt x="4611" y="436"/>
                    <a:pt x="4008" y="655"/>
                    <a:pt x="3405" y="831"/>
                  </a:cubicBezTo>
                  <a:cubicBezTo>
                    <a:pt x="2828" y="996"/>
                    <a:pt x="2222" y="1151"/>
                    <a:pt x="1623" y="1151"/>
                  </a:cubicBezTo>
                  <a:cubicBezTo>
                    <a:pt x="1585" y="1151"/>
                    <a:pt x="1546" y="1151"/>
                    <a:pt x="1508" y="1149"/>
                  </a:cubicBezTo>
                  <a:cubicBezTo>
                    <a:pt x="872" y="1127"/>
                    <a:pt x="126" y="787"/>
                    <a:pt x="82" y="75"/>
                  </a:cubicBezTo>
                  <a:cubicBezTo>
                    <a:pt x="77" y="47"/>
                    <a:pt x="55" y="33"/>
                    <a:pt x="36" y="33"/>
                  </a:cubicBezTo>
                  <a:cubicBezTo>
                    <a:pt x="17" y="33"/>
                    <a:pt x="0" y="47"/>
                    <a:pt x="6" y="75"/>
                  </a:cubicBezTo>
                  <a:cubicBezTo>
                    <a:pt x="39" y="568"/>
                    <a:pt x="423" y="952"/>
                    <a:pt x="883" y="1116"/>
                  </a:cubicBezTo>
                  <a:cubicBezTo>
                    <a:pt x="1120" y="1196"/>
                    <a:pt x="1371" y="1228"/>
                    <a:pt x="1625" y="1228"/>
                  </a:cubicBezTo>
                  <a:cubicBezTo>
                    <a:pt x="1995" y="1228"/>
                    <a:pt x="2370" y="1161"/>
                    <a:pt x="2714" y="1083"/>
                  </a:cubicBezTo>
                  <a:cubicBezTo>
                    <a:pt x="3975" y="809"/>
                    <a:pt x="5170" y="228"/>
                    <a:pt x="6463" y="107"/>
                  </a:cubicBezTo>
                  <a:cubicBezTo>
                    <a:pt x="6634" y="88"/>
                    <a:pt x="6807" y="78"/>
                    <a:pt x="6980" y="78"/>
                  </a:cubicBezTo>
                  <a:cubicBezTo>
                    <a:pt x="7507" y="78"/>
                    <a:pt x="8035" y="173"/>
                    <a:pt x="8514" y="404"/>
                  </a:cubicBezTo>
                  <a:cubicBezTo>
                    <a:pt x="8520" y="407"/>
                    <a:pt x="8526" y="408"/>
                    <a:pt x="8532" y="408"/>
                  </a:cubicBezTo>
                  <a:cubicBezTo>
                    <a:pt x="8566" y="408"/>
                    <a:pt x="8584" y="357"/>
                    <a:pt x="8547" y="338"/>
                  </a:cubicBezTo>
                  <a:cubicBezTo>
                    <a:pt x="8047" y="96"/>
                    <a:pt x="7509" y="0"/>
                    <a:pt x="69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50"/>
            <p:cNvSpPr/>
            <p:nvPr/>
          </p:nvSpPr>
          <p:spPr>
            <a:xfrm>
              <a:off x="3152650" y="4869578"/>
              <a:ext cx="126475" cy="76475"/>
            </a:xfrm>
            <a:custGeom>
              <a:avLst/>
              <a:gdLst/>
              <a:ahLst/>
              <a:cxnLst/>
              <a:rect l="l" t="t" r="r" b="b"/>
              <a:pathLst>
                <a:path w="5059" h="3059" extrusionOk="0">
                  <a:moveTo>
                    <a:pt x="5004" y="0"/>
                  </a:moveTo>
                  <a:cubicBezTo>
                    <a:pt x="3425" y="66"/>
                    <a:pt x="1890" y="779"/>
                    <a:pt x="804" y="1930"/>
                  </a:cubicBezTo>
                  <a:cubicBezTo>
                    <a:pt x="497" y="2259"/>
                    <a:pt x="234" y="2621"/>
                    <a:pt x="15" y="3004"/>
                  </a:cubicBezTo>
                  <a:cubicBezTo>
                    <a:pt x="0" y="3034"/>
                    <a:pt x="25" y="3058"/>
                    <a:pt x="49" y="3058"/>
                  </a:cubicBezTo>
                  <a:cubicBezTo>
                    <a:pt x="61" y="3058"/>
                    <a:pt x="74" y="3052"/>
                    <a:pt x="81" y="3038"/>
                  </a:cubicBezTo>
                  <a:cubicBezTo>
                    <a:pt x="860" y="1689"/>
                    <a:pt x="2186" y="691"/>
                    <a:pt x="3688" y="285"/>
                  </a:cubicBezTo>
                  <a:cubicBezTo>
                    <a:pt x="4115" y="165"/>
                    <a:pt x="4554" y="99"/>
                    <a:pt x="5004" y="78"/>
                  </a:cubicBezTo>
                  <a:cubicBezTo>
                    <a:pt x="5058" y="78"/>
                    <a:pt x="5058" y="0"/>
                    <a:pt x="50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50"/>
            <p:cNvSpPr/>
            <p:nvPr/>
          </p:nvSpPr>
          <p:spPr>
            <a:xfrm>
              <a:off x="3179075" y="4722025"/>
              <a:ext cx="25775" cy="22425"/>
            </a:xfrm>
            <a:custGeom>
              <a:avLst/>
              <a:gdLst/>
              <a:ahLst/>
              <a:cxnLst/>
              <a:rect l="l" t="t" r="r" b="b"/>
              <a:pathLst>
                <a:path w="1031" h="897" extrusionOk="0">
                  <a:moveTo>
                    <a:pt x="480" y="0"/>
                  </a:moveTo>
                  <a:cubicBezTo>
                    <a:pt x="477" y="0"/>
                    <a:pt x="474" y="1"/>
                    <a:pt x="471" y="1"/>
                  </a:cubicBezTo>
                  <a:cubicBezTo>
                    <a:pt x="132" y="89"/>
                    <a:pt x="0" y="572"/>
                    <a:pt x="274" y="791"/>
                  </a:cubicBezTo>
                  <a:cubicBezTo>
                    <a:pt x="359" y="862"/>
                    <a:pt x="468" y="896"/>
                    <a:pt x="576" y="896"/>
                  </a:cubicBezTo>
                  <a:cubicBezTo>
                    <a:pt x="634" y="896"/>
                    <a:pt x="692" y="886"/>
                    <a:pt x="746" y="867"/>
                  </a:cubicBezTo>
                  <a:cubicBezTo>
                    <a:pt x="910" y="813"/>
                    <a:pt x="1009" y="670"/>
                    <a:pt x="1019" y="506"/>
                  </a:cubicBezTo>
                  <a:cubicBezTo>
                    <a:pt x="1031" y="319"/>
                    <a:pt x="943" y="122"/>
                    <a:pt x="778" y="45"/>
                  </a:cubicBezTo>
                  <a:cubicBezTo>
                    <a:pt x="772" y="42"/>
                    <a:pt x="766" y="41"/>
                    <a:pt x="760" y="41"/>
                  </a:cubicBezTo>
                  <a:cubicBezTo>
                    <a:pt x="724" y="41"/>
                    <a:pt x="696" y="92"/>
                    <a:pt x="734" y="111"/>
                  </a:cubicBezTo>
                  <a:cubicBezTo>
                    <a:pt x="987" y="231"/>
                    <a:pt x="1031" y="637"/>
                    <a:pt x="767" y="779"/>
                  </a:cubicBezTo>
                  <a:cubicBezTo>
                    <a:pt x="712" y="810"/>
                    <a:pt x="649" y="824"/>
                    <a:pt x="586" y="824"/>
                  </a:cubicBezTo>
                  <a:cubicBezTo>
                    <a:pt x="512" y="824"/>
                    <a:pt x="438" y="804"/>
                    <a:pt x="373" y="769"/>
                  </a:cubicBezTo>
                  <a:cubicBezTo>
                    <a:pt x="241" y="692"/>
                    <a:pt x="186" y="560"/>
                    <a:pt x="208" y="418"/>
                  </a:cubicBezTo>
                  <a:cubicBezTo>
                    <a:pt x="230" y="265"/>
                    <a:pt x="339" y="122"/>
                    <a:pt x="493" y="78"/>
                  </a:cubicBezTo>
                  <a:cubicBezTo>
                    <a:pt x="534" y="68"/>
                    <a:pt x="518" y="0"/>
                    <a:pt x="480" y="0"/>
                  </a:cubicBezTo>
                  <a:close/>
                </a:path>
              </a:pathLst>
            </a:custGeom>
            <a:solidFill>
              <a:srgbClr val="EDE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50"/>
            <p:cNvSpPr/>
            <p:nvPr/>
          </p:nvSpPr>
          <p:spPr>
            <a:xfrm>
              <a:off x="3391150" y="4607503"/>
              <a:ext cx="196900" cy="95725"/>
            </a:xfrm>
            <a:custGeom>
              <a:avLst/>
              <a:gdLst/>
              <a:ahLst/>
              <a:cxnLst/>
              <a:rect l="l" t="t" r="r" b="b"/>
              <a:pathLst>
                <a:path w="7876" h="3829" extrusionOk="0">
                  <a:moveTo>
                    <a:pt x="6505" y="0"/>
                  </a:moveTo>
                  <a:cubicBezTo>
                    <a:pt x="6170" y="0"/>
                    <a:pt x="5826" y="71"/>
                    <a:pt x="5539" y="155"/>
                  </a:cubicBezTo>
                  <a:cubicBezTo>
                    <a:pt x="5057" y="298"/>
                    <a:pt x="4586" y="496"/>
                    <a:pt x="4147" y="747"/>
                  </a:cubicBezTo>
                  <a:cubicBezTo>
                    <a:pt x="3709" y="989"/>
                    <a:pt x="3314" y="1296"/>
                    <a:pt x="2897" y="1581"/>
                  </a:cubicBezTo>
                  <a:cubicBezTo>
                    <a:pt x="2447" y="1877"/>
                    <a:pt x="1976" y="2162"/>
                    <a:pt x="1428" y="2217"/>
                  </a:cubicBezTo>
                  <a:cubicBezTo>
                    <a:pt x="1342" y="2228"/>
                    <a:pt x="1254" y="2235"/>
                    <a:pt x="1166" y="2235"/>
                  </a:cubicBezTo>
                  <a:cubicBezTo>
                    <a:pt x="763" y="2235"/>
                    <a:pt x="359" y="2106"/>
                    <a:pt x="79" y="1800"/>
                  </a:cubicBezTo>
                  <a:cubicBezTo>
                    <a:pt x="71" y="1789"/>
                    <a:pt x="61" y="1784"/>
                    <a:pt x="51" y="1784"/>
                  </a:cubicBezTo>
                  <a:cubicBezTo>
                    <a:pt x="24" y="1784"/>
                    <a:pt x="0" y="1823"/>
                    <a:pt x="25" y="1855"/>
                  </a:cubicBezTo>
                  <a:cubicBezTo>
                    <a:pt x="326" y="2181"/>
                    <a:pt x="740" y="2311"/>
                    <a:pt x="1166" y="2311"/>
                  </a:cubicBezTo>
                  <a:cubicBezTo>
                    <a:pt x="1516" y="2311"/>
                    <a:pt x="1873" y="2223"/>
                    <a:pt x="2184" y="2085"/>
                  </a:cubicBezTo>
                  <a:cubicBezTo>
                    <a:pt x="2623" y="1888"/>
                    <a:pt x="3007" y="1592"/>
                    <a:pt x="3402" y="1318"/>
                  </a:cubicBezTo>
                  <a:cubicBezTo>
                    <a:pt x="3807" y="1022"/>
                    <a:pt x="4235" y="759"/>
                    <a:pt x="4696" y="550"/>
                  </a:cubicBezTo>
                  <a:cubicBezTo>
                    <a:pt x="5134" y="353"/>
                    <a:pt x="5605" y="177"/>
                    <a:pt x="6087" y="101"/>
                  </a:cubicBezTo>
                  <a:cubicBezTo>
                    <a:pt x="6217" y="80"/>
                    <a:pt x="6354" y="67"/>
                    <a:pt x="6491" y="67"/>
                  </a:cubicBezTo>
                  <a:cubicBezTo>
                    <a:pt x="6783" y="67"/>
                    <a:pt x="7077" y="127"/>
                    <a:pt x="7315" y="298"/>
                  </a:cubicBezTo>
                  <a:cubicBezTo>
                    <a:pt x="7710" y="572"/>
                    <a:pt x="7820" y="1110"/>
                    <a:pt x="7666" y="1559"/>
                  </a:cubicBezTo>
                  <a:cubicBezTo>
                    <a:pt x="7502" y="2019"/>
                    <a:pt x="7096" y="2338"/>
                    <a:pt x="6647" y="2502"/>
                  </a:cubicBezTo>
                  <a:cubicBezTo>
                    <a:pt x="5836" y="2798"/>
                    <a:pt x="4509" y="2743"/>
                    <a:pt x="4213" y="3785"/>
                  </a:cubicBezTo>
                  <a:cubicBezTo>
                    <a:pt x="4207" y="3810"/>
                    <a:pt x="4226" y="3828"/>
                    <a:pt x="4247" y="3828"/>
                  </a:cubicBezTo>
                  <a:cubicBezTo>
                    <a:pt x="4263" y="3828"/>
                    <a:pt x="4280" y="3819"/>
                    <a:pt x="4289" y="3795"/>
                  </a:cubicBezTo>
                  <a:cubicBezTo>
                    <a:pt x="4410" y="3346"/>
                    <a:pt x="4827" y="3083"/>
                    <a:pt x="5254" y="2930"/>
                  </a:cubicBezTo>
                  <a:cubicBezTo>
                    <a:pt x="5737" y="2765"/>
                    <a:pt x="6252" y="2732"/>
                    <a:pt x="6735" y="2546"/>
                  </a:cubicBezTo>
                  <a:cubicBezTo>
                    <a:pt x="7118" y="2392"/>
                    <a:pt x="7469" y="2129"/>
                    <a:pt x="7656" y="1756"/>
                  </a:cubicBezTo>
                  <a:cubicBezTo>
                    <a:pt x="7842" y="1405"/>
                    <a:pt x="7875" y="978"/>
                    <a:pt x="7688" y="616"/>
                  </a:cubicBezTo>
                  <a:cubicBezTo>
                    <a:pt x="7454" y="148"/>
                    <a:pt x="6990" y="0"/>
                    <a:pt x="65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50"/>
            <p:cNvSpPr/>
            <p:nvPr/>
          </p:nvSpPr>
          <p:spPr>
            <a:xfrm>
              <a:off x="3516550" y="4495978"/>
              <a:ext cx="521725" cy="262725"/>
            </a:xfrm>
            <a:custGeom>
              <a:avLst/>
              <a:gdLst/>
              <a:ahLst/>
              <a:cxnLst/>
              <a:rect l="l" t="t" r="r" b="b"/>
              <a:pathLst>
                <a:path w="20869" h="10509" extrusionOk="0">
                  <a:moveTo>
                    <a:pt x="16595" y="0"/>
                  </a:moveTo>
                  <a:cubicBezTo>
                    <a:pt x="16197" y="0"/>
                    <a:pt x="15799" y="17"/>
                    <a:pt x="15402" y="55"/>
                  </a:cubicBezTo>
                  <a:cubicBezTo>
                    <a:pt x="13789" y="209"/>
                    <a:pt x="12233" y="713"/>
                    <a:pt x="10972" y="1744"/>
                  </a:cubicBezTo>
                  <a:cubicBezTo>
                    <a:pt x="9755" y="2731"/>
                    <a:pt x="8867" y="4058"/>
                    <a:pt x="8001" y="5351"/>
                  </a:cubicBezTo>
                  <a:cubicBezTo>
                    <a:pt x="7102" y="6689"/>
                    <a:pt x="6203" y="8070"/>
                    <a:pt x="4931" y="9090"/>
                  </a:cubicBezTo>
                  <a:cubicBezTo>
                    <a:pt x="3959" y="9873"/>
                    <a:pt x="2698" y="10434"/>
                    <a:pt x="1435" y="10434"/>
                  </a:cubicBezTo>
                  <a:cubicBezTo>
                    <a:pt x="1159" y="10434"/>
                    <a:pt x="884" y="10408"/>
                    <a:pt x="611" y="10351"/>
                  </a:cubicBezTo>
                  <a:cubicBezTo>
                    <a:pt x="425" y="10307"/>
                    <a:pt x="238" y="10252"/>
                    <a:pt x="63" y="10186"/>
                  </a:cubicBezTo>
                  <a:cubicBezTo>
                    <a:pt x="60" y="10185"/>
                    <a:pt x="57" y="10185"/>
                    <a:pt x="54" y="10185"/>
                  </a:cubicBezTo>
                  <a:cubicBezTo>
                    <a:pt x="16" y="10185"/>
                    <a:pt x="0" y="10243"/>
                    <a:pt x="41" y="10263"/>
                  </a:cubicBezTo>
                  <a:cubicBezTo>
                    <a:pt x="496" y="10433"/>
                    <a:pt x="967" y="10509"/>
                    <a:pt x="1438" y="10509"/>
                  </a:cubicBezTo>
                  <a:cubicBezTo>
                    <a:pt x="2431" y="10509"/>
                    <a:pt x="3425" y="10170"/>
                    <a:pt x="4273" y="9649"/>
                  </a:cubicBezTo>
                  <a:cubicBezTo>
                    <a:pt x="5622" y="8827"/>
                    <a:pt x="6609" y="7533"/>
                    <a:pt x="7496" y="6239"/>
                  </a:cubicBezTo>
                  <a:cubicBezTo>
                    <a:pt x="8395" y="4923"/>
                    <a:pt x="9218" y="3542"/>
                    <a:pt x="10347" y="2413"/>
                  </a:cubicBezTo>
                  <a:cubicBezTo>
                    <a:pt x="10917" y="1843"/>
                    <a:pt x="11553" y="1349"/>
                    <a:pt x="12266" y="988"/>
                  </a:cubicBezTo>
                  <a:cubicBezTo>
                    <a:pt x="13012" y="604"/>
                    <a:pt x="13823" y="362"/>
                    <a:pt x="14656" y="231"/>
                  </a:cubicBezTo>
                  <a:cubicBezTo>
                    <a:pt x="15292" y="122"/>
                    <a:pt x="15933" y="78"/>
                    <a:pt x="16576" y="78"/>
                  </a:cubicBezTo>
                  <a:cubicBezTo>
                    <a:pt x="17752" y="78"/>
                    <a:pt x="18935" y="226"/>
                    <a:pt x="20105" y="396"/>
                  </a:cubicBezTo>
                  <a:cubicBezTo>
                    <a:pt x="20335" y="428"/>
                    <a:pt x="20565" y="462"/>
                    <a:pt x="20806" y="494"/>
                  </a:cubicBezTo>
                  <a:cubicBezTo>
                    <a:pt x="20809" y="495"/>
                    <a:pt x="20812" y="495"/>
                    <a:pt x="20815" y="495"/>
                  </a:cubicBezTo>
                  <a:cubicBezTo>
                    <a:pt x="20853" y="495"/>
                    <a:pt x="20868" y="428"/>
                    <a:pt x="20818" y="418"/>
                  </a:cubicBezTo>
                  <a:cubicBezTo>
                    <a:pt x="19423" y="212"/>
                    <a:pt x="18008" y="0"/>
                    <a:pt x="165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50"/>
            <p:cNvSpPr/>
            <p:nvPr/>
          </p:nvSpPr>
          <p:spPr>
            <a:xfrm>
              <a:off x="3542075" y="4870853"/>
              <a:ext cx="84775" cy="13950"/>
            </a:xfrm>
            <a:custGeom>
              <a:avLst/>
              <a:gdLst/>
              <a:ahLst/>
              <a:cxnLst/>
              <a:rect l="l" t="t" r="r" b="b"/>
              <a:pathLst>
                <a:path w="3391" h="558" extrusionOk="0">
                  <a:moveTo>
                    <a:pt x="1533" y="1"/>
                  </a:moveTo>
                  <a:cubicBezTo>
                    <a:pt x="1023" y="1"/>
                    <a:pt x="515" y="107"/>
                    <a:pt x="50" y="322"/>
                  </a:cubicBezTo>
                  <a:cubicBezTo>
                    <a:pt x="0" y="342"/>
                    <a:pt x="34" y="400"/>
                    <a:pt x="74" y="400"/>
                  </a:cubicBezTo>
                  <a:cubicBezTo>
                    <a:pt x="77" y="400"/>
                    <a:pt x="81" y="400"/>
                    <a:pt x="84" y="399"/>
                  </a:cubicBezTo>
                  <a:cubicBezTo>
                    <a:pt x="546" y="183"/>
                    <a:pt x="1047" y="77"/>
                    <a:pt x="1547" y="77"/>
                  </a:cubicBezTo>
                  <a:cubicBezTo>
                    <a:pt x="2164" y="77"/>
                    <a:pt x="2779" y="238"/>
                    <a:pt x="3318" y="553"/>
                  </a:cubicBezTo>
                  <a:cubicBezTo>
                    <a:pt x="3324" y="556"/>
                    <a:pt x="3330" y="557"/>
                    <a:pt x="3335" y="557"/>
                  </a:cubicBezTo>
                  <a:cubicBezTo>
                    <a:pt x="3370" y="557"/>
                    <a:pt x="3390" y="506"/>
                    <a:pt x="3362" y="487"/>
                  </a:cubicBezTo>
                  <a:cubicBezTo>
                    <a:pt x="2803" y="165"/>
                    <a:pt x="2166" y="1"/>
                    <a:pt x="15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50"/>
            <p:cNvSpPr/>
            <p:nvPr/>
          </p:nvSpPr>
          <p:spPr>
            <a:xfrm>
              <a:off x="3446725" y="4307575"/>
              <a:ext cx="428200" cy="257975"/>
            </a:xfrm>
            <a:custGeom>
              <a:avLst/>
              <a:gdLst/>
              <a:ahLst/>
              <a:cxnLst/>
              <a:rect l="l" t="t" r="r" b="b"/>
              <a:pathLst>
                <a:path w="17128" h="10319" extrusionOk="0">
                  <a:moveTo>
                    <a:pt x="17076" y="1"/>
                  </a:moveTo>
                  <a:cubicBezTo>
                    <a:pt x="17072" y="1"/>
                    <a:pt x="17069" y="1"/>
                    <a:pt x="17065" y="2"/>
                  </a:cubicBezTo>
                  <a:cubicBezTo>
                    <a:pt x="15761" y="309"/>
                    <a:pt x="14642" y="1077"/>
                    <a:pt x="13688" y="1998"/>
                  </a:cubicBezTo>
                  <a:cubicBezTo>
                    <a:pt x="12701" y="2962"/>
                    <a:pt x="11912" y="4091"/>
                    <a:pt x="11112" y="5199"/>
                  </a:cubicBezTo>
                  <a:cubicBezTo>
                    <a:pt x="10289" y="6361"/>
                    <a:pt x="9434" y="7523"/>
                    <a:pt x="8338" y="8444"/>
                  </a:cubicBezTo>
                  <a:cubicBezTo>
                    <a:pt x="7275" y="9343"/>
                    <a:pt x="5991" y="9924"/>
                    <a:pt x="4621" y="10143"/>
                  </a:cubicBezTo>
                  <a:cubicBezTo>
                    <a:pt x="4209" y="10210"/>
                    <a:pt x="3792" y="10243"/>
                    <a:pt x="3374" y="10243"/>
                  </a:cubicBezTo>
                  <a:cubicBezTo>
                    <a:pt x="2416" y="10243"/>
                    <a:pt x="1458" y="10067"/>
                    <a:pt x="565" y="9716"/>
                  </a:cubicBezTo>
                  <a:cubicBezTo>
                    <a:pt x="400" y="9639"/>
                    <a:pt x="236" y="9573"/>
                    <a:pt x="71" y="9497"/>
                  </a:cubicBezTo>
                  <a:cubicBezTo>
                    <a:pt x="65" y="9494"/>
                    <a:pt x="59" y="9492"/>
                    <a:pt x="53" y="9492"/>
                  </a:cubicBezTo>
                  <a:cubicBezTo>
                    <a:pt x="20" y="9492"/>
                    <a:pt x="1" y="9544"/>
                    <a:pt x="39" y="9563"/>
                  </a:cubicBezTo>
                  <a:cubicBezTo>
                    <a:pt x="1078" y="10069"/>
                    <a:pt x="2223" y="10318"/>
                    <a:pt x="3375" y="10318"/>
                  </a:cubicBezTo>
                  <a:cubicBezTo>
                    <a:pt x="3571" y="10318"/>
                    <a:pt x="3768" y="10311"/>
                    <a:pt x="3964" y="10297"/>
                  </a:cubicBezTo>
                  <a:cubicBezTo>
                    <a:pt x="5312" y="10198"/>
                    <a:pt x="6639" y="9760"/>
                    <a:pt x="7746" y="8981"/>
                  </a:cubicBezTo>
                  <a:cubicBezTo>
                    <a:pt x="8908" y="8181"/>
                    <a:pt x="9818" y="7085"/>
                    <a:pt x="10652" y="5966"/>
                  </a:cubicBezTo>
                  <a:cubicBezTo>
                    <a:pt x="11507" y="4815"/>
                    <a:pt x="12285" y="3620"/>
                    <a:pt x="13249" y="2568"/>
                  </a:cubicBezTo>
                  <a:cubicBezTo>
                    <a:pt x="14170" y="1559"/>
                    <a:pt x="15278" y="649"/>
                    <a:pt x="16604" y="210"/>
                  </a:cubicBezTo>
                  <a:cubicBezTo>
                    <a:pt x="16758" y="166"/>
                    <a:pt x="16923" y="122"/>
                    <a:pt x="17087" y="78"/>
                  </a:cubicBezTo>
                  <a:cubicBezTo>
                    <a:pt x="17128" y="69"/>
                    <a:pt x="17121" y="1"/>
                    <a:pt x="170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50"/>
            <p:cNvSpPr/>
            <p:nvPr/>
          </p:nvSpPr>
          <p:spPr>
            <a:xfrm>
              <a:off x="3782875" y="4335725"/>
              <a:ext cx="278450" cy="134550"/>
            </a:xfrm>
            <a:custGeom>
              <a:avLst/>
              <a:gdLst/>
              <a:ahLst/>
              <a:cxnLst/>
              <a:rect l="l" t="t" r="r" b="b"/>
              <a:pathLst>
                <a:path w="11138" h="5382" extrusionOk="0">
                  <a:moveTo>
                    <a:pt x="7825" y="1"/>
                  </a:moveTo>
                  <a:cubicBezTo>
                    <a:pt x="7819" y="1"/>
                    <a:pt x="7813" y="2"/>
                    <a:pt x="7807" y="5"/>
                  </a:cubicBezTo>
                  <a:cubicBezTo>
                    <a:pt x="6393" y="663"/>
                    <a:pt x="4990" y="1332"/>
                    <a:pt x="3575" y="2000"/>
                  </a:cubicBezTo>
                  <a:cubicBezTo>
                    <a:pt x="2863" y="2329"/>
                    <a:pt x="2161" y="2658"/>
                    <a:pt x="1448" y="2987"/>
                  </a:cubicBezTo>
                  <a:cubicBezTo>
                    <a:pt x="922" y="3240"/>
                    <a:pt x="319" y="3547"/>
                    <a:pt x="144" y="4161"/>
                  </a:cubicBezTo>
                  <a:cubicBezTo>
                    <a:pt x="1" y="4697"/>
                    <a:pt x="319" y="5147"/>
                    <a:pt x="824" y="5301"/>
                  </a:cubicBezTo>
                  <a:cubicBezTo>
                    <a:pt x="999" y="5357"/>
                    <a:pt x="1181" y="5381"/>
                    <a:pt x="1364" y="5381"/>
                  </a:cubicBezTo>
                  <a:cubicBezTo>
                    <a:pt x="1786" y="5381"/>
                    <a:pt x="2214" y="5253"/>
                    <a:pt x="2588" y="5092"/>
                  </a:cubicBezTo>
                  <a:cubicBezTo>
                    <a:pt x="3214" y="4840"/>
                    <a:pt x="3784" y="4490"/>
                    <a:pt x="4398" y="4226"/>
                  </a:cubicBezTo>
                  <a:cubicBezTo>
                    <a:pt x="5044" y="3952"/>
                    <a:pt x="5713" y="3744"/>
                    <a:pt x="6393" y="3601"/>
                  </a:cubicBezTo>
                  <a:cubicBezTo>
                    <a:pt x="7118" y="3447"/>
                    <a:pt x="7854" y="3370"/>
                    <a:pt x="8590" y="3370"/>
                  </a:cubicBezTo>
                  <a:cubicBezTo>
                    <a:pt x="9425" y="3370"/>
                    <a:pt x="10259" y="3469"/>
                    <a:pt x="11074" y="3667"/>
                  </a:cubicBezTo>
                  <a:cubicBezTo>
                    <a:pt x="11077" y="3668"/>
                    <a:pt x="11080" y="3668"/>
                    <a:pt x="11083" y="3668"/>
                  </a:cubicBezTo>
                  <a:cubicBezTo>
                    <a:pt x="11121" y="3668"/>
                    <a:pt x="11137" y="3600"/>
                    <a:pt x="11096" y="3591"/>
                  </a:cubicBezTo>
                  <a:cubicBezTo>
                    <a:pt x="10280" y="3395"/>
                    <a:pt x="9442" y="3298"/>
                    <a:pt x="8604" y="3298"/>
                  </a:cubicBezTo>
                  <a:cubicBezTo>
                    <a:pt x="8125" y="3298"/>
                    <a:pt x="7646" y="3329"/>
                    <a:pt x="7171" y="3393"/>
                  </a:cubicBezTo>
                  <a:cubicBezTo>
                    <a:pt x="5889" y="3557"/>
                    <a:pt x="4671" y="3963"/>
                    <a:pt x="3521" y="4555"/>
                  </a:cubicBezTo>
                  <a:cubicBezTo>
                    <a:pt x="2917" y="4862"/>
                    <a:pt x="2303" y="5202"/>
                    <a:pt x="1623" y="5290"/>
                  </a:cubicBezTo>
                  <a:cubicBezTo>
                    <a:pt x="1550" y="5297"/>
                    <a:pt x="1472" y="5302"/>
                    <a:pt x="1392" y="5302"/>
                  </a:cubicBezTo>
                  <a:cubicBezTo>
                    <a:pt x="898" y="5302"/>
                    <a:pt x="321" y="5138"/>
                    <a:pt x="198" y="4610"/>
                  </a:cubicBezTo>
                  <a:cubicBezTo>
                    <a:pt x="45" y="3919"/>
                    <a:pt x="724" y="3437"/>
                    <a:pt x="1262" y="3163"/>
                  </a:cubicBezTo>
                  <a:cubicBezTo>
                    <a:pt x="1909" y="2845"/>
                    <a:pt x="2578" y="2549"/>
                    <a:pt x="3246" y="2231"/>
                  </a:cubicBezTo>
                  <a:cubicBezTo>
                    <a:pt x="4781" y="1518"/>
                    <a:pt x="6316" y="794"/>
                    <a:pt x="7851" y="71"/>
                  </a:cubicBezTo>
                  <a:cubicBezTo>
                    <a:pt x="7889" y="52"/>
                    <a:pt x="7861" y="1"/>
                    <a:pt x="78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50"/>
            <p:cNvSpPr/>
            <p:nvPr/>
          </p:nvSpPr>
          <p:spPr>
            <a:xfrm>
              <a:off x="3912425" y="4580050"/>
              <a:ext cx="144025" cy="92600"/>
            </a:xfrm>
            <a:custGeom>
              <a:avLst/>
              <a:gdLst/>
              <a:ahLst/>
              <a:cxnLst/>
              <a:rect l="l" t="t" r="r" b="b"/>
              <a:pathLst>
                <a:path w="5761" h="3704" extrusionOk="0">
                  <a:moveTo>
                    <a:pt x="5616" y="0"/>
                  </a:moveTo>
                  <a:cubicBezTo>
                    <a:pt x="3777" y="0"/>
                    <a:pt x="1990" y="893"/>
                    <a:pt x="838" y="2314"/>
                  </a:cubicBezTo>
                  <a:cubicBezTo>
                    <a:pt x="498" y="2720"/>
                    <a:pt x="224" y="3169"/>
                    <a:pt x="16" y="3641"/>
                  </a:cubicBezTo>
                  <a:cubicBezTo>
                    <a:pt x="0" y="3672"/>
                    <a:pt x="29" y="3703"/>
                    <a:pt x="54" y="3703"/>
                  </a:cubicBezTo>
                  <a:cubicBezTo>
                    <a:pt x="65" y="3703"/>
                    <a:pt x="75" y="3698"/>
                    <a:pt x="81" y="3685"/>
                  </a:cubicBezTo>
                  <a:cubicBezTo>
                    <a:pt x="827" y="1997"/>
                    <a:pt x="2384" y="725"/>
                    <a:pt x="4160" y="264"/>
                  </a:cubicBezTo>
                  <a:cubicBezTo>
                    <a:pt x="4629" y="142"/>
                    <a:pt x="5118" y="76"/>
                    <a:pt x="5607" y="76"/>
                  </a:cubicBezTo>
                  <a:cubicBezTo>
                    <a:pt x="5644" y="76"/>
                    <a:pt x="5680" y="77"/>
                    <a:pt x="5717" y="77"/>
                  </a:cubicBezTo>
                  <a:cubicBezTo>
                    <a:pt x="5761" y="77"/>
                    <a:pt x="5761" y="1"/>
                    <a:pt x="5717" y="1"/>
                  </a:cubicBezTo>
                  <a:cubicBezTo>
                    <a:pt x="5683" y="1"/>
                    <a:pt x="5650" y="0"/>
                    <a:pt x="56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50"/>
            <p:cNvSpPr/>
            <p:nvPr/>
          </p:nvSpPr>
          <p:spPr>
            <a:xfrm>
              <a:off x="3971625" y="4843525"/>
              <a:ext cx="221425" cy="70300"/>
            </a:xfrm>
            <a:custGeom>
              <a:avLst/>
              <a:gdLst/>
              <a:ahLst/>
              <a:cxnLst/>
              <a:rect l="l" t="t" r="r" b="b"/>
              <a:pathLst>
                <a:path w="8857" h="2812" extrusionOk="0">
                  <a:moveTo>
                    <a:pt x="8010" y="1"/>
                  </a:moveTo>
                  <a:cubicBezTo>
                    <a:pt x="7710" y="1"/>
                    <a:pt x="7408" y="65"/>
                    <a:pt x="7120" y="173"/>
                  </a:cubicBezTo>
                  <a:cubicBezTo>
                    <a:pt x="6528" y="382"/>
                    <a:pt x="6046" y="765"/>
                    <a:pt x="5575" y="1160"/>
                  </a:cubicBezTo>
                  <a:cubicBezTo>
                    <a:pt x="5059" y="1588"/>
                    <a:pt x="4555" y="2027"/>
                    <a:pt x="3952" y="2312"/>
                  </a:cubicBezTo>
                  <a:cubicBezTo>
                    <a:pt x="3382" y="2585"/>
                    <a:pt x="2757" y="2728"/>
                    <a:pt x="2121" y="2739"/>
                  </a:cubicBezTo>
                  <a:cubicBezTo>
                    <a:pt x="2097" y="2739"/>
                    <a:pt x="2072" y="2740"/>
                    <a:pt x="2048" y="2740"/>
                  </a:cubicBezTo>
                  <a:cubicBezTo>
                    <a:pt x="1371" y="2740"/>
                    <a:pt x="696" y="2586"/>
                    <a:pt x="82" y="2278"/>
                  </a:cubicBezTo>
                  <a:cubicBezTo>
                    <a:pt x="76" y="2275"/>
                    <a:pt x="69" y="2274"/>
                    <a:pt x="64" y="2274"/>
                  </a:cubicBezTo>
                  <a:cubicBezTo>
                    <a:pt x="27" y="2274"/>
                    <a:pt x="0" y="2325"/>
                    <a:pt x="38" y="2344"/>
                  </a:cubicBezTo>
                  <a:cubicBezTo>
                    <a:pt x="669" y="2653"/>
                    <a:pt x="1364" y="2811"/>
                    <a:pt x="2059" y="2811"/>
                  </a:cubicBezTo>
                  <a:cubicBezTo>
                    <a:pt x="2548" y="2811"/>
                    <a:pt x="3036" y="2733"/>
                    <a:pt x="3502" y="2575"/>
                  </a:cubicBezTo>
                  <a:cubicBezTo>
                    <a:pt x="4094" y="2378"/>
                    <a:pt x="4610" y="2049"/>
                    <a:pt x="5093" y="1664"/>
                  </a:cubicBezTo>
                  <a:cubicBezTo>
                    <a:pt x="5607" y="1237"/>
                    <a:pt x="6101" y="765"/>
                    <a:pt x="6682" y="448"/>
                  </a:cubicBezTo>
                  <a:cubicBezTo>
                    <a:pt x="7089" y="230"/>
                    <a:pt x="7554" y="76"/>
                    <a:pt x="8014" y="76"/>
                  </a:cubicBezTo>
                  <a:cubicBezTo>
                    <a:pt x="8274" y="76"/>
                    <a:pt x="8531" y="125"/>
                    <a:pt x="8776" y="239"/>
                  </a:cubicBezTo>
                  <a:cubicBezTo>
                    <a:pt x="8783" y="242"/>
                    <a:pt x="8789" y="244"/>
                    <a:pt x="8794" y="244"/>
                  </a:cubicBezTo>
                  <a:cubicBezTo>
                    <a:pt x="8831" y="244"/>
                    <a:pt x="8856" y="192"/>
                    <a:pt x="8809" y="173"/>
                  </a:cubicBezTo>
                  <a:cubicBezTo>
                    <a:pt x="8553" y="53"/>
                    <a:pt x="8282" y="1"/>
                    <a:pt x="80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50"/>
            <p:cNvSpPr/>
            <p:nvPr/>
          </p:nvSpPr>
          <p:spPr>
            <a:xfrm>
              <a:off x="4088750" y="4925350"/>
              <a:ext cx="51325" cy="49550"/>
            </a:xfrm>
            <a:custGeom>
              <a:avLst/>
              <a:gdLst/>
              <a:ahLst/>
              <a:cxnLst/>
              <a:rect l="l" t="t" r="r" b="b"/>
              <a:pathLst>
                <a:path w="2053" h="1982" extrusionOk="0">
                  <a:moveTo>
                    <a:pt x="1415" y="0"/>
                  </a:moveTo>
                  <a:cubicBezTo>
                    <a:pt x="1255" y="0"/>
                    <a:pt x="1091" y="31"/>
                    <a:pt x="944" y="69"/>
                  </a:cubicBezTo>
                  <a:cubicBezTo>
                    <a:pt x="605" y="168"/>
                    <a:pt x="287" y="343"/>
                    <a:pt x="35" y="574"/>
                  </a:cubicBezTo>
                  <a:cubicBezTo>
                    <a:pt x="0" y="599"/>
                    <a:pt x="26" y="638"/>
                    <a:pt x="60" y="638"/>
                  </a:cubicBezTo>
                  <a:cubicBezTo>
                    <a:pt x="70" y="638"/>
                    <a:pt x="80" y="635"/>
                    <a:pt x="89" y="628"/>
                  </a:cubicBezTo>
                  <a:cubicBezTo>
                    <a:pt x="298" y="442"/>
                    <a:pt x="539" y="289"/>
                    <a:pt x="802" y="201"/>
                  </a:cubicBezTo>
                  <a:cubicBezTo>
                    <a:pt x="991" y="132"/>
                    <a:pt x="1206" y="77"/>
                    <a:pt x="1411" y="77"/>
                  </a:cubicBezTo>
                  <a:cubicBezTo>
                    <a:pt x="1468" y="77"/>
                    <a:pt x="1525" y="82"/>
                    <a:pt x="1580" y="91"/>
                  </a:cubicBezTo>
                  <a:cubicBezTo>
                    <a:pt x="1701" y="113"/>
                    <a:pt x="1811" y="157"/>
                    <a:pt x="1877" y="255"/>
                  </a:cubicBezTo>
                  <a:cubicBezTo>
                    <a:pt x="1975" y="387"/>
                    <a:pt x="1909" y="552"/>
                    <a:pt x="1843" y="683"/>
                  </a:cubicBezTo>
                  <a:cubicBezTo>
                    <a:pt x="1690" y="925"/>
                    <a:pt x="1493" y="1144"/>
                    <a:pt x="1285" y="1341"/>
                  </a:cubicBezTo>
                  <a:cubicBezTo>
                    <a:pt x="1043" y="1560"/>
                    <a:pt x="791" y="1746"/>
                    <a:pt x="506" y="1911"/>
                  </a:cubicBezTo>
                  <a:cubicBezTo>
                    <a:pt x="478" y="1930"/>
                    <a:pt x="498" y="1981"/>
                    <a:pt x="532" y="1981"/>
                  </a:cubicBezTo>
                  <a:cubicBezTo>
                    <a:pt x="538" y="1981"/>
                    <a:pt x="544" y="1980"/>
                    <a:pt x="550" y="1977"/>
                  </a:cubicBezTo>
                  <a:cubicBezTo>
                    <a:pt x="824" y="1812"/>
                    <a:pt x="1087" y="1626"/>
                    <a:pt x="1329" y="1407"/>
                  </a:cubicBezTo>
                  <a:cubicBezTo>
                    <a:pt x="1449" y="1297"/>
                    <a:pt x="1570" y="1166"/>
                    <a:pt x="1668" y="1034"/>
                  </a:cubicBezTo>
                  <a:cubicBezTo>
                    <a:pt x="1767" y="925"/>
                    <a:pt x="1877" y="793"/>
                    <a:pt x="1942" y="650"/>
                  </a:cubicBezTo>
                  <a:cubicBezTo>
                    <a:pt x="2052" y="420"/>
                    <a:pt x="2008" y="168"/>
                    <a:pt x="1745" y="58"/>
                  </a:cubicBezTo>
                  <a:cubicBezTo>
                    <a:pt x="1644" y="17"/>
                    <a:pt x="1531" y="0"/>
                    <a:pt x="14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50"/>
            <p:cNvSpPr/>
            <p:nvPr/>
          </p:nvSpPr>
          <p:spPr>
            <a:xfrm>
              <a:off x="4155650" y="4892775"/>
              <a:ext cx="20850" cy="19350"/>
            </a:xfrm>
            <a:custGeom>
              <a:avLst/>
              <a:gdLst/>
              <a:ahLst/>
              <a:cxnLst/>
              <a:rect l="l" t="t" r="r" b="b"/>
              <a:pathLst>
                <a:path w="834" h="774" extrusionOk="0">
                  <a:moveTo>
                    <a:pt x="371" y="0"/>
                  </a:moveTo>
                  <a:cubicBezTo>
                    <a:pt x="368" y="0"/>
                    <a:pt x="366" y="1"/>
                    <a:pt x="363" y="1"/>
                  </a:cubicBezTo>
                  <a:cubicBezTo>
                    <a:pt x="209" y="23"/>
                    <a:pt x="88" y="155"/>
                    <a:pt x="44" y="298"/>
                  </a:cubicBezTo>
                  <a:cubicBezTo>
                    <a:pt x="1" y="451"/>
                    <a:pt x="56" y="605"/>
                    <a:pt x="176" y="703"/>
                  </a:cubicBezTo>
                  <a:cubicBezTo>
                    <a:pt x="244" y="752"/>
                    <a:pt x="329" y="774"/>
                    <a:pt x="413" y="774"/>
                  </a:cubicBezTo>
                  <a:cubicBezTo>
                    <a:pt x="480" y="774"/>
                    <a:pt x="546" y="760"/>
                    <a:pt x="604" y="736"/>
                  </a:cubicBezTo>
                  <a:cubicBezTo>
                    <a:pt x="746" y="671"/>
                    <a:pt x="823" y="528"/>
                    <a:pt x="812" y="374"/>
                  </a:cubicBezTo>
                  <a:cubicBezTo>
                    <a:pt x="790" y="210"/>
                    <a:pt x="680" y="45"/>
                    <a:pt x="516" y="1"/>
                  </a:cubicBezTo>
                  <a:cubicBezTo>
                    <a:pt x="513" y="1"/>
                    <a:pt x="509" y="0"/>
                    <a:pt x="506" y="0"/>
                  </a:cubicBezTo>
                  <a:cubicBezTo>
                    <a:pt x="459" y="0"/>
                    <a:pt x="443" y="68"/>
                    <a:pt x="494" y="79"/>
                  </a:cubicBezTo>
                  <a:cubicBezTo>
                    <a:pt x="736" y="133"/>
                    <a:pt x="834" y="506"/>
                    <a:pt x="615" y="649"/>
                  </a:cubicBezTo>
                  <a:cubicBezTo>
                    <a:pt x="557" y="683"/>
                    <a:pt x="494" y="699"/>
                    <a:pt x="431" y="699"/>
                  </a:cubicBezTo>
                  <a:cubicBezTo>
                    <a:pt x="374" y="699"/>
                    <a:pt x="316" y="686"/>
                    <a:pt x="264" y="659"/>
                  </a:cubicBezTo>
                  <a:cubicBezTo>
                    <a:pt x="154" y="605"/>
                    <a:pt x="88" y="484"/>
                    <a:pt x="110" y="364"/>
                  </a:cubicBezTo>
                  <a:cubicBezTo>
                    <a:pt x="132" y="221"/>
                    <a:pt x="242" y="89"/>
                    <a:pt x="385" y="67"/>
                  </a:cubicBezTo>
                  <a:cubicBezTo>
                    <a:pt x="426" y="67"/>
                    <a:pt x="409" y="0"/>
                    <a:pt x="3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50"/>
            <p:cNvSpPr/>
            <p:nvPr/>
          </p:nvSpPr>
          <p:spPr>
            <a:xfrm>
              <a:off x="3457700" y="4341203"/>
              <a:ext cx="245550" cy="62875"/>
            </a:xfrm>
            <a:custGeom>
              <a:avLst/>
              <a:gdLst/>
              <a:ahLst/>
              <a:cxnLst/>
              <a:rect l="l" t="t" r="r" b="b"/>
              <a:pathLst>
                <a:path w="9822" h="2515" extrusionOk="0">
                  <a:moveTo>
                    <a:pt x="9768" y="1"/>
                  </a:moveTo>
                  <a:cubicBezTo>
                    <a:pt x="9757" y="1"/>
                    <a:pt x="9747" y="6"/>
                    <a:pt x="9741" y="19"/>
                  </a:cubicBezTo>
                  <a:cubicBezTo>
                    <a:pt x="9160" y="1215"/>
                    <a:pt x="7986" y="1971"/>
                    <a:pt x="6726" y="2278"/>
                  </a:cubicBezTo>
                  <a:cubicBezTo>
                    <a:pt x="6287" y="2386"/>
                    <a:pt x="5845" y="2436"/>
                    <a:pt x="5404" y="2436"/>
                  </a:cubicBezTo>
                  <a:cubicBezTo>
                    <a:pt x="4377" y="2436"/>
                    <a:pt x="3357" y="2169"/>
                    <a:pt x="2406" y="1763"/>
                  </a:cubicBezTo>
                  <a:cubicBezTo>
                    <a:pt x="1584" y="1412"/>
                    <a:pt x="816" y="962"/>
                    <a:pt x="71" y="469"/>
                  </a:cubicBezTo>
                  <a:cubicBezTo>
                    <a:pt x="66" y="466"/>
                    <a:pt x="61" y="465"/>
                    <a:pt x="57" y="465"/>
                  </a:cubicBezTo>
                  <a:cubicBezTo>
                    <a:pt x="28" y="465"/>
                    <a:pt x="0" y="516"/>
                    <a:pt x="38" y="535"/>
                  </a:cubicBezTo>
                  <a:cubicBezTo>
                    <a:pt x="1386" y="1434"/>
                    <a:pt x="2867" y="2212"/>
                    <a:pt x="4478" y="2453"/>
                  </a:cubicBezTo>
                  <a:cubicBezTo>
                    <a:pt x="4772" y="2494"/>
                    <a:pt x="5068" y="2515"/>
                    <a:pt x="5363" y="2515"/>
                  </a:cubicBezTo>
                  <a:cubicBezTo>
                    <a:pt x="6426" y="2515"/>
                    <a:pt x="7481" y="2245"/>
                    <a:pt x="8381" y="1653"/>
                  </a:cubicBezTo>
                  <a:cubicBezTo>
                    <a:pt x="8985" y="1258"/>
                    <a:pt x="9489" y="721"/>
                    <a:pt x="9806" y="63"/>
                  </a:cubicBezTo>
                  <a:cubicBezTo>
                    <a:pt x="9822" y="32"/>
                    <a:pt x="9794" y="1"/>
                    <a:pt x="9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50"/>
            <p:cNvSpPr/>
            <p:nvPr/>
          </p:nvSpPr>
          <p:spPr>
            <a:xfrm>
              <a:off x="3339675" y="5172125"/>
              <a:ext cx="138175" cy="97050"/>
            </a:xfrm>
            <a:custGeom>
              <a:avLst/>
              <a:gdLst/>
              <a:ahLst/>
              <a:cxnLst/>
              <a:rect l="l" t="t" r="r" b="b"/>
              <a:pathLst>
                <a:path w="5527" h="3882" extrusionOk="0">
                  <a:moveTo>
                    <a:pt x="1" y="0"/>
                  </a:moveTo>
                  <a:lnTo>
                    <a:pt x="1" y="3881"/>
                  </a:lnTo>
                  <a:lnTo>
                    <a:pt x="5527" y="3881"/>
                  </a:lnTo>
                  <a:lnTo>
                    <a:pt x="55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50"/>
            <p:cNvSpPr/>
            <p:nvPr/>
          </p:nvSpPr>
          <p:spPr>
            <a:xfrm>
              <a:off x="3439450" y="5172125"/>
              <a:ext cx="15650" cy="97050"/>
            </a:xfrm>
            <a:custGeom>
              <a:avLst/>
              <a:gdLst/>
              <a:ahLst/>
              <a:cxnLst/>
              <a:rect l="l" t="t" r="r" b="b"/>
              <a:pathLst>
                <a:path w="626" h="3882" extrusionOk="0">
                  <a:moveTo>
                    <a:pt x="1" y="0"/>
                  </a:moveTo>
                  <a:lnTo>
                    <a:pt x="1" y="3881"/>
                  </a:lnTo>
                  <a:lnTo>
                    <a:pt x="625" y="3881"/>
                  </a:lnTo>
                  <a:lnTo>
                    <a:pt x="6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50"/>
            <p:cNvSpPr/>
            <p:nvPr/>
          </p:nvSpPr>
          <p:spPr>
            <a:xfrm>
              <a:off x="3361325" y="5172125"/>
              <a:ext cx="26625" cy="33450"/>
            </a:xfrm>
            <a:custGeom>
              <a:avLst/>
              <a:gdLst/>
              <a:ahLst/>
              <a:cxnLst/>
              <a:rect l="l" t="t" r="r" b="b"/>
              <a:pathLst>
                <a:path w="1065" h="1338" extrusionOk="0">
                  <a:moveTo>
                    <a:pt x="1" y="0"/>
                  </a:moveTo>
                  <a:lnTo>
                    <a:pt x="1" y="1338"/>
                  </a:lnTo>
                  <a:lnTo>
                    <a:pt x="1064" y="1338"/>
                  </a:lnTo>
                  <a:lnTo>
                    <a:pt x="10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50"/>
            <p:cNvSpPr/>
            <p:nvPr/>
          </p:nvSpPr>
          <p:spPr>
            <a:xfrm>
              <a:off x="3413400" y="5170475"/>
              <a:ext cx="3325" cy="100125"/>
            </a:xfrm>
            <a:custGeom>
              <a:avLst/>
              <a:gdLst/>
              <a:ahLst/>
              <a:cxnLst/>
              <a:rect l="l" t="t" r="r" b="b"/>
              <a:pathLst>
                <a:path w="133" h="4005" extrusionOk="0">
                  <a:moveTo>
                    <a:pt x="66" y="0"/>
                  </a:moveTo>
                  <a:cubicBezTo>
                    <a:pt x="34" y="0"/>
                    <a:pt x="1" y="22"/>
                    <a:pt x="1" y="66"/>
                  </a:cubicBezTo>
                  <a:lnTo>
                    <a:pt x="1" y="3947"/>
                  </a:lnTo>
                  <a:cubicBezTo>
                    <a:pt x="1" y="3985"/>
                    <a:pt x="34" y="4004"/>
                    <a:pt x="66" y="4004"/>
                  </a:cubicBezTo>
                  <a:cubicBezTo>
                    <a:pt x="99" y="4004"/>
                    <a:pt x="132" y="3985"/>
                    <a:pt x="132" y="3947"/>
                  </a:cubicBezTo>
                  <a:lnTo>
                    <a:pt x="132" y="66"/>
                  </a:lnTo>
                  <a:cubicBezTo>
                    <a:pt x="132" y="22"/>
                    <a:pt x="99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50"/>
            <p:cNvSpPr/>
            <p:nvPr/>
          </p:nvSpPr>
          <p:spPr>
            <a:xfrm>
              <a:off x="3731350" y="478535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1"/>
                  </a:moveTo>
                  <a:cubicBezTo>
                    <a:pt x="626" y="1"/>
                    <a:pt x="1" y="637"/>
                    <a:pt x="1" y="1404"/>
                  </a:cubicBezTo>
                  <a:cubicBezTo>
                    <a:pt x="1" y="2183"/>
                    <a:pt x="626" y="2807"/>
                    <a:pt x="1404" y="2807"/>
                  </a:cubicBezTo>
                  <a:cubicBezTo>
                    <a:pt x="2171" y="2807"/>
                    <a:pt x="2807" y="2183"/>
                    <a:pt x="2807" y="1404"/>
                  </a:cubicBezTo>
                  <a:cubicBezTo>
                    <a:pt x="2807" y="637"/>
                    <a:pt x="2171" y="1"/>
                    <a:pt x="14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50"/>
            <p:cNvSpPr/>
            <p:nvPr/>
          </p:nvSpPr>
          <p:spPr>
            <a:xfrm>
              <a:off x="3736825" y="4793075"/>
              <a:ext cx="57050" cy="54925"/>
            </a:xfrm>
            <a:custGeom>
              <a:avLst/>
              <a:gdLst/>
              <a:ahLst/>
              <a:cxnLst/>
              <a:rect l="l" t="t" r="r" b="b"/>
              <a:pathLst>
                <a:path w="2282" h="2197" extrusionOk="0">
                  <a:moveTo>
                    <a:pt x="1182" y="124"/>
                  </a:moveTo>
                  <a:cubicBezTo>
                    <a:pt x="1241" y="124"/>
                    <a:pt x="1301" y="130"/>
                    <a:pt x="1360" y="142"/>
                  </a:cubicBezTo>
                  <a:cubicBezTo>
                    <a:pt x="1821" y="229"/>
                    <a:pt x="2150" y="635"/>
                    <a:pt x="2150" y="1095"/>
                  </a:cubicBezTo>
                  <a:cubicBezTo>
                    <a:pt x="2150" y="1501"/>
                    <a:pt x="1898" y="1874"/>
                    <a:pt x="1514" y="2005"/>
                  </a:cubicBezTo>
                  <a:cubicBezTo>
                    <a:pt x="1406" y="2045"/>
                    <a:pt x="1295" y="2065"/>
                    <a:pt x="1183" y="2065"/>
                  </a:cubicBezTo>
                  <a:cubicBezTo>
                    <a:pt x="898" y="2065"/>
                    <a:pt x="618" y="1938"/>
                    <a:pt x="429" y="1709"/>
                  </a:cubicBezTo>
                  <a:cubicBezTo>
                    <a:pt x="176" y="1402"/>
                    <a:pt x="144" y="942"/>
                    <a:pt x="352" y="602"/>
                  </a:cubicBezTo>
                  <a:cubicBezTo>
                    <a:pt x="529" y="304"/>
                    <a:pt x="848" y="124"/>
                    <a:pt x="1182" y="124"/>
                  </a:cubicBezTo>
                  <a:close/>
                  <a:moveTo>
                    <a:pt x="1184" y="1"/>
                  </a:moveTo>
                  <a:cubicBezTo>
                    <a:pt x="862" y="1"/>
                    <a:pt x="541" y="147"/>
                    <a:pt x="330" y="405"/>
                  </a:cubicBezTo>
                  <a:cubicBezTo>
                    <a:pt x="45" y="756"/>
                    <a:pt x="1" y="1270"/>
                    <a:pt x="242" y="1655"/>
                  </a:cubicBezTo>
                  <a:cubicBezTo>
                    <a:pt x="441" y="1995"/>
                    <a:pt x="811" y="2196"/>
                    <a:pt x="1197" y="2196"/>
                  </a:cubicBezTo>
                  <a:cubicBezTo>
                    <a:pt x="1259" y="2196"/>
                    <a:pt x="1321" y="2191"/>
                    <a:pt x="1382" y="2181"/>
                  </a:cubicBezTo>
                  <a:cubicBezTo>
                    <a:pt x="1897" y="2082"/>
                    <a:pt x="2269" y="1623"/>
                    <a:pt x="2281" y="1099"/>
                  </a:cubicBezTo>
                  <a:lnTo>
                    <a:pt x="2281" y="1099"/>
                  </a:lnTo>
                  <a:cubicBezTo>
                    <a:pt x="2281" y="1097"/>
                    <a:pt x="2281" y="1096"/>
                    <a:pt x="2281" y="1095"/>
                  </a:cubicBezTo>
                  <a:lnTo>
                    <a:pt x="2281" y="1095"/>
                  </a:lnTo>
                  <a:cubicBezTo>
                    <a:pt x="2281" y="1095"/>
                    <a:pt x="2281" y="1095"/>
                    <a:pt x="2281" y="1095"/>
                  </a:cubicBezTo>
                  <a:cubicBezTo>
                    <a:pt x="2281" y="1094"/>
                    <a:pt x="2281" y="1093"/>
                    <a:pt x="2281" y="1092"/>
                  </a:cubicBezTo>
                  <a:lnTo>
                    <a:pt x="2281" y="1092"/>
                  </a:lnTo>
                  <a:cubicBezTo>
                    <a:pt x="2270" y="644"/>
                    <a:pt x="1995" y="229"/>
                    <a:pt x="1569" y="76"/>
                  </a:cubicBezTo>
                  <a:cubicBezTo>
                    <a:pt x="1445" y="25"/>
                    <a:pt x="1314" y="1"/>
                    <a:pt x="1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50"/>
            <p:cNvSpPr/>
            <p:nvPr/>
          </p:nvSpPr>
          <p:spPr>
            <a:xfrm>
              <a:off x="3758775" y="4808375"/>
              <a:ext cx="14275" cy="23600"/>
            </a:xfrm>
            <a:custGeom>
              <a:avLst/>
              <a:gdLst/>
              <a:ahLst/>
              <a:cxnLst/>
              <a:rect l="l" t="t" r="r" b="b"/>
              <a:pathLst>
                <a:path w="571" h="944" extrusionOk="0">
                  <a:moveTo>
                    <a:pt x="253" y="187"/>
                  </a:moveTo>
                  <a:lnTo>
                    <a:pt x="253" y="373"/>
                  </a:lnTo>
                  <a:cubicBezTo>
                    <a:pt x="219" y="363"/>
                    <a:pt x="187" y="341"/>
                    <a:pt x="175" y="330"/>
                  </a:cubicBezTo>
                  <a:cubicBezTo>
                    <a:pt x="165" y="319"/>
                    <a:pt x="154" y="297"/>
                    <a:pt x="154" y="275"/>
                  </a:cubicBezTo>
                  <a:cubicBezTo>
                    <a:pt x="154" y="253"/>
                    <a:pt x="165" y="231"/>
                    <a:pt x="175" y="220"/>
                  </a:cubicBezTo>
                  <a:cubicBezTo>
                    <a:pt x="197" y="198"/>
                    <a:pt x="219" y="187"/>
                    <a:pt x="253" y="187"/>
                  </a:cubicBezTo>
                  <a:close/>
                  <a:moveTo>
                    <a:pt x="351" y="527"/>
                  </a:moveTo>
                  <a:cubicBezTo>
                    <a:pt x="395" y="549"/>
                    <a:pt x="417" y="560"/>
                    <a:pt x="428" y="582"/>
                  </a:cubicBezTo>
                  <a:cubicBezTo>
                    <a:pt x="450" y="593"/>
                    <a:pt x="461" y="615"/>
                    <a:pt x="461" y="636"/>
                  </a:cubicBezTo>
                  <a:cubicBezTo>
                    <a:pt x="461" y="658"/>
                    <a:pt x="450" y="680"/>
                    <a:pt x="428" y="702"/>
                  </a:cubicBezTo>
                  <a:cubicBezTo>
                    <a:pt x="406" y="724"/>
                    <a:pt x="384" y="736"/>
                    <a:pt x="351" y="746"/>
                  </a:cubicBezTo>
                  <a:lnTo>
                    <a:pt x="351" y="527"/>
                  </a:lnTo>
                  <a:close/>
                  <a:moveTo>
                    <a:pt x="307" y="1"/>
                  </a:moveTo>
                  <a:cubicBezTo>
                    <a:pt x="296" y="1"/>
                    <a:pt x="275" y="1"/>
                    <a:pt x="263" y="12"/>
                  </a:cubicBezTo>
                  <a:cubicBezTo>
                    <a:pt x="263" y="23"/>
                    <a:pt x="253" y="34"/>
                    <a:pt x="253" y="56"/>
                  </a:cubicBezTo>
                  <a:lnTo>
                    <a:pt x="253" y="78"/>
                  </a:lnTo>
                  <a:cubicBezTo>
                    <a:pt x="187" y="88"/>
                    <a:pt x="132" y="110"/>
                    <a:pt x="99" y="144"/>
                  </a:cubicBezTo>
                  <a:cubicBezTo>
                    <a:pt x="55" y="187"/>
                    <a:pt x="44" y="231"/>
                    <a:pt x="44" y="286"/>
                  </a:cubicBezTo>
                  <a:cubicBezTo>
                    <a:pt x="44" y="341"/>
                    <a:pt x="55" y="385"/>
                    <a:pt x="99" y="417"/>
                  </a:cubicBezTo>
                  <a:cubicBezTo>
                    <a:pt x="132" y="451"/>
                    <a:pt x="187" y="472"/>
                    <a:pt x="253" y="494"/>
                  </a:cubicBezTo>
                  <a:lnTo>
                    <a:pt x="241" y="746"/>
                  </a:lnTo>
                  <a:cubicBezTo>
                    <a:pt x="219" y="746"/>
                    <a:pt x="187" y="736"/>
                    <a:pt x="165" y="714"/>
                  </a:cubicBezTo>
                  <a:cubicBezTo>
                    <a:pt x="143" y="702"/>
                    <a:pt x="121" y="680"/>
                    <a:pt x="121" y="648"/>
                  </a:cubicBezTo>
                  <a:cubicBezTo>
                    <a:pt x="110" y="636"/>
                    <a:pt x="110" y="626"/>
                    <a:pt x="99" y="615"/>
                  </a:cubicBezTo>
                  <a:cubicBezTo>
                    <a:pt x="88" y="615"/>
                    <a:pt x="77" y="604"/>
                    <a:pt x="55" y="604"/>
                  </a:cubicBezTo>
                  <a:cubicBezTo>
                    <a:pt x="44" y="604"/>
                    <a:pt x="33" y="615"/>
                    <a:pt x="22" y="626"/>
                  </a:cubicBezTo>
                  <a:cubicBezTo>
                    <a:pt x="11" y="636"/>
                    <a:pt x="0" y="648"/>
                    <a:pt x="0" y="670"/>
                  </a:cubicBezTo>
                  <a:cubicBezTo>
                    <a:pt x="0" y="680"/>
                    <a:pt x="0" y="692"/>
                    <a:pt x="11" y="714"/>
                  </a:cubicBezTo>
                  <a:cubicBezTo>
                    <a:pt x="33" y="746"/>
                    <a:pt x="55" y="779"/>
                    <a:pt x="99" y="812"/>
                  </a:cubicBezTo>
                  <a:cubicBezTo>
                    <a:pt x="143" y="834"/>
                    <a:pt x="187" y="856"/>
                    <a:pt x="241" y="856"/>
                  </a:cubicBezTo>
                  <a:lnTo>
                    <a:pt x="241" y="889"/>
                  </a:lnTo>
                  <a:cubicBezTo>
                    <a:pt x="241" y="900"/>
                    <a:pt x="253" y="911"/>
                    <a:pt x="263" y="922"/>
                  </a:cubicBezTo>
                  <a:cubicBezTo>
                    <a:pt x="275" y="933"/>
                    <a:pt x="285" y="943"/>
                    <a:pt x="296" y="943"/>
                  </a:cubicBezTo>
                  <a:cubicBezTo>
                    <a:pt x="307" y="943"/>
                    <a:pt x="329" y="933"/>
                    <a:pt x="340" y="922"/>
                  </a:cubicBezTo>
                  <a:cubicBezTo>
                    <a:pt x="351" y="911"/>
                    <a:pt x="351" y="900"/>
                    <a:pt x="351" y="889"/>
                  </a:cubicBezTo>
                  <a:lnTo>
                    <a:pt x="351" y="856"/>
                  </a:lnTo>
                  <a:cubicBezTo>
                    <a:pt x="417" y="845"/>
                    <a:pt x="461" y="812"/>
                    <a:pt x="504" y="779"/>
                  </a:cubicBezTo>
                  <a:cubicBezTo>
                    <a:pt x="548" y="736"/>
                    <a:pt x="570" y="680"/>
                    <a:pt x="570" y="626"/>
                  </a:cubicBezTo>
                  <a:cubicBezTo>
                    <a:pt x="570" y="527"/>
                    <a:pt x="494" y="451"/>
                    <a:pt x="351" y="407"/>
                  </a:cubicBezTo>
                  <a:lnTo>
                    <a:pt x="362" y="187"/>
                  </a:lnTo>
                  <a:cubicBezTo>
                    <a:pt x="384" y="187"/>
                    <a:pt x="406" y="198"/>
                    <a:pt x="428" y="209"/>
                  </a:cubicBezTo>
                  <a:cubicBezTo>
                    <a:pt x="439" y="220"/>
                    <a:pt x="450" y="242"/>
                    <a:pt x="450" y="253"/>
                  </a:cubicBezTo>
                  <a:cubicBezTo>
                    <a:pt x="461" y="264"/>
                    <a:pt x="461" y="286"/>
                    <a:pt x="472" y="286"/>
                  </a:cubicBezTo>
                  <a:cubicBezTo>
                    <a:pt x="482" y="297"/>
                    <a:pt x="494" y="308"/>
                    <a:pt x="504" y="308"/>
                  </a:cubicBezTo>
                  <a:cubicBezTo>
                    <a:pt x="526" y="308"/>
                    <a:pt x="538" y="297"/>
                    <a:pt x="548" y="286"/>
                  </a:cubicBezTo>
                  <a:cubicBezTo>
                    <a:pt x="560" y="275"/>
                    <a:pt x="560" y="264"/>
                    <a:pt x="560" y="242"/>
                  </a:cubicBezTo>
                  <a:cubicBezTo>
                    <a:pt x="560" y="198"/>
                    <a:pt x="548" y="154"/>
                    <a:pt x="516" y="132"/>
                  </a:cubicBezTo>
                  <a:cubicBezTo>
                    <a:pt x="472" y="100"/>
                    <a:pt x="428" y="78"/>
                    <a:pt x="362" y="78"/>
                  </a:cubicBezTo>
                  <a:lnTo>
                    <a:pt x="362" y="56"/>
                  </a:lnTo>
                  <a:cubicBezTo>
                    <a:pt x="362" y="34"/>
                    <a:pt x="351" y="23"/>
                    <a:pt x="340" y="12"/>
                  </a:cubicBezTo>
                  <a:cubicBezTo>
                    <a:pt x="329" y="1"/>
                    <a:pt x="318" y="1"/>
                    <a:pt x="3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50"/>
            <p:cNvSpPr/>
            <p:nvPr/>
          </p:nvSpPr>
          <p:spPr>
            <a:xfrm>
              <a:off x="3731650" y="4792600"/>
              <a:ext cx="19800" cy="33350"/>
            </a:xfrm>
            <a:custGeom>
              <a:avLst/>
              <a:gdLst/>
              <a:ahLst/>
              <a:cxnLst/>
              <a:rect l="l" t="t" r="r" b="b"/>
              <a:pathLst>
                <a:path w="792" h="1334" extrusionOk="0">
                  <a:moveTo>
                    <a:pt x="694" y="1"/>
                  </a:moveTo>
                  <a:cubicBezTo>
                    <a:pt x="685" y="1"/>
                    <a:pt x="677" y="3"/>
                    <a:pt x="668" y="7"/>
                  </a:cubicBezTo>
                  <a:cubicBezTo>
                    <a:pt x="219" y="281"/>
                    <a:pt x="0" y="785"/>
                    <a:pt x="76" y="1289"/>
                  </a:cubicBezTo>
                  <a:cubicBezTo>
                    <a:pt x="81" y="1320"/>
                    <a:pt x="104" y="1333"/>
                    <a:pt x="130" y="1333"/>
                  </a:cubicBezTo>
                  <a:cubicBezTo>
                    <a:pt x="168" y="1333"/>
                    <a:pt x="211" y="1303"/>
                    <a:pt x="197" y="1257"/>
                  </a:cubicBezTo>
                  <a:cubicBezTo>
                    <a:pt x="132" y="807"/>
                    <a:pt x="339" y="358"/>
                    <a:pt x="734" y="127"/>
                  </a:cubicBezTo>
                  <a:cubicBezTo>
                    <a:pt x="792" y="89"/>
                    <a:pt x="749" y="1"/>
                    <a:pt x="6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50"/>
            <p:cNvSpPr/>
            <p:nvPr/>
          </p:nvSpPr>
          <p:spPr>
            <a:xfrm>
              <a:off x="3751625" y="4789475"/>
              <a:ext cx="4975" cy="3875"/>
            </a:xfrm>
            <a:custGeom>
              <a:avLst/>
              <a:gdLst/>
              <a:ahLst/>
              <a:cxnLst/>
              <a:rect l="l" t="t" r="r" b="b"/>
              <a:pathLst>
                <a:path w="199" h="155" extrusionOk="0">
                  <a:moveTo>
                    <a:pt x="122" y="1"/>
                  </a:moveTo>
                  <a:cubicBezTo>
                    <a:pt x="100" y="11"/>
                    <a:pt x="67" y="22"/>
                    <a:pt x="45" y="33"/>
                  </a:cubicBezTo>
                  <a:cubicBezTo>
                    <a:pt x="45" y="33"/>
                    <a:pt x="34" y="33"/>
                    <a:pt x="23" y="44"/>
                  </a:cubicBezTo>
                  <a:cubicBezTo>
                    <a:pt x="23" y="44"/>
                    <a:pt x="12" y="55"/>
                    <a:pt x="12" y="66"/>
                  </a:cubicBezTo>
                  <a:cubicBezTo>
                    <a:pt x="1" y="66"/>
                    <a:pt x="1" y="77"/>
                    <a:pt x="1" y="88"/>
                  </a:cubicBezTo>
                  <a:lnTo>
                    <a:pt x="1" y="110"/>
                  </a:lnTo>
                  <a:cubicBezTo>
                    <a:pt x="12" y="121"/>
                    <a:pt x="23" y="143"/>
                    <a:pt x="34" y="154"/>
                  </a:cubicBezTo>
                  <a:lnTo>
                    <a:pt x="78" y="154"/>
                  </a:lnTo>
                  <a:cubicBezTo>
                    <a:pt x="111" y="143"/>
                    <a:pt x="133" y="132"/>
                    <a:pt x="154" y="132"/>
                  </a:cubicBezTo>
                  <a:lnTo>
                    <a:pt x="176" y="110"/>
                  </a:lnTo>
                  <a:cubicBezTo>
                    <a:pt x="188" y="110"/>
                    <a:pt x="188" y="110"/>
                    <a:pt x="188" y="99"/>
                  </a:cubicBezTo>
                  <a:cubicBezTo>
                    <a:pt x="198" y="88"/>
                    <a:pt x="198" y="77"/>
                    <a:pt x="198" y="77"/>
                  </a:cubicBezTo>
                  <a:lnTo>
                    <a:pt x="198" y="44"/>
                  </a:lnTo>
                  <a:cubicBezTo>
                    <a:pt x="198" y="33"/>
                    <a:pt x="188" y="22"/>
                    <a:pt x="166" y="11"/>
                  </a:cubicBezTo>
                  <a:lnTo>
                    <a:pt x="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50"/>
            <p:cNvSpPr/>
            <p:nvPr/>
          </p:nvSpPr>
          <p:spPr>
            <a:xfrm>
              <a:off x="3782375" y="4820175"/>
              <a:ext cx="13825" cy="23200"/>
            </a:xfrm>
            <a:custGeom>
              <a:avLst/>
              <a:gdLst/>
              <a:ahLst/>
              <a:cxnLst/>
              <a:rect l="l" t="t" r="r" b="b"/>
              <a:pathLst>
                <a:path w="553" h="928" extrusionOk="0">
                  <a:moveTo>
                    <a:pt x="490" y="0"/>
                  </a:moveTo>
                  <a:cubicBezTo>
                    <a:pt x="457" y="0"/>
                    <a:pt x="421" y="22"/>
                    <a:pt x="416" y="66"/>
                  </a:cubicBezTo>
                  <a:cubicBezTo>
                    <a:pt x="405" y="351"/>
                    <a:pt x="262" y="625"/>
                    <a:pt x="43" y="822"/>
                  </a:cubicBezTo>
                  <a:cubicBezTo>
                    <a:pt x="1" y="865"/>
                    <a:pt x="44" y="928"/>
                    <a:pt x="96" y="928"/>
                  </a:cubicBezTo>
                  <a:cubicBezTo>
                    <a:pt x="111" y="928"/>
                    <a:pt x="127" y="922"/>
                    <a:pt x="142" y="910"/>
                  </a:cubicBezTo>
                  <a:cubicBezTo>
                    <a:pt x="383" y="702"/>
                    <a:pt x="525" y="384"/>
                    <a:pt x="547" y="66"/>
                  </a:cubicBezTo>
                  <a:cubicBezTo>
                    <a:pt x="553" y="22"/>
                    <a:pt x="523" y="0"/>
                    <a:pt x="4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50"/>
            <p:cNvSpPr/>
            <p:nvPr/>
          </p:nvSpPr>
          <p:spPr>
            <a:xfrm>
              <a:off x="4102775" y="4648050"/>
              <a:ext cx="103875" cy="103900"/>
            </a:xfrm>
            <a:custGeom>
              <a:avLst/>
              <a:gdLst/>
              <a:ahLst/>
              <a:cxnLst/>
              <a:rect l="l" t="t" r="r" b="b"/>
              <a:pathLst>
                <a:path w="4155" h="4156" extrusionOk="0">
                  <a:moveTo>
                    <a:pt x="2083" y="0"/>
                  </a:moveTo>
                  <a:cubicBezTo>
                    <a:pt x="932" y="0"/>
                    <a:pt x="0" y="932"/>
                    <a:pt x="0" y="2083"/>
                  </a:cubicBezTo>
                  <a:cubicBezTo>
                    <a:pt x="0" y="3224"/>
                    <a:pt x="932" y="4155"/>
                    <a:pt x="2083" y="4155"/>
                  </a:cubicBezTo>
                  <a:cubicBezTo>
                    <a:pt x="3223" y="4155"/>
                    <a:pt x="4155" y="3224"/>
                    <a:pt x="4155" y="2083"/>
                  </a:cubicBezTo>
                  <a:cubicBezTo>
                    <a:pt x="4155" y="932"/>
                    <a:pt x="3223" y="0"/>
                    <a:pt x="20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50"/>
            <p:cNvSpPr/>
            <p:nvPr/>
          </p:nvSpPr>
          <p:spPr>
            <a:xfrm>
              <a:off x="4112075" y="4660175"/>
              <a:ext cx="82525" cy="79550"/>
            </a:xfrm>
            <a:custGeom>
              <a:avLst/>
              <a:gdLst/>
              <a:ahLst/>
              <a:cxnLst/>
              <a:rect l="l" t="t" r="r" b="b"/>
              <a:pathLst>
                <a:path w="3301" h="3182" extrusionOk="0">
                  <a:moveTo>
                    <a:pt x="1703" y="129"/>
                  </a:moveTo>
                  <a:cubicBezTo>
                    <a:pt x="1804" y="129"/>
                    <a:pt x="1906" y="140"/>
                    <a:pt x="2007" y="162"/>
                  </a:cubicBezTo>
                  <a:cubicBezTo>
                    <a:pt x="2687" y="305"/>
                    <a:pt x="3169" y="907"/>
                    <a:pt x="3169" y="1598"/>
                  </a:cubicBezTo>
                  <a:cubicBezTo>
                    <a:pt x="3169" y="2201"/>
                    <a:pt x="2786" y="2760"/>
                    <a:pt x="2204" y="2968"/>
                  </a:cubicBezTo>
                  <a:cubicBezTo>
                    <a:pt x="2044" y="3027"/>
                    <a:pt x="1877" y="3055"/>
                    <a:pt x="1711" y="3055"/>
                  </a:cubicBezTo>
                  <a:cubicBezTo>
                    <a:pt x="1285" y="3055"/>
                    <a:pt x="865" y="2869"/>
                    <a:pt x="581" y="2530"/>
                  </a:cubicBezTo>
                  <a:cubicBezTo>
                    <a:pt x="187" y="2059"/>
                    <a:pt x="132" y="1357"/>
                    <a:pt x="450" y="831"/>
                  </a:cubicBezTo>
                  <a:cubicBezTo>
                    <a:pt x="715" y="393"/>
                    <a:pt x="1200" y="129"/>
                    <a:pt x="1703" y="129"/>
                  </a:cubicBezTo>
                  <a:close/>
                  <a:moveTo>
                    <a:pt x="1720" y="1"/>
                  </a:moveTo>
                  <a:cubicBezTo>
                    <a:pt x="1249" y="1"/>
                    <a:pt x="784" y="207"/>
                    <a:pt x="483" y="578"/>
                  </a:cubicBezTo>
                  <a:cubicBezTo>
                    <a:pt x="55" y="1094"/>
                    <a:pt x="1" y="1840"/>
                    <a:pt x="340" y="2420"/>
                  </a:cubicBezTo>
                  <a:cubicBezTo>
                    <a:pt x="630" y="2897"/>
                    <a:pt x="1166" y="3182"/>
                    <a:pt x="1718" y="3182"/>
                  </a:cubicBezTo>
                  <a:cubicBezTo>
                    <a:pt x="1814" y="3182"/>
                    <a:pt x="1911" y="3173"/>
                    <a:pt x="2007" y="3155"/>
                  </a:cubicBezTo>
                  <a:cubicBezTo>
                    <a:pt x="2752" y="3024"/>
                    <a:pt x="3289" y="2345"/>
                    <a:pt x="3300" y="1600"/>
                  </a:cubicBezTo>
                  <a:lnTo>
                    <a:pt x="3300" y="1600"/>
                  </a:lnTo>
                  <a:cubicBezTo>
                    <a:pt x="3300" y="1600"/>
                    <a:pt x="3300" y="1599"/>
                    <a:pt x="3300" y="1598"/>
                  </a:cubicBezTo>
                  <a:lnTo>
                    <a:pt x="3300" y="1598"/>
                  </a:lnTo>
                  <a:cubicBezTo>
                    <a:pt x="3300" y="1598"/>
                    <a:pt x="3300" y="1598"/>
                    <a:pt x="3300" y="1598"/>
                  </a:cubicBezTo>
                  <a:cubicBezTo>
                    <a:pt x="3300" y="1597"/>
                    <a:pt x="3300" y="1596"/>
                    <a:pt x="3300" y="1595"/>
                  </a:cubicBezTo>
                  <a:lnTo>
                    <a:pt x="3300" y="1595"/>
                  </a:lnTo>
                  <a:cubicBezTo>
                    <a:pt x="3289" y="927"/>
                    <a:pt x="2883" y="326"/>
                    <a:pt x="2259" y="96"/>
                  </a:cubicBezTo>
                  <a:cubicBezTo>
                    <a:pt x="2085" y="32"/>
                    <a:pt x="1902" y="1"/>
                    <a:pt x="17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50"/>
            <p:cNvSpPr/>
            <p:nvPr/>
          </p:nvSpPr>
          <p:spPr>
            <a:xfrm>
              <a:off x="4143600" y="4681750"/>
              <a:ext cx="20850" cy="35100"/>
            </a:xfrm>
            <a:custGeom>
              <a:avLst/>
              <a:gdLst/>
              <a:ahLst/>
              <a:cxnLst/>
              <a:rect l="l" t="t" r="r" b="b"/>
              <a:pathLst>
                <a:path w="834" h="1404" extrusionOk="0">
                  <a:moveTo>
                    <a:pt x="373" y="285"/>
                  </a:moveTo>
                  <a:lnTo>
                    <a:pt x="373" y="570"/>
                  </a:lnTo>
                  <a:cubicBezTo>
                    <a:pt x="319" y="548"/>
                    <a:pt x="275" y="527"/>
                    <a:pt x="253" y="505"/>
                  </a:cubicBezTo>
                  <a:cubicBezTo>
                    <a:pt x="231" y="472"/>
                    <a:pt x="219" y="450"/>
                    <a:pt x="219" y="417"/>
                  </a:cubicBezTo>
                  <a:cubicBezTo>
                    <a:pt x="219" y="384"/>
                    <a:pt x="231" y="351"/>
                    <a:pt x="263" y="329"/>
                  </a:cubicBezTo>
                  <a:cubicBezTo>
                    <a:pt x="285" y="307"/>
                    <a:pt x="319" y="297"/>
                    <a:pt x="373" y="285"/>
                  </a:cubicBezTo>
                  <a:close/>
                  <a:moveTo>
                    <a:pt x="516" y="801"/>
                  </a:moveTo>
                  <a:cubicBezTo>
                    <a:pt x="570" y="823"/>
                    <a:pt x="614" y="845"/>
                    <a:pt x="636" y="867"/>
                  </a:cubicBezTo>
                  <a:cubicBezTo>
                    <a:pt x="658" y="899"/>
                    <a:pt x="669" y="921"/>
                    <a:pt x="669" y="955"/>
                  </a:cubicBezTo>
                  <a:cubicBezTo>
                    <a:pt x="669" y="987"/>
                    <a:pt x="658" y="1020"/>
                    <a:pt x="626" y="1053"/>
                  </a:cubicBezTo>
                  <a:cubicBezTo>
                    <a:pt x="604" y="1086"/>
                    <a:pt x="560" y="1108"/>
                    <a:pt x="516" y="1119"/>
                  </a:cubicBezTo>
                  <a:lnTo>
                    <a:pt x="516" y="801"/>
                  </a:lnTo>
                  <a:close/>
                  <a:moveTo>
                    <a:pt x="450" y="0"/>
                  </a:moveTo>
                  <a:cubicBezTo>
                    <a:pt x="428" y="0"/>
                    <a:pt x="406" y="12"/>
                    <a:pt x="395" y="34"/>
                  </a:cubicBezTo>
                  <a:cubicBezTo>
                    <a:pt x="373" y="44"/>
                    <a:pt x="373" y="66"/>
                    <a:pt x="373" y="88"/>
                  </a:cubicBezTo>
                  <a:lnTo>
                    <a:pt x="373" y="121"/>
                  </a:lnTo>
                  <a:cubicBezTo>
                    <a:pt x="275" y="143"/>
                    <a:pt x="198" y="176"/>
                    <a:pt x="143" y="231"/>
                  </a:cubicBezTo>
                  <a:cubicBezTo>
                    <a:pt x="88" y="285"/>
                    <a:pt x="55" y="351"/>
                    <a:pt x="55" y="428"/>
                  </a:cubicBezTo>
                  <a:cubicBezTo>
                    <a:pt x="55" y="516"/>
                    <a:pt x="88" y="582"/>
                    <a:pt x="143" y="626"/>
                  </a:cubicBezTo>
                  <a:cubicBezTo>
                    <a:pt x="198" y="680"/>
                    <a:pt x="275" y="713"/>
                    <a:pt x="362" y="746"/>
                  </a:cubicBezTo>
                  <a:lnTo>
                    <a:pt x="362" y="1119"/>
                  </a:lnTo>
                  <a:cubicBezTo>
                    <a:pt x="319" y="1108"/>
                    <a:pt x="275" y="1097"/>
                    <a:pt x="241" y="1064"/>
                  </a:cubicBezTo>
                  <a:cubicBezTo>
                    <a:pt x="209" y="1042"/>
                    <a:pt x="187" y="1009"/>
                    <a:pt x="165" y="977"/>
                  </a:cubicBezTo>
                  <a:cubicBezTo>
                    <a:pt x="165" y="955"/>
                    <a:pt x="154" y="943"/>
                    <a:pt x="132" y="933"/>
                  </a:cubicBezTo>
                  <a:cubicBezTo>
                    <a:pt x="121" y="921"/>
                    <a:pt x="99" y="911"/>
                    <a:pt x="88" y="911"/>
                  </a:cubicBezTo>
                  <a:cubicBezTo>
                    <a:pt x="55" y="911"/>
                    <a:pt x="34" y="921"/>
                    <a:pt x="22" y="933"/>
                  </a:cubicBezTo>
                  <a:cubicBezTo>
                    <a:pt x="0" y="955"/>
                    <a:pt x="0" y="977"/>
                    <a:pt x="0" y="998"/>
                  </a:cubicBezTo>
                  <a:cubicBezTo>
                    <a:pt x="0" y="1009"/>
                    <a:pt x="0" y="1031"/>
                    <a:pt x="12" y="1064"/>
                  </a:cubicBezTo>
                  <a:cubicBezTo>
                    <a:pt x="44" y="1119"/>
                    <a:pt x="77" y="1162"/>
                    <a:pt x="143" y="1206"/>
                  </a:cubicBezTo>
                  <a:cubicBezTo>
                    <a:pt x="198" y="1250"/>
                    <a:pt x="275" y="1272"/>
                    <a:pt x="351" y="1284"/>
                  </a:cubicBezTo>
                  <a:lnTo>
                    <a:pt x="351" y="1327"/>
                  </a:lnTo>
                  <a:cubicBezTo>
                    <a:pt x="351" y="1349"/>
                    <a:pt x="362" y="1360"/>
                    <a:pt x="373" y="1382"/>
                  </a:cubicBezTo>
                  <a:cubicBezTo>
                    <a:pt x="395" y="1393"/>
                    <a:pt x="417" y="1404"/>
                    <a:pt x="439" y="1404"/>
                  </a:cubicBezTo>
                  <a:cubicBezTo>
                    <a:pt x="461" y="1404"/>
                    <a:pt x="472" y="1393"/>
                    <a:pt x="494" y="1382"/>
                  </a:cubicBezTo>
                  <a:cubicBezTo>
                    <a:pt x="505" y="1360"/>
                    <a:pt x="516" y="1349"/>
                    <a:pt x="516" y="1327"/>
                  </a:cubicBezTo>
                  <a:lnTo>
                    <a:pt x="516" y="1284"/>
                  </a:lnTo>
                  <a:cubicBezTo>
                    <a:pt x="604" y="1262"/>
                    <a:pt x="680" y="1218"/>
                    <a:pt x="746" y="1162"/>
                  </a:cubicBezTo>
                  <a:cubicBezTo>
                    <a:pt x="801" y="1097"/>
                    <a:pt x="833" y="1031"/>
                    <a:pt x="833" y="943"/>
                  </a:cubicBezTo>
                  <a:cubicBezTo>
                    <a:pt x="833" y="790"/>
                    <a:pt x="735" y="680"/>
                    <a:pt x="516" y="614"/>
                  </a:cubicBezTo>
                  <a:lnTo>
                    <a:pt x="526" y="285"/>
                  </a:lnTo>
                  <a:cubicBezTo>
                    <a:pt x="570" y="297"/>
                    <a:pt x="604" y="307"/>
                    <a:pt x="626" y="329"/>
                  </a:cubicBezTo>
                  <a:cubicBezTo>
                    <a:pt x="648" y="341"/>
                    <a:pt x="669" y="363"/>
                    <a:pt x="669" y="384"/>
                  </a:cubicBezTo>
                  <a:cubicBezTo>
                    <a:pt x="669" y="406"/>
                    <a:pt x="680" y="428"/>
                    <a:pt x="691" y="439"/>
                  </a:cubicBezTo>
                  <a:cubicBezTo>
                    <a:pt x="702" y="450"/>
                    <a:pt x="724" y="461"/>
                    <a:pt x="746" y="461"/>
                  </a:cubicBezTo>
                  <a:cubicBezTo>
                    <a:pt x="768" y="461"/>
                    <a:pt x="790" y="450"/>
                    <a:pt x="801" y="439"/>
                  </a:cubicBezTo>
                  <a:cubicBezTo>
                    <a:pt x="823" y="417"/>
                    <a:pt x="833" y="395"/>
                    <a:pt x="833" y="373"/>
                  </a:cubicBezTo>
                  <a:cubicBezTo>
                    <a:pt x="833" y="307"/>
                    <a:pt x="801" y="253"/>
                    <a:pt x="746" y="209"/>
                  </a:cubicBezTo>
                  <a:cubicBezTo>
                    <a:pt x="702" y="165"/>
                    <a:pt x="626" y="132"/>
                    <a:pt x="526" y="121"/>
                  </a:cubicBezTo>
                  <a:lnTo>
                    <a:pt x="526" y="88"/>
                  </a:lnTo>
                  <a:cubicBezTo>
                    <a:pt x="526" y="66"/>
                    <a:pt x="526" y="44"/>
                    <a:pt x="505" y="34"/>
                  </a:cubicBezTo>
                  <a:cubicBezTo>
                    <a:pt x="494" y="12"/>
                    <a:pt x="472" y="0"/>
                    <a:pt x="4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50"/>
            <p:cNvSpPr/>
            <p:nvPr/>
          </p:nvSpPr>
          <p:spPr>
            <a:xfrm>
              <a:off x="4103850" y="4659575"/>
              <a:ext cx="27675" cy="47675"/>
            </a:xfrm>
            <a:custGeom>
              <a:avLst/>
              <a:gdLst/>
              <a:ahLst/>
              <a:cxnLst/>
              <a:rect l="l" t="t" r="r" b="b"/>
              <a:pathLst>
                <a:path w="1107" h="1907" extrusionOk="0">
                  <a:moveTo>
                    <a:pt x="1012" y="0"/>
                  </a:moveTo>
                  <a:cubicBezTo>
                    <a:pt x="1001" y="0"/>
                    <a:pt x="989" y="3"/>
                    <a:pt x="976" y="10"/>
                  </a:cubicBezTo>
                  <a:cubicBezTo>
                    <a:pt x="340" y="394"/>
                    <a:pt x="1" y="1129"/>
                    <a:pt x="121" y="1864"/>
                  </a:cubicBezTo>
                  <a:cubicBezTo>
                    <a:pt x="130" y="1894"/>
                    <a:pt x="154" y="1907"/>
                    <a:pt x="180" y="1907"/>
                  </a:cubicBezTo>
                  <a:cubicBezTo>
                    <a:pt x="218" y="1907"/>
                    <a:pt x="260" y="1877"/>
                    <a:pt x="253" y="1830"/>
                  </a:cubicBezTo>
                  <a:cubicBezTo>
                    <a:pt x="143" y="1150"/>
                    <a:pt x="461" y="471"/>
                    <a:pt x="1042" y="120"/>
                  </a:cubicBezTo>
                  <a:cubicBezTo>
                    <a:pt x="1107" y="83"/>
                    <a:pt x="1071" y="0"/>
                    <a:pt x="10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50"/>
            <p:cNvSpPr/>
            <p:nvPr/>
          </p:nvSpPr>
          <p:spPr>
            <a:xfrm>
              <a:off x="4133725" y="4654875"/>
              <a:ext cx="6050" cy="4275"/>
            </a:xfrm>
            <a:custGeom>
              <a:avLst/>
              <a:gdLst/>
              <a:ahLst/>
              <a:cxnLst/>
              <a:rect l="l" t="t" r="r" b="b"/>
              <a:pathLst>
                <a:path w="242" h="171" extrusionOk="0">
                  <a:moveTo>
                    <a:pt x="154" y="1"/>
                  </a:moveTo>
                  <a:cubicBezTo>
                    <a:pt x="122" y="23"/>
                    <a:pt x="78" y="34"/>
                    <a:pt x="44" y="45"/>
                  </a:cubicBezTo>
                  <a:cubicBezTo>
                    <a:pt x="44" y="45"/>
                    <a:pt x="34" y="56"/>
                    <a:pt x="22" y="56"/>
                  </a:cubicBezTo>
                  <a:cubicBezTo>
                    <a:pt x="22" y="67"/>
                    <a:pt x="12" y="67"/>
                    <a:pt x="12" y="78"/>
                  </a:cubicBezTo>
                  <a:cubicBezTo>
                    <a:pt x="1" y="89"/>
                    <a:pt x="1" y="110"/>
                    <a:pt x="1" y="122"/>
                  </a:cubicBezTo>
                  <a:cubicBezTo>
                    <a:pt x="12" y="144"/>
                    <a:pt x="22" y="154"/>
                    <a:pt x="34" y="166"/>
                  </a:cubicBezTo>
                  <a:cubicBezTo>
                    <a:pt x="41" y="166"/>
                    <a:pt x="53" y="170"/>
                    <a:pt x="64" y="170"/>
                  </a:cubicBezTo>
                  <a:cubicBezTo>
                    <a:pt x="69" y="170"/>
                    <a:pt x="74" y="169"/>
                    <a:pt x="78" y="166"/>
                  </a:cubicBezTo>
                  <a:cubicBezTo>
                    <a:pt x="122" y="154"/>
                    <a:pt x="154" y="144"/>
                    <a:pt x="187" y="122"/>
                  </a:cubicBezTo>
                  <a:cubicBezTo>
                    <a:pt x="198" y="122"/>
                    <a:pt x="198" y="122"/>
                    <a:pt x="209" y="110"/>
                  </a:cubicBezTo>
                  <a:cubicBezTo>
                    <a:pt x="220" y="110"/>
                    <a:pt x="220" y="100"/>
                    <a:pt x="220" y="100"/>
                  </a:cubicBezTo>
                  <a:cubicBezTo>
                    <a:pt x="231" y="89"/>
                    <a:pt x="242" y="67"/>
                    <a:pt x="231" y="45"/>
                  </a:cubicBezTo>
                  <a:cubicBezTo>
                    <a:pt x="231" y="34"/>
                    <a:pt x="220" y="23"/>
                    <a:pt x="198" y="12"/>
                  </a:cubicBezTo>
                  <a:cubicBezTo>
                    <a:pt x="187" y="1"/>
                    <a:pt x="165" y="1"/>
                    <a:pt x="1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50"/>
            <p:cNvSpPr/>
            <p:nvPr/>
          </p:nvSpPr>
          <p:spPr>
            <a:xfrm>
              <a:off x="4179525" y="4700325"/>
              <a:ext cx="18500" cy="32875"/>
            </a:xfrm>
            <a:custGeom>
              <a:avLst/>
              <a:gdLst/>
              <a:ahLst/>
              <a:cxnLst/>
              <a:rect l="l" t="t" r="r" b="b"/>
              <a:pathLst>
                <a:path w="740" h="1315" extrusionOk="0">
                  <a:moveTo>
                    <a:pt x="677" y="0"/>
                  </a:moveTo>
                  <a:cubicBezTo>
                    <a:pt x="644" y="0"/>
                    <a:pt x="608" y="20"/>
                    <a:pt x="602" y="58"/>
                  </a:cubicBezTo>
                  <a:cubicBezTo>
                    <a:pt x="581" y="497"/>
                    <a:pt x="373" y="913"/>
                    <a:pt x="44" y="1209"/>
                  </a:cubicBezTo>
                  <a:cubicBezTo>
                    <a:pt x="1" y="1252"/>
                    <a:pt x="44" y="1314"/>
                    <a:pt x="91" y="1314"/>
                  </a:cubicBezTo>
                  <a:cubicBezTo>
                    <a:pt x="105" y="1314"/>
                    <a:pt x="119" y="1309"/>
                    <a:pt x="131" y="1297"/>
                  </a:cubicBezTo>
                  <a:cubicBezTo>
                    <a:pt x="493" y="979"/>
                    <a:pt x="712" y="529"/>
                    <a:pt x="734" y="58"/>
                  </a:cubicBezTo>
                  <a:cubicBezTo>
                    <a:pt x="740" y="20"/>
                    <a:pt x="710" y="0"/>
                    <a:pt x="6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50"/>
            <p:cNvSpPr/>
            <p:nvPr/>
          </p:nvSpPr>
          <p:spPr>
            <a:xfrm>
              <a:off x="3565525" y="4977500"/>
              <a:ext cx="103900" cy="103900"/>
            </a:xfrm>
            <a:custGeom>
              <a:avLst/>
              <a:gdLst/>
              <a:ahLst/>
              <a:cxnLst/>
              <a:rect l="l" t="t" r="r" b="b"/>
              <a:pathLst>
                <a:path w="4156" h="4156" extrusionOk="0">
                  <a:moveTo>
                    <a:pt x="2073" y="1"/>
                  </a:moveTo>
                  <a:cubicBezTo>
                    <a:pt x="932" y="1"/>
                    <a:pt x="1" y="932"/>
                    <a:pt x="1" y="2084"/>
                  </a:cubicBezTo>
                  <a:cubicBezTo>
                    <a:pt x="1" y="3224"/>
                    <a:pt x="932" y="4156"/>
                    <a:pt x="2073" y="4156"/>
                  </a:cubicBezTo>
                  <a:cubicBezTo>
                    <a:pt x="3224" y="4156"/>
                    <a:pt x="4156" y="3224"/>
                    <a:pt x="4156" y="2084"/>
                  </a:cubicBezTo>
                  <a:cubicBezTo>
                    <a:pt x="4156" y="932"/>
                    <a:pt x="3224" y="1"/>
                    <a:pt x="2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50"/>
            <p:cNvSpPr/>
            <p:nvPr/>
          </p:nvSpPr>
          <p:spPr>
            <a:xfrm>
              <a:off x="3574575" y="4989650"/>
              <a:ext cx="82800" cy="79550"/>
            </a:xfrm>
            <a:custGeom>
              <a:avLst/>
              <a:gdLst/>
              <a:ahLst/>
              <a:cxnLst/>
              <a:rect l="l" t="t" r="r" b="b"/>
              <a:pathLst>
                <a:path w="3312" h="3182" extrusionOk="0">
                  <a:moveTo>
                    <a:pt x="1714" y="128"/>
                  </a:moveTo>
                  <a:cubicBezTo>
                    <a:pt x="1815" y="128"/>
                    <a:pt x="1917" y="139"/>
                    <a:pt x="2018" y="161"/>
                  </a:cubicBezTo>
                  <a:cubicBezTo>
                    <a:pt x="2687" y="304"/>
                    <a:pt x="3169" y="907"/>
                    <a:pt x="3180" y="1598"/>
                  </a:cubicBezTo>
                  <a:cubicBezTo>
                    <a:pt x="3169" y="2200"/>
                    <a:pt x="2797" y="2760"/>
                    <a:pt x="2215" y="2968"/>
                  </a:cubicBezTo>
                  <a:cubicBezTo>
                    <a:pt x="2052" y="3026"/>
                    <a:pt x="1883" y="3055"/>
                    <a:pt x="1716" y="3055"/>
                  </a:cubicBezTo>
                  <a:cubicBezTo>
                    <a:pt x="1287" y="3055"/>
                    <a:pt x="869" y="2869"/>
                    <a:pt x="592" y="2529"/>
                  </a:cubicBezTo>
                  <a:cubicBezTo>
                    <a:pt x="187" y="2058"/>
                    <a:pt x="143" y="1367"/>
                    <a:pt x="461" y="830"/>
                  </a:cubicBezTo>
                  <a:cubicBezTo>
                    <a:pt x="726" y="392"/>
                    <a:pt x="1211" y="128"/>
                    <a:pt x="1714" y="128"/>
                  </a:cubicBezTo>
                  <a:close/>
                  <a:moveTo>
                    <a:pt x="1722" y="0"/>
                  </a:moveTo>
                  <a:cubicBezTo>
                    <a:pt x="1254" y="0"/>
                    <a:pt x="791" y="207"/>
                    <a:pt x="483" y="578"/>
                  </a:cubicBezTo>
                  <a:cubicBezTo>
                    <a:pt x="66" y="1093"/>
                    <a:pt x="0" y="1839"/>
                    <a:pt x="351" y="2420"/>
                  </a:cubicBezTo>
                  <a:cubicBezTo>
                    <a:pt x="641" y="2896"/>
                    <a:pt x="1169" y="3181"/>
                    <a:pt x="1725" y="3181"/>
                  </a:cubicBezTo>
                  <a:cubicBezTo>
                    <a:pt x="1822" y="3181"/>
                    <a:pt x="1920" y="3173"/>
                    <a:pt x="2018" y="3155"/>
                  </a:cubicBezTo>
                  <a:cubicBezTo>
                    <a:pt x="2763" y="3023"/>
                    <a:pt x="3300" y="2345"/>
                    <a:pt x="3311" y="1600"/>
                  </a:cubicBezTo>
                  <a:lnTo>
                    <a:pt x="3311" y="1600"/>
                  </a:lnTo>
                  <a:cubicBezTo>
                    <a:pt x="3311" y="1599"/>
                    <a:pt x="3311" y="1598"/>
                    <a:pt x="3311" y="1598"/>
                  </a:cubicBezTo>
                  <a:lnTo>
                    <a:pt x="3311" y="1598"/>
                  </a:lnTo>
                  <a:cubicBezTo>
                    <a:pt x="3311" y="1598"/>
                    <a:pt x="3311" y="1598"/>
                    <a:pt x="3311" y="1598"/>
                  </a:cubicBezTo>
                  <a:cubicBezTo>
                    <a:pt x="3311" y="1597"/>
                    <a:pt x="3311" y="1596"/>
                    <a:pt x="3311" y="1595"/>
                  </a:cubicBezTo>
                  <a:lnTo>
                    <a:pt x="3311" y="1595"/>
                  </a:lnTo>
                  <a:cubicBezTo>
                    <a:pt x="3300" y="927"/>
                    <a:pt x="2883" y="326"/>
                    <a:pt x="2259" y="95"/>
                  </a:cubicBezTo>
                  <a:cubicBezTo>
                    <a:pt x="2085" y="31"/>
                    <a:pt x="1903" y="0"/>
                    <a:pt x="1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50"/>
            <p:cNvSpPr/>
            <p:nvPr/>
          </p:nvSpPr>
          <p:spPr>
            <a:xfrm>
              <a:off x="3606925" y="5010950"/>
              <a:ext cx="16450" cy="35925"/>
            </a:xfrm>
            <a:custGeom>
              <a:avLst/>
              <a:gdLst/>
              <a:ahLst/>
              <a:cxnLst/>
              <a:rect l="l" t="t" r="r" b="b"/>
              <a:pathLst>
                <a:path w="658" h="1437" extrusionOk="0">
                  <a:moveTo>
                    <a:pt x="285" y="0"/>
                  </a:moveTo>
                  <a:lnTo>
                    <a:pt x="285" y="176"/>
                  </a:lnTo>
                  <a:cubicBezTo>
                    <a:pt x="121" y="208"/>
                    <a:pt x="22" y="318"/>
                    <a:pt x="22" y="461"/>
                  </a:cubicBezTo>
                  <a:cubicBezTo>
                    <a:pt x="22" y="614"/>
                    <a:pt x="132" y="691"/>
                    <a:pt x="307" y="756"/>
                  </a:cubicBezTo>
                  <a:cubicBezTo>
                    <a:pt x="439" y="812"/>
                    <a:pt x="504" y="866"/>
                    <a:pt x="504" y="965"/>
                  </a:cubicBezTo>
                  <a:cubicBezTo>
                    <a:pt x="504" y="1063"/>
                    <a:pt x="417" y="1141"/>
                    <a:pt x="297" y="1141"/>
                  </a:cubicBezTo>
                  <a:cubicBezTo>
                    <a:pt x="197" y="1141"/>
                    <a:pt x="110" y="1107"/>
                    <a:pt x="44" y="1063"/>
                  </a:cubicBezTo>
                  <a:lnTo>
                    <a:pt x="0" y="1184"/>
                  </a:lnTo>
                  <a:cubicBezTo>
                    <a:pt x="66" y="1228"/>
                    <a:pt x="176" y="1250"/>
                    <a:pt x="275" y="1261"/>
                  </a:cubicBezTo>
                  <a:lnTo>
                    <a:pt x="275" y="1436"/>
                  </a:lnTo>
                  <a:lnTo>
                    <a:pt x="384" y="1436"/>
                  </a:lnTo>
                  <a:lnTo>
                    <a:pt x="384" y="1250"/>
                  </a:lnTo>
                  <a:cubicBezTo>
                    <a:pt x="560" y="1217"/>
                    <a:pt x="658" y="1097"/>
                    <a:pt x="658" y="954"/>
                  </a:cubicBezTo>
                  <a:cubicBezTo>
                    <a:pt x="658" y="800"/>
                    <a:pt x="570" y="712"/>
                    <a:pt x="384" y="636"/>
                  </a:cubicBezTo>
                  <a:cubicBezTo>
                    <a:pt x="231" y="570"/>
                    <a:pt x="176" y="527"/>
                    <a:pt x="176" y="439"/>
                  </a:cubicBezTo>
                  <a:cubicBezTo>
                    <a:pt x="176" y="373"/>
                    <a:pt x="219" y="285"/>
                    <a:pt x="351" y="285"/>
                  </a:cubicBezTo>
                  <a:cubicBezTo>
                    <a:pt x="472" y="285"/>
                    <a:pt x="538" y="329"/>
                    <a:pt x="570" y="351"/>
                  </a:cubicBezTo>
                  <a:lnTo>
                    <a:pt x="614" y="230"/>
                  </a:lnTo>
                  <a:cubicBezTo>
                    <a:pt x="570" y="198"/>
                    <a:pt x="494" y="176"/>
                    <a:pt x="395" y="176"/>
                  </a:cubicBezTo>
                  <a:lnTo>
                    <a:pt x="3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50"/>
            <p:cNvSpPr/>
            <p:nvPr/>
          </p:nvSpPr>
          <p:spPr>
            <a:xfrm>
              <a:off x="3566625" y="4989025"/>
              <a:ext cx="27450" cy="47700"/>
            </a:xfrm>
            <a:custGeom>
              <a:avLst/>
              <a:gdLst/>
              <a:ahLst/>
              <a:cxnLst/>
              <a:rect l="l" t="t" r="r" b="b"/>
              <a:pathLst>
                <a:path w="1098" h="1908" extrusionOk="0">
                  <a:moveTo>
                    <a:pt x="1007" y="1"/>
                  </a:moveTo>
                  <a:cubicBezTo>
                    <a:pt x="997" y="1"/>
                    <a:pt x="987" y="4"/>
                    <a:pt x="976" y="11"/>
                  </a:cubicBezTo>
                  <a:cubicBezTo>
                    <a:pt x="340" y="395"/>
                    <a:pt x="1" y="1129"/>
                    <a:pt x="121" y="1864"/>
                  </a:cubicBezTo>
                  <a:cubicBezTo>
                    <a:pt x="126" y="1894"/>
                    <a:pt x="147" y="1907"/>
                    <a:pt x="171" y="1907"/>
                  </a:cubicBezTo>
                  <a:cubicBezTo>
                    <a:pt x="207" y="1907"/>
                    <a:pt x="248" y="1877"/>
                    <a:pt x="242" y="1831"/>
                  </a:cubicBezTo>
                  <a:cubicBezTo>
                    <a:pt x="132" y="1151"/>
                    <a:pt x="450" y="471"/>
                    <a:pt x="1042" y="120"/>
                  </a:cubicBezTo>
                  <a:cubicBezTo>
                    <a:pt x="1097" y="84"/>
                    <a:pt x="1060" y="1"/>
                    <a:pt x="10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50"/>
            <p:cNvSpPr/>
            <p:nvPr/>
          </p:nvSpPr>
          <p:spPr>
            <a:xfrm>
              <a:off x="3596225" y="4984350"/>
              <a:ext cx="6075" cy="4350"/>
            </a:xfrm>
            <a:custGeom>
              <a:avLst/>
              <a:gdLst/>
              <a:ahLst/>
              <a:cxnLst/>
              <a:rect l="l" t="t" r="r" b="b"/>
              <a:pathLst>
                <a:path w="243" h="174" extrusionOk="0">
                  <a:moveTo>
                    <a:pt x="165" y="0"/>
                  </a:moveTo>
                  <a:cubicBezTo>
                    <a:pt x="121" y="22"/>
                    <a:pt x="89" y="34"/>
                    <a:pt x="55" y="44"/>
                  </a:cubicBezTo>
                  <a:cubicBezTo>
                    <a:pt x="45" y="44"/>
                    <a:pt x="45" y="56"/>
                    <a:pt x="33" y="56"/>
                  </a:cubicBezTo>
                  <a:lnTo>
                    <a:pt x="11" y="78"/>
                  </a:lnTo>
                  <a:cubicBezTo>
                    <a:pt x="11" y="88"/>
                    <a:pt x="1" y="110"/>
                    <a:pt x="11" y="121"/>
                  </a:cubicBezTo>
                  <a:cubicBezTo>
                    <a:pt x="11" y="143"/>
                    <a:pt x="23" y="154"/>
                    <a:pt x="45" y="165"/>
                  </a:cubicBezTo>
                  <a:cubicBezTo>
                    <a:pt x="50" y="171"/>
                    <a:pt x="58" y="173"/>
                    <a:pt x="66" y="173"/>
                  </a:cubicBezTo>
                  <a:cubicBezTo>
                    <a:pt x="75" y="173"/>
                    <a:pt x="83" y="171"/>
                    <a:pt x="89" y="165"/>
                  </a:cubicBezTo>
                  <a:cubicBezTo>
                    <a:pt x="121" y="154"/>
                    <a:pt x="154" y="143"/>
                    <a:pt x="198" y="132"/>
                  </a:cubicBezTo>
                  <a:cubicBezTo>
                    <a:pt x="198" y="121"/>
                    <a:pt x="209" y="121"/>
                    <a:pt x="220" y="110"/>
                  </a:cubicBezTo>
                  <a:cubicBezTo>
                    <a:pt x="220" y="110"/>
                    <a:pt x="231" y="110"/>
                    <a:pt x="231" y="99"/>
                  </a:cubicBezTo>
                  <a:cubicBezTo>
                    <a:pt x="242" y="88"/>
                    <a:pt x="242" y="66"/>
                    <a:pt x="242" y="44"/>
                  </a:cubicBezTo>
                  <a:lnTo>
                    <a:pt x="209" y="12"/>
                  </a:lnTo>
                  <a:cubicBezTo>
                    <a:pt x="198" y="0"/>
                    <a:pt x="176" y="0"/>
                    <a:pt x="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50"/>
            <p:cNvSpPr/>
            <p:nvPr/>
          </p:nvSpPr>
          <p:spPr>
            <a:xfrm>
              <a:off x="3642100" y="5029775"/>
              <a:ext cx="18550" cy="32875"/>
            </a:xfrm>
            <a:custGeom>
              <a:avLst/>
              <a:gdLst/>
              <a:ahLst/>
              <a:cxnLst/>
              <a:rect l="l" t="t" r="r" b="b"/>
              <a:pathLst>
                <a:path w="742" h="1315" extrusionOk="0">
                  <a:moveTo>
                    <a:pt x="680" y="1"/>
                  </a:moveTo>
                  <a:cubicBezTo>
                    <a:pt x="649" y="1"/>
                    <a:pt x="616" y="20"/>
                    <a:pt x="610" y="59"/>
                  </a:cubicBezTo>
                  <a:cubicBezTo>
                    <a:pt x="588" y="497"/>
                    <a:pt x="381" y="914"/>
                    <a:pt x="52" y="1209"/>
                  </a:cubicBezTo>
                  <a:cubicBezTo>
                    <a:pt x="1" y="1252"/>
                    <a:pt x="42" y="1315"/>
                    <a:pt x="94" y="1315"/>
                  </a:cubicBezTo>
                  <a:cubicBezTo>
                    <a:pt x="109" y="1315"/>
                    <a:pt x="125" y="1309"/>
                    <a:pt x="139" y="1297"/>
                  </a:cubicBezTo>
                  <a:cubicBezTo>
                    <a:pt x="501" y="980"/>
                    <a:pt x="710" y="530"/>
                    <a:pt x="742" y="59"/>
                  </a:cubicBezTo>
                  <a:cubicBezTo>
                    <a:pt x="742" y="20"/>
                    <a:pt x="712" y="1"/>
                    <a:pt x="6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50"/>
            <p:cNvSpPr/>
            <p:nvPr/>
          </p:nvSpPr>
          <p:spPr>
            <a:xfrm>
              <a:off x="2834250" y="4955300"/>
              <a:ext cx="91025" cy="64150"/>
            </a:xfrm>
            <a:custGeom>
              <a:avLst/>
              <a:gdLst/>
              <a:ahLst/>
              <a:cxnLst/>
              <a:rect l="l" t="t" r="r" b="b"/>
              <a:pathLst>
                <a:path w="3641" h="2566" extrusionOk="0">
                  <a:moveTo>
                    <a:pt x="1" y="0"/>
                  </a:moveTo>
                  <a:lnTo>
                    <a:pt x="1" y="2566"/>
                  </a:lnTo>
                  <a:lnTo>
                    <a:pt x="3641" y="2566"/>
                  </a:lnTo>
                  <a:lnTo>
                    <a:pt x="36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50"/>
            <p:cNvSpPr/>
            <p:nvPr/>
          </p:nvSpPr>
          <p:spPr>
            <a:xfrm>
              <a:off x="2900025" y="4955300"/>
              <a:ext cx="10450" cy="64150"/>
            </a:xfrm>
            <a:custGeom>
              <a:avLst/>
              <a:gdLst/>
              <a:ahLst/>
              <a:cxnLst/>
              <a:rect l="l" t="t" r="r" b="b"/>
              <a:pathLst>
                <a:path w="418" h="2566" extrusionOk="0">
                  <a:moveTo>
                    <a:pt x="1" y="0"/>
                  </a:moveTo>
                  <a:lnTo>
                    <a:pt x="1" y="2566"/>
                  </a:lnTo>
                  <a:lnTo>
                    <a:pt x="417" y="2566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50"/>
            <p:cNvSpPr/>
            <p:nvPr/>
          </p:nvSpPr>
          <p:spPr>
            <a:xfrm>
              <a:off x="2848500" y="4955300"/>
              <a:ext cx="17275" cy="22225"/>
            </a:xfrm>
            <a:custGeom>
              <a:avLst/>
              <a:gdLst/>
              <a:ahLst/>
              <a:cxnLst/>
              <a:rect l="l" t="t" r="r" b="b"/>
              <a:pathLst>
                <a:path w="691" h="889" extrusionOk="0">
                  <a:moveTo>
                    <a:pt x="1" y="0"/>
                  </a:moveTo>
                  <a:lnTo>
                    <a:pt x="1" y="889"/>
                  </a:lnTo>
                  <a:lnTo>
                    <a:pt x="691" y="889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50"/>
            <p:cNvSpPr/>
            <p:nvPr/>
          </p:nvSpPr>
          <p:spPr>
            <a:xfrm>
              <a:off x="2882200" y="4955775"/>
              <a:ext cx="3325" cy="65325"/>
            </a:xfrm>
            <a:custGeom>
              <a:avLst/>
              <a:gdLst/>
              <a:ahLst/>
              <a:cxnLst/>
              <a:rect l="l" t="t" r="r" b="b"/>
              <a:pathLst>
                <a:path w="133" h="2613" extrusionOk="0">
                  <a:moveTo>
                    <a:pt x="67" y="0"/>
                  </a:moveTo>
                  <a:cubicBezTo>
                    <a:pt x="34" y="0"/>
                    <a:pt x="1" y="20"/>
                    <a:pt x="1" y="58"/>
                  </a:cubicBezTo>
                  <a:lnTo>
                    <a:pt x="1" y="2547"/>
                  </a:lnTo>
                  <a:cubicBezTo>
                    <a:pt x="1" y="2591"/>
                    <a:pt x="34" y="2613"/>
                    <a:pt x="67" y="2613"/>
                  </a:cubicBezTo>
                  <a:cubicBezTo>
                    <a:pt x="99" y="2613"/>
                    <a:pt x="132" y="2591"/>
                    <a:pt x="132" y="2547"/>
                  </a:cubicBezTo>
                  <a:lnTo>
                    <a:pt x="132" y="58"/>
                  </a:lnTo>
                  <a:cubicBezTo>
                    <a:pt x="132" y="20"/>
                    <a:pt x="99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50"/>
            <p:cNvSpPr/>
            <p:nvPr/>
          </p:nvSpPr>
          <p:spPr>
            <a:xfrm>
              <a:off x="2807100" y="5018875"/>
              <a:ext cx="165875" cy="89375"/>
            </a:xfrm>
            <a:custGeom>
              <a:avLst/>
              <a:gdLst/>
              <a:ahLst/>
              <a:cxnLst/>
              <a:rect l="l" t="t" r="r" b="b"/>
              <a:pathLst>
                <a:path w="6635" h="3575" extrusionOk="0">
                  <a:moveTo>
                    <a:pt x="1" y="1"/>
                  </a:moveTo>
                  <a:lnTo>
                    <a:pt x="1" y="3575"/>
                  </a:lnTo>
                  <a:lnTo>
                    <a:pt x="6634" y="357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50"/>
            <p:cNvSpPr/>
            <p:nvPr/>
          </p:nvSpPr>
          <p:spPr>
            <a:xfrm>
              <a:off x="2926600" y="5018875"/>
              <a:ext cx="18950" cy="89375"/>
            </a:xfrm>
            <a:custGeom>
              <a:avLst/>
              <a:gdLst/>
              <a:ahLst/>
              <a:cxnLst/>
              <a:rect l="l" t="t" r="r" b="b"/>
              <a:pathLst>
                <a:path w="758" h="3575" extrusionOk="0">
                  <a:moveTo>
                    <a:pt x="1" y="1"/>
                  </a:moveTo>
                  <a:lnTo>
                    <a:pt x="1" y="3575"/>
                  </a:lnTo>
                  <a:lnTo>
                    <a:pt x="758" y="3575"/>
                  </a:lnTo>
                  <a:lnTo>
                    <a:pt x="7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50"/>
            <p:cNvSpPr/>
            <p:nvPr/>
          </p:nvSpPr>
          <p:spPr>
            <a:xfrm>
              <a:off x="2832875" y="5018875"/>
              <a:ext cx="31825" cy="30725"/>
            </a:xfrm>
            <a:custGeom>
              <a:avLst/>
              <a:gdLst/>
              <a:ahLst/>
              <a:cxnLst/>
              <a:rect l="l" t="t" r="r" b="b"/>
              <a:pathLst>
                <a:path w="1273" h="1229" extrusionOk="0">
                  <a:moveTo>
                    <a:pt x="0" y="1"/>
                  </a:moveTo>
                  <a:lnTo>
                    <a:pt x="0" y="1229"/>
                  </a:lnTo>
                  <a:lnTo>
                    <a:pt x="1272" y="1229"/>
                  </a:lnTo>
                  <a:lnTo>
                    <a:pt x="12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50"/>
            <p:cNvSpPr/>
            <p:nvPr/>
          </p:nvSpPr>
          <p:spPr>
            <a:xfrm>
              <a:off x="2895900" y="5018825"/>
              <a:ext cx="3325" cy="90875"/>
            </a:xfrm>
            <a:custGeom>
              <a:avLst/>
              <a:gdLst/>
              <a:ahLst/>
              <a:cxnLst/>
              <a:rect l="l" t="t" r="r" b="b"/>
              <a:pathLst>
                <a:path w="133" h="3635" extrusionOk="0">
                  <a:moveTo>
                    <a:pt x="67" y="0"/>
                  </a:moveTo>
                  <a:cubicBezTo>
                    <a:pt x="34" y="0"/>
                    <a:pt x="1" y="19"/>
                    <a:pt x="1" y="58"/>
                  </a:cubicBezTo>
                  <a:lnTo>
                    <a:pt x="1" y="3577"/>
                  </a:lnTo>
                  <a:cubicBezTo>
                    <a:pt x="1" y="3616"/>
                    <a:pt x="34" y="3635"/>
                    <a:pt x="67" y="3635"/>
                  </a:cubicBezTo>
                  <a:cubicBezTo>
                    <a:pt x="100" y="3635"/>
                    <a:pt x="133" y="3616"/>
                    <a:pt x="133" y="3577"/>
                  </a:cubicBezTo>
                  <a:lnTo>
                    <a:pt x="133" y="58"/>
                  </a:lnTo>
                  <a:cubicBezTo>
                    <a:pt x="133" y="19"/>
                    <a:pt x="100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50"/>
            <p:cNvSpPr/>
            <p:nvPr/>
          </p:nvSpPr>
          <p:spPr>
            <a:xfrm>
              <a:off x="2767375" y="5107425"/>
              <a:ext cx="233000" cy="163925"/>
            </a:xfrm>
            <a:custGeom>
              <a:avLst/>
              <a:gdLst/>
              <a:ahLst/>
              <a:cxnLst/>
              <a:rect l="l" t="t" r="r" b="b"/>
              <a:pathLst>
                <a:path w="9320" h="6557" extrusionOk="0">
                  <a:moveTo>
                    <a:pt x="0" y="1"/>
                  </a:moveTo>
                  <a:lnTo>
                    <a:pt x="0" y="6557"/>
                  </a:lnTo>
                  <a:lnTo>
                    <a:pt x="9320" y="6557"/>
                  </a:lnTo>
                  <a:lnTo>
                    <a:pt x="9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50"/>
            <p:cNvSpPr/>
            <p:nvPr/>
          </p:nvSpPr>
          <p:spPr>
            <a:xfrm>
              <a:off x="2935675" y="5107425"/>
              <a:ext cx="26600" cy="163925"/>
            </a:xfrm>
            <a:custGeom>
              <a:avLst/>
              <a:gdLst/>
              <a:ahLst/>
              <a:cxnLst/>
              <a:rect l="l" t="t" r="r" b="b"/>
              <a:pathLst>
                <a:path w="1064" h="6557" extrusionOk="0">
                  <a:moveTo>
                    <a:pt x="0" y="1"/>
                  </a:moveTo>
                  <a:lnTo>
                    <a:pt x="0" y="6557"/>
                  </a:lnTo>
                  <a:lnTo>
                    <a:pt x="1063" y="6557"/>
                  </a:lnTo>
                  <a:lnTo>
                    <a:pt x="10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50"/>
            <p:cNvSpPr/>
            <p:nvPr/>
          </p:nvSpPr>
          <p:spPr>
            <a:xfrm>
              <a:off x="2803550" y="5107425"/>
              <a:ext cx="44975" cy="56500"/>
            </a:xfrm>
            <a:custGeom>
              <a:avLst/>
              <a:gdLst/>
              <a:ahLst/>
              <a:cxnLst/>
              <a:rect l="l" t="t" r="r" b="b"/>
              <a:pathLst>
                <a:path w="1799" h="2260" extrusionOk="0">
                  <a:moveTo>
                    <a:pt x="1" y="1"/>
                  </a:moveTo>
                  <a:lnTo>
                    <a:pt x="1" y="2259"/>
                  </a:lnTo>
                  <a:lnTo>
                    <a:pt x="1799" y="2259"/>
                  </a:lnTo>
                  <a:lnTo>
                    <a:pt x="17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50"/>
            <p:cNvSpPr/>
            <p:nvPr/>
          </p:nvSpPr>
          <p:spPr>
            <a:xfrm>
              <a:off x="2892900" y="5108450"/>
              <a:ext cx="3325" cy="162900"/>
            </a:xfrm>
            <a:custGeom>
              <a:avLst/>
              <a:gdLst/>
              <a:ahLst/>
              <a:cxnLst/>
              <a:rect l="l" t="t" r="r" b="b"/>
              <a:pathLst>
                <a:path w="133" h="6516" extrusionOk="0">
                  <a:moveTo>
                    <a:pt x="67" y="1"/>
                  </a:moveTo>
                  <a:cubicBezTo>
                    <a:pt x="34" y="1"/>
                    <a:pt x="1" y="20"/>
                    <a:pt x="1" y="58"/>
                  </a:cubicBezTo>
                  <a:lnTo>
                    <a:pt x="1" y="6450"/>
                  </a:lnTo>
                  <a:cubicBezTo>
                    <a:pt x="1" y="6494"/>
                    <a:pt x="34" y="6516"/>
                    <a:pt x="67" y="6516"/>
                  </a:cubicBezTo>
                  <a:cubicBezTo>
                    <a:pt x="99" y="6516"/>
                    <a:pt x="132" y="6494"/>
                    <a:pt x="132" y="6450"/>
                  </a:cubicBezTo>
                  <a:lnTo>
                    <a:pt x="132" y="58"/>
                  </a:lnTo>
                  <a:cubicBezTo>
                    <a:pt x="132" y="20"/>
                    <a:pt x="99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50"/>
            <p:cNvSpPr/>
            <p:nvPr/>
          </p:nvSpPr>
          <p:spPr>
            <a:xfrm>
              <a:off x="3046400" y="4542600"/>
              <a:ext cx="237650" cy="183025"/>
            </a:xfrm>
            <a:custGeom>
              <a:avLst/>
              <a:gdLst/>
              <a:ahLst/>
              <a:cxnLst/>
              <a:rect l="l" t="t" r="r" b="b"/>
              <a:pathLst>
                <a:path w="9506" h="7321" extrusionOk="0">
                  <a:moveTo>
                    <a:pt x="5074" y="1"/>
                  </a:moveTo>
                  <a:cubicBezTo>
                    <a:pt x="4803" y="1"/>
                    <a:pt x="4529" y="45"/>
                    <a:pt x="4265" y="106"/>
                  </a:cubicBezTo>
                  <a:cubicBezTo>
                    <a:pt x="3432" y="326"/>
                    <a:pt x="2654" y="754"/>
                    <a:pt x="1908" y="1214"/>
                  </a:cubicBezTo>
                  <a:cubicBezTo>
                    <a:pt x="1294" y="1609"/>
                    <a:pt x="669" y="2058"/>
                    <a:pt x="362" y="2727"/>
                  </a:cubicBezTo>
                  <a:cubicBezTo>
                    <a:pt x="1" y="3483"/>
                    <a:pt x="99" y="4394"/>
                    <a:pt x="286" y="5215"/>
                  </a:cubicBezTo>
                  <a:cubicBezTo>
                    <a:pt x="384" y="5643"/>
                    <a:pt x="505" y="6060"/>
                    <a:pt x="713" y="6443"/>
                  </a:cubicBezTo>
                  <a:cubicBezTo>
                    <a:pt x="910" y="6816"/>
                    <a:pt x="1217" y="7156"/>
                    <a:pt x="1612" y="7321"/>
                  </a:cubicBezTo>
                  <a:lnTo>
                    <a:pt x="8322" y="4701"/>
                  </a:lnTo>
                  <a:cubicBezTo>
                    <a:pt x="8794" y="4701"/>
                    <a:pt x="9254" y="4338"/>
                    <a:pt x="9374" y="3867"/>
                  </a:cubicBezTo>
                  <a:cubicBezTo>
                    <a:pt x="9506" y="3395"/>
                    <a:pt x="9286" y="2847"/>
                    <a:pt x="8870" y="2596"/>
                  </a:cubicBezTo>
                  <a:cubicBezTo>
                    <a:pt x="9144" y="2277"/>
                    <a:pt x="9133" y="1773"/>
                    <a:pt x="8914" y="1422"/>
                  </a:cubicBezTo>
                  <a:cubicBezTo>
                    <a:pt x="8684" y="1071"/>
                    <a:pt x="8267" y="874"/>
                    <a:pt x="7861" y="841"/>
                  </a:cubicBezTo>
                  <a:cubicBezTo>
                    <a:pt x="7816" y="838"/>
                    <a:pt x="7770" y="836"/>
                    <a:pt x="7725" y="836"/>
                  </a:cubicBezTo>
                  <a:cubicBezTo>
                    <a:pt x="7365" y="836"/>
                    <a:pt x="7008" y="949"/>
                    <a:pt x="6677" y="1104"/>
                  </a:cubicBezTo>
                  <a:cubicBezTo>
                    <a:pt x="6579" y="611"/>
                    <a:pt x="6162" y="238"/>
                    <a:pt x="5702" y="96"/>
                  </a:cubicBezTo>
                  <a:cubicBezTo>
                    <a:pt x="5499" y="28"/>
                    <a:pt x="5288" y="1"/>
                    <a:pt x="5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50"/>
            <p:cNvSpPr/>
            <p:nvPr/>
          </p:nvSpPr>
          <p:spPr>
            <a:xfrm>
              <a:off x="3089150" y="4745875"/>
              <a:ext cx="97875" cy="118175"/>
            </a:xfrm>
            <a:custGeom>
              <a:avLst/>
              <a:gdLst/>
              <a:ahLst/>
              <a:cxnLst/>
              <a:rect l="l" t="t" r="r" b="b"/>
              <a:pathLst>
                <a:path w="3915" h="4727" extrusionOk="0">
                  <a:moveTo>
                    <a:pt x="1" y="1"/>
                  </a:moveTo>
                  <a:lnTo>
                    <a:pt x="1" y="4727"/>
                  </a:lnTo>
                  <a:lnTo>
                    <a:pt x="3915" y="4727"/>
                  </a:lnTo>
                  <a:lnTo>
                    <a:pt x="3915" y="14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B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50"/>
            <p:cNvSpPr/>
            <p:nvPr/>
          </p:nvSpPr>
          <p:spPr>
            <a:xfrm>
              <a:off x="3069700" y="4583875"/>
              <a:ext cx="180650" cy="226500"/>
            </a:xfrm>
            <a:custGeom>
              <a:avLst/>
              <a:gdLst/>
              <a:ahLst/>
              <a:cxnLst/>
              <a:rect l="l" t="t" r="r" b="b"/>
              <a:pathLst>
                <a:path w="7226" h="9060" extrusionOk="0">
                  <a:moveTo>
                    <a:pt x="3686" y="1"/>
                  </a:moveTo>
                  <a:cubicBezTo>
                    <a:pt x="3646" y="1"/>
                    <a:pt x="3605" y="1"/>
                    <a:pt x="3564" y="2"/>
                  </a:cubicBezTo>
                  <a:lnTo>
                    <a:pt x="3366" y="12"/>
                  </a:lnTo>
                  <a:cubicBezTo>
                    <a:pt x="1305" y="166"/>
                    <a:pt x="0" y="1284"/>
                    <a:pt x="219" y="3214"/>
                  </a:cubicBezTo>
                  <a:lnTo>
                    <a:pt x="450" y="5077"/>
                  </a:lnTo>
                  <a:cubicBezTo>
                    <a:pt x="450" y="5077"/>
                    <a:pt x="289" y="9059"/>
                    <a:pt x="4692" y="9059"/>
                  </a:cubicBezTo>
                  <a:cubicBezTo>
                    <a:pt x="4739" y="9059"/>
                    <a:pt x="4787" y="9059"/>
                    <a:pt x="4835" y="9058"/>
                  </a:cubicBezTo>
                  <a:lnTo>
                    <a:pt x="4846" y="9046"/>
                  </a:lnTo>
                  <a:cubicBezTo>
                    <a:pt x="4846" y="9046"/>
                    <a:pt x="7214" y="8685"/>
                    <a:pt x="7226" y="6042"/>
                  </a:cubicBezTo>
                  <a:cubicBezTo>
                    <a:pt x="7226" y="5143"/>
                    <a:pt x="7214" y="4190"/>
                    <a:pt x="7039" y="2512"/>
                  </a:cubicBezTo>
                  <a:cubicBezTo>
                    <a:pt x="6846" y="752"/>
                    <a:pt x="5550" y="1"/>
                    <a:pt x="3686" y="1"/>
                  </a:cubicBezTo>
                  <a:close/>
                </a:path>
              </a:pathLst>
            </a:custGeom>
            <a:solidFill>
              <a:srgbClr val="FFB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50"/>
            <p:cNvSpPr/>
            <p:nvPr/>
          </p:nvSpPr>
          <p:spPr>
            <a:xfrm>
              <a:off x="3217975" y="4689950"/>
              <a:ext cx="14550" cy="13500"/>
            </a:xfrm>
            <a:custGeom>
              <a:avLst/>
              <a:gdLst/>
              <a:ahLst/>
              <a:cxnLst/>
              <a:rect l="l" t="t" r="r" b="b"/>
              <a:pathLst>
                <a:path w="582" h="540" extrusionOk="0">
                  <a:moveTo>
                    <a:pt x="295" y="1"/>
                  </a:moveTo>
                  <a:cubicBezTo>
                    <a:pt x="288" y="1"/>
                    <a:pt x="281" y="1"/>
                    <a:pt x="275" y="1"/>
                  </a:cubicBezTo>
                  <a:cubicBezTo>
                    <a:pt x="111" y="13"/>
                    <a:pt x="1" y="144"/>
                    <a:pt x="1" y="286"/>
                  </a:cubicBezTo>
                  <a:cubicBezTo>
                    <a:pt x="11" y="433"/>
                    <a:pt x="132" y="540"/>
                    <a:pt x="276" y="540"/>
                  </a:cubicBezTo>
                  <a:cubicBezTo>
                    <a:pt x="283" y="540"/>
                    <a:pt x="290" y="539"/>
                    <a:pt x="296" y="539"/>
                  </a:cubicBezTo>
                  <a:cubicBezTo>
                    <a:pt x="461" y="527"/>
                    <a:pt x="582" y="396"/>
                    <a:pt x="571" y="254"/>
                  </a:cubicBezTo>
                  <a:cubicBezTo>
                    <a:pt x="560" y="107"/>
                    <a:pt x="439" y="1"/>
                    <a:pt x="2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50"/>
            <p:cNvSpPr/>
            <p:nvPr/>
          </p:nvSpPr>
          <p:spPr>
            <a:xfrm>
              <a:off x="3152475" y="4694625"/>
              <a:ext cx="14550" cy="13250"/>
            </a:xfrm>
            <a:custGeom>
              <a:avLst/>
              <a:gdLst/>
              <a:ahLst/>
              <a:cxnLst/>
              <a:rect l="l" t="t" r="r" b="b"/>
              <a:pathLst>
                <a:path w="582" h="530" extrusionOk="0">
                  <a:moveTo>
                    <a:pt x="297" y="0"/>
                  </a:moveTo>
                  <a:cubicBezTo>
                    <a:pt x="289" y="0"/>
                    <a:pt x="282" y="0"/>
                    <a:pt x="275" y="1"/>
                  </a:cubicBezTo>
                  <a:cubicBezTo>
                    <a:pt x="121" y="12"/>
                    <a:pt x="0" y="143"/>
                    <a:pt x="11" y="286"/>
                  </a:cubicBezTo>
                  <a:cubicBezTo>
                    <a:pt x="21" y="417"/>
                    <a:pt x="133" y="530"/>
                    <a:pt x="271" y="530"/>
                  </a:cubicBezTo>
                  <a:cubicBezTo>
                    <a:pt x="283" y="530"/>
                    <a:pt x="295" y="529"/>
                    <a:pt x="307" y="527"/>
                  </a:cubicBezTo>
                  <a:cubicBezTo>
                    <a:pt x="461" y="516"/>
                    <a:pt x="582" y="396"/>
                    <a:pt x="570" y="242"/>
                  </a:cubicBezTo>
                  <a:cubicBezTo>
                    <a:pt x="570" y="106"/>
                    <a:pt x="441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50"/>
            <p:cNvSpPr/>
            <p:nvPr/>
          </p:nvSpPr>
          <p:spPr>
            <a:xfrm>
              <a:off x="3134925" y="4674775"/>
              <a:ext cx="27475" cy="6975"/>
            </a:xfrm>
            <a:custGeom>
              <a:avLst/>
              <a:gdLst/>
              <a:ahLst/>
              <a:cxnLst/>
              <a:rect l="l" t="t" r="r" b="b"/>
              <a:pathLst>
                <a:path w="1099" h="279" extrusionOk="0">
                  <a:moveTo>
                    <a:pt x="584" y="1"/>
                  </a:moveTo>
                  <a:cubicBezTo>
                    <a:pt x="399" y="1"/>
                    <a:pt x="215" y="53"/>
                    <a:pt x="56" y="159"/>
                  </a:cubicBezTo>
                  <a:cubicBezTo>
                    <a:pt x="1" y="196"/>
                    <a:pt x="38" y="279"/>
                    <a:pt x="90" y="279"/>
                  </a:cubicBezTo>
                  <a:cubicBezTo>
                    <a:pt x="100" y="279"/>
                    <a:pt x="111" y="276"/>
                    <a:pt x="121" y="269"/>
                  </a:cubicBezTo>
                  <a:cubicBezTo>
                    <a:pt x="261" y="178"/>
                    <a:pt x="424" y="130"/>
                    <a:pt x="588" y="130"/>
                  </a:cubicBezTo>
                  <a:cubicBezTo>
                    <a:pt x="720" y="130"/>
                    <a:pt x="854" y="161"/>
                    <a:pt x="977" y="225"/>
                  </a:cubicBezTo>
                  <a:cubicBezTo>
                    <a:pt x="987" y="232"/>
                    <a:pt x="996" y="234"/>
                    <a:pt x="1006" y="234"/>
                  </a:cubicBezTo>
                  <a:cubicBezTo>
                    <a:pt x="1059" y="234"/>
                    <a:pt x="1098" y="143"/>
                    <a:pt x="1042" y="115"/>
                  </a:cubicBezTo>
                  <a:cubicBezTo>
                    <a:pt x="901" y="39"/>
                    <a:pt x="742" y="1"/>
                    <a:pt x="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50"/>
            <p:cNvSpPr/>
            <p:nvPr/>
          </p:nvSpPr>
          <p:spPr>
            <a:xfrm>
              <a:off x="3208150" y="4671975"/>
              <a:ext cx="27700" cy="6750"/>
            </a:xfrm>
            <a:custGeom>
              <a:avLst/>
              <a:gdLst/>
              <a:ahLst/>
              <a:cxnLst/>
              <a:rect l="l" t="t" r="r" b="b"/>
              <a:pathLst>
                <a:path w="1108" h="270" extrusionOk="0">
                  <a:moveTo>
                    <a:pt x="586" y="0"/>
                  </a:moveTo>
                  <a:cubicBezTo>
                    <a:pt x="402" y="0"/>
                    <a:pt x="219" y="50"/>
                    <a:pt x="65" y="150"/>
                  </a:cubicBezTo>
                  <a:cubicBezTo>
                    <a:pt x="0" y="187"/>
                    <a:pt x="36" y="270"/>
                    <a:pt x="88" y="270"/>
                  </a:cubicBezTo>
                  <a:cubicBezTo>
                    <a:pt x="98" y="270"/>
                    <a:pt x="109" y="267"/>
                    <a:pt x="119" y="260"/>
                  </a:cubicBezTo>
                  <a:cubicBezTo>
                    <a:pt x="255" y="172"/>
                    <a:pt x="415" y="128"/>
                    <a:pt x="575" y="128"/>
                  </a:cubicBezTo>
                  <a:cubicBezTo>
                    <a:pt x="714" y="128"/>
                    <a:pt x="852" y="161"/>
                    <a:pt x="975" y="227"/>
                  </a:cubicBezTo>
                  <a:cubicBezTo>
                    <a:pt x="984" y="231"/>
                    <a:pt x="994" y="233"/>
                    <a:pt x="1003" y="233"/>
                  </a:cubicBezTo>
                  <a:cubicBezTo>
                    <a:pt x="1066" y="233"/>
                    <a:pt x="1108" y="145"/>
                    <a:pt x="1040" y="106"/>
                  </a:cubicBezTo>
                  <a:cubicBezTo>
                    <a:pt x="899" y="36"/>
                    <a:pt x="742" y="0"/>
                    <a:pt x="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50"/>
            <p:cNvSpPr/>
            <p:nvPr/>
          </p:nvSpPr>
          <p:spPr>
            <a:xfrm>
              <a:off x="3203175" y="4650025"/>
              <a:ext cx="29350" cy="10475"/>
            </a:xfrm>
            <a:custGeom>
              <a:avLst/>
              <a:gdLst/>
              <a:ahLst/>
              <a:cxnLst/>
              <a:rect l="l" t="t" r="r" b="b"/>
              <a:pathLst>
                <a:path w="1174" h="419" extrusionOk="0">
                  <a:moveTo>
                    <a:pt x="344" y="402"/>
                  </a:moveTo>
                  <a:cubicBezTo>
                    <a:pt x="335" y="404"/>
                    <a:pt x="329" y="404"/>
                    <a:pt x="340" y="404"/>
                  </a:cubicBezTo>
                  <a:cubicBezTo>
                    <a:pt x="342" y="403"/>
                    <a:pt x="343" y="403"/>
                    <a:pt x="344" y="402"/>
                  </a:cubicBezTo>
                  <a:close/>
                  <a:moveTo>
                    <a:pt x="592" y="1"/>
                  </a:moveTo>
                  <a:cubicBezTo>
                    <a:pt x="450" y="1"/>
                    <a:pt x="307" y="14"/>
                    <a:pt x="165" y="41"/>
                  </a:cubicBezTo>
                  <a:cubicBezTo>
                    <a:pt x="67" y="63"/>
                    <a:pt x="1" y="184"/>
                    <a:pt x="33" y="283"/>
                  </a:cubicBezTo>
                  <a:cubicBezTo>
                    <a:pt x="62" y="367"/>
                    <a:pt x="137" y="419"/>
                    <a:pt x="227" y="419"/>
                  </a:cubicBezTo>
                  <a:cubicBezTo>
                    <a:pt x="242" y="419"/>
                    <a:pt x="258" y="417"/>
                    <a:pt x="274" y="414"/>
                  </a:cubicBezTo>
                  <a:cubicBezTo>
                    <a:pt x="286" y="414"/>
                    <a:pt x="296" y="404"/>
                    <a:pt x="318" y="404"/>
                  </a:cubicBezTo>
                  <a:cubicBezTo>
                    <a:pt x="318" y="404"/>
                    <a:pt x="343" y="399"/>
                    <a:pt x="349" y="399"/>
                  </a:cubicBezTo>
                  <a:cubicBezTo>
                    <a:pt x="352" y="399"/>
                    <a:pt x="352" y="399"/>
                    <a:pt x="344" y="402"/>
                  </a:cubicBezTo>
                  <a:lnTo>
                    <a:pt x="344" y="402"/>
                  </a:lnTo>
                  <a:cubicBezTo>
                    <a:pt x="354" y="401"/>
                    <a:pt x="368" y="398"/>
                    <a:pt x="374" y="392"/>
                  </a:cubicBezTo>
                  <a:lnTo>
                    <a:pt x="417" y="392"/>
                  </a:lnTo>
                  <a:cubicBezTo>
                    <a:pt x="472" y="392"/>
                    <a:pt x="538" y="382"/>
                    <a:pt x="593" y="382"/>
                  </a:cubicBezTo>
                  <a:cubicBezTo>
                    <a:pt x="659" y="382"/>
                    <a:pt x="713" y="382"/>
                    <a:pt x="768" y="392"/>
                  </a:cubicBezTo>
                  <a:cubicBezTo>
                    <a:pt x="801" y="392"/>
                    <a:pt x="823" y="392"/>
                    <a:pt x="856" y="404"/>
                  </a:cubicBezTo>
                  <a:cubicBezTo>
                    <a:pt x="860" y="404"/>
                    <a:pt x="863" y="404"/>
                    <a:pt x="865" y="403"/>
                  </a:cubicBezTo>
                  <a:lnTo>
                    <a:pt x="865" y="403"/>
                  </a:lnTo>
                  <a:cubicBezTo>
                    <a:pt x="866" y="403"/>
                    <a:pt x="866" y="404"/>
                    <a:pt x="867" y="404"/>
                  </a:cubicBezTo>
                  <a:cubicBezTo>
                    <a:pt x="888" y="404"/>
                    <a:pt x="900" y="404"/>
                    <a:pt x="922" y="414"/>
                  </a:cubicBezTo>
                  <a:cubicBezTo>
                    <a:pt x="976" y="414"/>
                    <a:pt x="1020" y="414"/>
                    <a:pt x="1064" y="392"/>
                  </a:cubicBezTo>
                  <a:cubicBezTo>
                    <a:pt x="1108" y="370"/>
                    <a:pt x="1141" y="326"/>
                    <a:pt x="1152" y="272"/>
                  </a:cubicBezTo>
                  <a:cubicBezTo>
                    <a:pt x="1174" y="184"/>
                    <a:pt x="1130" y="53"/>
                    <a:pt x="1020" y="41"/>
                  </a:cubicBezTo>
                  <a:cubicBezTo>
                    <a:pt x="877" y="14"/>
                    <a:pt x="735" y="1"/>
                    <a:pt x="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0"/>
            <p:cNvSpPr/>
            <p:nvPr/>
          </p:nvSpPr>
          <p:spPr>
            <a:xfrm>
              <a:off x="3132175" y="4652700"/>
              <a:ext cx="29375" cy="10325"/>
            </a:xfrm>
            <a:custGeom>
              <a:avLst/>
              <a:gdLst/>
              <a:ahLst/>
              <a:cxnLst/>
              <a:rect l="l" t="t" r="r" b="b"/>
              <a:pathLst>
                <a:path w="1175" h="413" extrusionOk="0">
                  <a:moveTo>
                    <a:pt x="588" y="1"/>
                  </a:moveTo>
                  <a:cubicBezTo>
                    <a:pt x="448" y="1"/>
                    <a:pt x="308" y="12"/>
                    <a:pt x="166" y="33"/>
                  </a:cubicBezTo>
                  <a:cubicBezTo>
                    <a:pt x="67" y="55"/>
                    <a:pt x="1" y="187"/>
                    <a:pt x="23" y="275"/>
                  </a:cubicBezTo>
                  <a:cubicBezTo>
                    <a:pt x="59" y="366"/>
                    <a:pt x="126" y="412"/>
                    <a:pt x="211" y="412"/>
                  </a:cubicBezTo>
                  <a:cubicBezTo>
                    <a:pt x="228" y="412"/>
                    <a:pt x="246" y="410"/>
                    <a:pt x="264" y="406"/>
                  </a:cubicBezTo>
                  <a:lnTo>
                    <a:pt x="308" y="406"/>
                  </a:lnTo>
                  <a:cubicBezTo>
                    <a:pt x="308" y="395"/>
                    <a:pt x="374" y="395"/>
                    <a:pt x="341" y="395"/>
                  </a:cubicBezTo>
                  <a:lnTo>
                    <a:pt x="363" y="395"/>
                  </a:lnTo>
                  <a:cubicBezTo>
                    <a:pt x="374" y="395"/>
                    <a:pt x="395" y="395"/>
                    <a:pt x="407" y="384"/>
                  </a:cubicBezTo>
                  <a:lnTo>
                    <a:pt x="758" y="384"/>
                  </a:lnTo>
                  <a:cubicBezTo>
                    <a:pt x="790" y="384"/>
                    <a:pt x="823" y="395"/>
                    <a:pt x="845" y="395"/>
                  </a:cubicBezTo>
                  <a:cubicBezTo>
                    <a:pt x="857" y="395"/>
                    <a:pt x="860" y="394"/>
                    <a:pt x="860" y="393"/>
                  </a:cubicBezTo>
                  <a:lnTo>
                    <a:pt x="860" y="393"/>
                  </a:lnTo>
                  <a:cubicBezTo>
                    <a:pt x="862" y="394"/>
                    <a:pt x="864" y="394"/>
                    <a:pt x="867" y="395"/>
                  </a:cubicBezTo>
                  <a:cubicBezTo>
                    <a:pt x="878" y="395"/>
                    <a:pt x="900" y="406"/>
                    <a:pt x="911" y="406"/>
                  </a:cubicBezTo>
                  <a:cubicBezTo>
                    <a:pt x="931" y="410"/>
                    <a:pt x="949" y="412"/>
                    <a:pt x="967" y="412"/>
                  </a:cubicBezTo>
                  <a:cubicBezTo>
                    <a:pt x="999" y="412"/>
                    <a:pt x="1029" y="405"/>
                    <a:pt x="1065" y="384"/>
                  </a:cubicBezTo>
                  <a:cubicBezTo>
                    <a:pt x="1097" y="362"/>
                    <a:pt x="1141" y="319"/>
                    <a:pt x="1152" y="275"/>
                  </a:cubicBezTo>
                  <a:cubicBezTo>
                    <a:pt x="1174" y="176"/>
                    <a:pt x="1119" y="55"/>
                    <a:pt x="1009" y="33"/>
                  </a:cubicBezTo>
                  <a:cubicBezTo>
                    <a:pt x="867" y="12"/>
                    <a:pt x="727" y="1"/>
                    <a:pt x="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0"/>
            <p:cNvSpPr/>
            <p:nvPr/>
          </p:nvSpPr>
          <p:spPr>
            <a:xfrm>
              <a:off x="3055725" y="4700800"/>
              <a:ext cx="41400" cy="49550"/>
            </a:xfrm>
            <a:custGeom>
              <a:avLst/>
              <a:gdLst/>
              <a:ahLst/>
              <a:cxnLst/>
              <a:rect l="l" t="t" r="r" b="b"/>
              <a:pathLst>
                <a:path w="1656" h="1982" extrusionOk="0">
                  <a:moveTo>
                    <a:pt x="903" y="0"/>
                  </a:moveTo>
                  <a:cubicBezTo>
                    <a:pt x="773" y="0"/>
                    <a:pt x="645" y="26"/>
                    <a:pt x="527" y="83"/>
                  </a:cubicBezTo>
                  <a:cubicBezTo>
                    <a:pt x="208" y="236"/>
                    <a:pt x="0" y="620"/>
                    <a:pt x="33" y="1004"/>
                  </a:cubicBezTo>
                  <a:cubicBezTo>
                    <a:pt x="55" y="1377"/>
                    <a:pt x="296" y="1716"/>
                    <a:pt x="625" y="1870"/>
                  </a:cubicBezTo>
                  <a:cubicBezTo>
                    <a:pt x="776" y="1946"/>
                    <a:pt x="939" y="1982"/>
                    <a:pt x="1102" y="1982"/>
                  </a:cubicBezTo>
                  <a:cubicBezTo>
                    <a:pt x="1293" y="1982"/>
                    <a:pt x="1484" y="1932"/>
                    <a:pt x="1655" y="1837"/>
                  </a:cubicBezTo>
                  <a:lnTo>
                    <a:pt x="1535" y="181"/>
                  </a:lnTo>
                  <a:cubicBezTo>
                    <a:pt x="1343" y="71"/>
                    <a:pt x="1120" y="0"/>
                    <a:pt x="903" y="0"/>
                  </a:cubicBezTo>
                  <a:close/>
                </a:path>
              </a:pathLst>
            </a:custGeom>
            <a:solidFill>
              <a:srgbClr val="FFB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0"/>
            <p:cNvSpPr/>
            <p:nvPr/>
          </p:nvSpPr>
          <p:spPr>
            <a:xfrm>
              <a:off x="3065550" y="4715125"/>
              <a:ext cx="23525" cy="13350"/>
            </a:xfrm>
            <a:custGeom>
              <a:avLst/>
              <a:gdLst/>
              <a:ahLst/>
              <a:cxnLst/>
              <a:rect l="l" t="t" r="r" b="b"/>
              <a:pathLst>
                <a:path w="941" h="534" extrusionOk="0">
                  <a:moveTo>
                    <a:pt x="326" y="0"/>
                  </a:moveTo>
                  <a:cubicBezTo>
                    <a:pt x="238" y="0"/>
                    <a:pt x="151" y="22"/>
                    <a:pt x="68" y="69"/>
                  </a:cubicBezTo>
                  <a:cubicBezTo>
                    <a:pt x="1" y="98"/>
                    <a:pt x="42" y="185"/>
                    <a:pt x="104" y="185"/>
                  </a:cubicBezTo>
                  <a:cubicBezTo>
                    <a:pt x="114" y="185"/>
                    <a:pt x="124" y="183"/>
                    <a:pt x="134" y="178"/>
                  </a:cubicBezTo>
                  <a:cubicBezTo>
                    <a:pt x="195" y="143"/>
                    <a:pt x="263" y="126"/>
                    <a:pt x="331" y="126"/>
                  </a:cubicBezTo>
                  <a:cubicBezTo>
                    <a:pt x="410" y="126"/>
                    <a:pt x="490" y="148"/>
                    <a:pt x="561" y="190"/>
                  </a:cubicBezTo>
                  <a:cubicBezTo>
                    <a:pt x="682" y="255"/>
                    <a:pt x="780" y="365"/>
                    <a:pt x="802" y="485"/>
                  </a:cubicBezTo>
                  <a:cubicBezTo>
                    <a:pt x="810" y="520"/>
                    <a:pt x="834" y="534"/>
                    <a:pt x="859" y="534"/>
                  </a:cubicBezTo>
                  <a:cubicBezTo>
                    <a:pt x="898" y="534"/>
                    <a:pt x="940" y="499"/>
                    <a:pt x="933" y="453"/>
                  </a:cubicBezTo>
                  <a:cubicBezTo>
                    <a:pt x="890" y="288"/>
                    <a:pt x="758" y="156"/>
                    <a:pt x="616" y="80"/>
                  </a:cubicBezTo>
                  <a:cubicBezTo>
                    <a:pt x="523" y="28"/>
                    <a:pt x="425" y="0"/>
                    <a:pt x="326" y="0"/>
                  </a:cubicBezTo>
                  <a:close/>
                </a:path>
              </a:pathLst>
            </a:custGeom>
            <a:solidFill>
              <a:srgbClr val="FF7A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0"/>
            <p:cNvSpPr/>
            <p:nvPr/>
          </p:nvSpPr>
          <p:spPr>
            <a:xfrm>
              <a:off x="3138575" y="4793700"/>
              <a:ext cx="53675" cy="19450"/>
            </a:xfrm>
            <a:custGeom>
              <a:avLst/>
              <a:gdLst/>
              <a:ahLst/>
              <a:cxnLst/>
              <a:rect l="l" t="t" r="r" b="b"/>
              <a:pathLst>
                <a:path w="2147" h="778" extrusionOk="0">
                  <a:moveTo>
                    <a:pt x="99" y="0"/>
                  </a:moveTo>
                  <a:cubicBezTo>
                    <a:pt x="49" y="0"/>
                    <a:pt x="1" y="63"/>
                    <a:pt x="52" y="105"/>
                  </a:cubicBezTo>
                  <a:cubicBezTo>
                    <a:pt x="523" y="538"/>
                    <a:pt x="1155" y="777"/>
                    <a:pt x="1791" y="777"/>
                  </a:cubicBezTo>
                  <a:cubicBezTo>
                    <a:pt x="1881" y="777"/>
                    <a:pt x="1970" y="772"/>
                    <a:pt x="2059" y="763"/>
                  </a:cubicBezTo>
                  <a:cubicBezTo>
                    <a:pt x="2143" y="753"/>
                    <a:pt x="2146" y="631"/>
                    <a:pt x="2068" y="631"/>
                  </a:cubicBezTo>
                  <a:cubicBezTo>
                    <a:pt x="2065" y="631"/>
                    <a:pt x="2062" y="631"/>
                    <a:pt x="2059" y="631"/>
                  </a:cubicBezTo>
                  <a:cubicBezTo>
                    <a:pt x="1968" y="642"/>
                    <a:pt x="1876" y="647"/>
                    <a:pt x="1785" y="647"/>
                  </a:cubicBezTo>
                  <a:cubicBezTo>
                    <a:pt x="1184" y="647"/>
                    <a:pt x="587" y="427"/>
                    <a:pt x="139" y="17"/>
                  </a:cubicBezTo>
                  <a:cubicBezTo>
                    <a:pt x="127" y="5"/>
                    <a:pt x="113" y="0"/>
                    <a:pt x="99" y="0"/>
                  </a:cubicBezTo>
                  <a:close/>
                </a:path>
              </a:pathLst>
            </a:custGeom>
            <a:solidFill>
              <a:srgbClr val="FF7A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0"/>
            <p:cNvSpPr/>
            <p:nvPr/>
          </p:nvSpPr>
          <p:spPr>
            <a:xfrm>
              <a:off x="3189300" y="4692325"/>
              <a:ext cx="18550" cy="42400"/>
            </a:xfrm>
            <a:custGeom>
              <a:avLst/>
              <a:gdLst/>
              <a:ahLst/>
              <a:cxnLst/>
              <a:rect l="l" t="t" r="r" b="b"/>
              <a:pathLst>
                <a:path w="742" h="1696" extrusionOk="0">
                  <a:moveTo>
                    <a:pt x="79" y="1"/>
                  </a:moveTo>
                  <a:cubicBezTo>
                    <a:pt x="43" y="1"/>
                    <a:pt x="1" y="35"/>
                    <a:pt x="8" y="82"/>
                  </a:cubicBezTo>
                  <a:cubicBezTo>
                    <a:pt x="40" y="257"/>
                    <a:pt x="73" y="444"/>
                    <a:pt x="106" y="619"/>
                  </a:cubicBezTo>
                  <a:cubicBezTo>
                    <a:pt x="128" y="707"/>
                    <a:pt x="139" y="805"/>
                    <a:pt x="161" y="893"/>
                  </a:cubicBezTo>
                  <a:cubicBezTo>
                    <a:pt x="172" y="959"/>
                    <a:pt x="183" y="1036"/>
                    <a:pt x="249" y="1080"/>
                  </a:cubicBezTo>
                  <a:cubicBezTo>
                    <a:pt x="293" y="1112"/>
                    <a:pt x="347" y="1112"/>
                    <a:pt x="402" y="1112"/>
                  </a:cubicBezTo>
                  <a:cubicBezTo>
                    <a:pt x="422" y="1112"/>
                    <a:pt x="461" y="1105"/>
                    <a:pt x="497" y="1105"/>
                  </a:cubicBezTo>
                  <a:cubicBezTo>
                    <a:pt x="539" y="1105"/>
                    <a:pt x="578" y="1115"/>
                    <a:pt x="578" y="1156"/>
                  </a:cubicBezTo>
                  <a:cubicBezTo>
                    <a:pt x="566" y="1189"/>
                    <a:pt x="523" y="1244"/>
                    <a:pt x="501" y="1266"/>
                  </a:cubicBezTo>
                  <a:lnTo>
                    <a:pt x="435" y="1365"/>
                  </a:lnTo>
                  <a:cubicBezTo>
                    <a:pt x="380" y="1431"/>
                    <a:pt x="315" y="1507"/>
                    <a:pt x="259" y="1584"/>
                  </a:cubicBezTo>
                  <a:cubicBezTo>
                    <a:pt x="219" y="1633"/>
                    <a:pt x="264" y="1695"/>
                    <a:pt x="307" y="1695"/>
                  </a:cubicBezTo>
                  <a:cubicBezTo>
                    <a:pt x="322" y="1695"/>
                    <a:pt x="336" y="1688"/>
                    <a:pt x="347" y="1672"/>
                  </a:cubicBezTo>
                  <a:cubicBezTo>
                    <a:pt x="413" y="1595"/>
                    <a:pt x="468" y="1518"/>
                    <a:pt x="534" y="1441"/>
                  </a:cubicBezTo>
                  <a:cubicBezTo>
                    <a:pt x="588" y="1375"/>
                    <a:pt x="654" y="1310"/>
                    <a:pt x="687" y="1233"/>
                  </a:cubicBezTo>
                  <a:cubicBezTo>
                    <a:pt x="742" y="1102"/>
                    <a:pt x="654" y="992"/>
                    <a:pt x="523" y="981"/>
                  </a:cubicBezTo>
                  <a:cubicBezTo>
                    <a:pt x="490" y="981"/>
                    <a:pt x="437" y="993"/>
                    <a:pt x="390" y="993"/>
                  </a:cubicBezTo>
                  <a:cubicBezTo>
                    <a:pt x="360" y="993"/>
                    <a:pt x="332" y="988"/>
                    <a:pt x="315" y="970"/>
                  </a:cubicBezTo>
                  <a:cubicBezTo>
                    <a:pt x="281" y="937"/>
                    <a:pt x="281" y="849"/>
                    <a:pt x="271" y="817"/>
                  </a:cubicBezTo>
                  <a:cubicBezTo>
                    <a:pt x="271" y="761"/>
                    <a:pt x="259" y="707"/>
                    <a:pt x="249" y="663"/>
                  </a:cubicBezTo>
                  <a:cubicBezTo>
                    <a:pt x="205" y="454"/>
                    <a:pt x="172" y="247"/>
                    <a:pt x="128" y="49"/>
                  </a:cubicBezTo>
                  <a:cubicBezTo>
                    <a:pt x="124" y="15"/>
                    <a:pt x="103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0"/>
            <p:cNvSpPr/>
            <p:nvPr/>
          </p:nvSpPr>
          <p:spPr>
            <a:xfrm>
              <a:off x="3160425" y="4737250"/>
              <a:ext cx="31275" cy="24100"/>
            </a:xfrm>
            <a:custGeom>
              <a:avLst/>
              <a:gdLst/>
              <a:ahLst/>
              <a:cxnLst/>
              <a:rect l="l" t="t" r="r" b="b"/>
              <a:pathLst>
                <a:path w="1251" h="964" extrusionOk="0">
                  <a:moveTo>
                    <a:pt x="295" y="0"/>
                  </a:moveTo>
                  <a:cubicBezTo>
                    <a:pt x="281" y="0"/>
                    <a:pt x="267" y="2"/>
                    <a:pt x="252" y="6"/>
                  </a:cubicBezTo>
                  <a:cubicBezTo>
                    <a:pt x="186" y="17"/>
                    <a:pt x="143" y="72"/>
                    <a:pt x="110" y="127"/>
                  </a:cubicBezTo>
                  <a:cubicBezTo>
                    <a:pt x="0" y="313"/>
                    <a:pt x="22" y="565"/>
                    <a:pt x="164" y="730"/>
                  </a:cubicBezTo>
                  <a:cubicBezTo>
                    <a:pt x="281" y="886"/>
                    <a:pt x="477" y="963"/>
                    <a:pt x="664" y="963"/>
                  </a:cubicBezTo>
                  <a:cubicBezTo>
                    <a:pt x="688" y="963"/>
                    <a:pt x="711" y="962"/>
                    <a:pt x="735" y="960"/>
                  </a:cubicBezTo>
                  <a:cubicBezTo>
                    <a:pt x="910" y="938"/>
                    <a:pt x="1075" y="850"/>
                    <a:pt x="1195" y="719"/>
                  </a:cubicBezTo>
                  <a:cubicBezTo>
                    <a:pt x="1250" y="664"/>
                    <a:pt x="1250" y="587"/>
                    <a:pt x="1228" y="521"/>
                  </a:cubicBezTo>
                  <a:cubicBezTo>
                    <a:pt x="1206" y="489"/>
                    <a:pt x="1185" y="455"/>
                    <a:pt x="1151" y="434"/>
                  </a:cubicBezTo>
                  <a:cubicBezTo>
                    <a:pt x="921" y="313"/>
                    <a:pt x="691" y="192"/>
                    <a:pt x="471" y="61"/>
                  </a:cubicBezTo>
                  <a:cubicBezTo>
                    <a:pt x="418" y="34"/>
                    <a:pt x="358" y="0"/>
                    <a:pt x="295" y="0"/>
                  </a:cubicBezTo>
                  <a:close/>
                </a:path>
              </a:pathLst>
            </a:custGeom>
            <a:solidFill>
              <a:srgbClr val="FF7A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0"/>
            <p:cNvSpPr/>
            <p:nvPr/>
          </p:nvSpPr>
          <p:spPr>
            <a:xfrm>
              <a:off x="3065850" y="4573000"/>
              <a:ext cx="193275" cy="143075"/>
            </a:xfrm>
            <a:custGeom>
              <a:avLst/>
              <a:gdLst/>
              <a:ahLst/>
              <a:cxnLst/>
              <a:rect l="l" t="t" r="r" b="b"/>
              <a:pathLst>
                <a:path w="7731" h="5723" extrusionOk="0">
                  <a:moveTo>
                    <a:pt x="3829" y="0"/>
                  </a:moveTo>
                  <a:cubicBezTo>
                    <a:pt x="3679" y="0"/>
                    <a:pt x="3528" y="6"/>
                    <a:pt x="3377" y="20"/>
                  </a:cubicBezTo>
                  <a:cubicBezTo>
                    <a:pt x="2522" y="96"/>
                    <a:pt x="1678" y="403"/>
                    <a:pt x="1043" y="985"/>
                  </a:cubicBezTo>
                  <a:cubicBezTo>
                    <a:pt x="407" y="1555"/>
                    <a:pt x="1" y="2399"/>
                    <a:pt x="56" y="3254"/>
                  </a:cubicBezTo>
                  <a:lnTo>
                    <a:pt x="231" y="4954"/>
                  </a:lnTo>
                  <a:cubicBezTo>
                    <a:pt x="275" y="5217"/>
                    <a:pt x="571" y="5556"/>
                    <a:pt x="757" y="5655"/>
                  </a:cubicBezTo>
                  <a:cubicBezTo>
                    <a:pt x="848" y="5701"/>
                    <a:pt x="949" y="5723"/>
                    <a:pt x="1048" y="5723"/>
                  </a:cubicBezTo>
                  <a:cubicBezTo>
                    <a:pt x="1163" y="5723"/>
                    <a:pt x="1277" y="5693"/>
                    <a:pt x="1371" y="5634"/>
                  </a:cubicBezTo>
                  <a:cubicBezTo>
                    <a:pt x="1635" y="5469"/>
                    <a:pt x="1744" y="5140"/>
                    <a:pt x="1733" y="4833"/>
                  </a:cubicBezTo>
                  <a:cubicBezTo>
                    <a:pt x="1722" y="4537"/>
                    <a:pt x="1635" y="4241"/>
                    <a:pt x="1579" y="3945"/>
                  </a:cubicBezTo>
                  <a:cubicBezTo>
                    <a:pt x="1503" y="3507"/>
                    <a:pt x="1525" y="3046"/>
                    <a:pt x="1711" y="2651"/>
                  </a:cubicBezTo>
                  <a:cubicBezTo>
                    <a:pt x="1898" y="2257"/>
                    <a:pt x="2270" y="1928"/>
                    <a:pt x="2698" y="1851"/>
                  </a:cubicBezTo>
                  <a:cubicBezTo>
                    <a:pt x="2771" y="1839"/>
                    <a:pt x="2845" y="1834"/>
                    <a:pt x="2919" y="1834"/>
                  </a:cubicBezTo>
                  <a:cubicBezTo>
                    <a:pt x="3185" y="1834"/>
                    <a:pt x="3451" y="1894"/>
                    <a:pt x="3718" y="1894"/>
                  </a:cubicBezTo>
                  <a:cubicBezTo>
                    <a:pt x="3731" y="1895"/>
                    <a:pt x="3744" y="1895"/>
                    <a:pt x="3757" y="1895"/>
                  </a:cubicBezTo>
                  <a:cubicBezTo>
                    <a:pt x="4096" y="1895"/>
                    <a:pt x="4455" y="1751"/>
                    <a:pt x="4551" y="1434"/>
                  </a:cubicBezTo>
                  <a:cubicBezTo>
                    <a:pt x="4726" y="1697"/>
                    <a:pt x="5022" y="1884"/>
                    <a:pt x="5340" y="1928"/>
                  </a:cubicBezTo>
                  <a:cubicBezTo>
                    <a:pt x="5390" y="1935"/>
                    <a:pt x="5440" y="1938"/>
                    <a:pt x="5489" y="1938"/>
                  </a:cubicBezTo>
                  <a:cubicBezTo>
                    <a:pt x="5761" y="1938"/>
                    <a:pt x="6034" y="1838"/>
                    <a:pt x="6228" y="1653"/>
                  </a:cubicBezTo>
                  <a:cubicBezTo>
                    <a:pt x="6283" y="1938"/>
                    <a:pt x="6338" y="2235"/>
                    <a:pt x="6491" y="2476"/>
                  </a:cubicBezTo>
                  <a:cubicBezTo>
                    <a:pt x="6625" y="2672"/>
                    <a:pt x="6854" y="2817"/>
                    <a:pt x="7081" y="2817"/>
                  </a:cubicBezTo>
                  <a:cubicBezTo>
                    <a:pt x="7134" y="2817"/>
                    <a:pt x="7186" y="2810"/>
                    <a:pt x="7237" y="2793"/>
                  </a:cubicBezTo>
                  <a:cubicBezTo>
                    <a:pt x="7489" y="2717"/>
                    <a:pt x="7643" y="2443"/>
                    <a:pt x="7675" y="2179"/>
                  </a:cubicBezTo>
                  <a:cubicBezTo>
                    <a:pt x="7730" y="1719"/>
                    <a:pt x="7489" y="1270"/>
                    <a:pt x="7138" y="963"/>
                  </a:cubicBezTo>
                  <a:cubicBezTo>
                    <a:pt x="6788" y="656"/>
                    <a:pt x="6349" y="481"/>
                    <a:pt x="5910" y="349"/>
                  </a:cubicBezTo>
                  <a:cubicBezTo>
                    <a:pt x="5233" y="141"/>
                    <a:pt x="4533" y="0"/>
                    <a:pt x="38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0"/>
            <p:cNvSpPr/>
            <p:nvPr/>
          </p:nvSpPr>
          <p:spPr>
            <a:xfrm>
              <a:off x="3205375" y="4869225"/>
              <a:ext cx="250000" cy="338175"/>
            </a:xfrm>
            <a:custGeom>
              <a:avLst/>
              <a:gdLst/>
              <a:ahLst/>
              <a:cxnLst/>
              <a:rect l="l" t="t" r="r" b="b"/>
              <a:pathLst>
                <a:path w="10000" h="13527" extrusionOk="0">
                  <a:moveTo>
                    <a:pt x="1" y="1"/>
                  </a:moveTo>
                  <a:lnTo>
                    <a:pt x="2796" y="13464"/>
                  </a:lnTo>
                  <a:cubicBezTo>
                    <a:pt x="2796" y="13464"/>
                    <a:pt x="3536" y="13526"/>
                    <a:pt x="4375" y="13526"/>
                  </a:cubicBezTo>
                  <a:cubicBezTo>
                    <a:pt x="5266" y="13526"/>
                    <a:pt x="6267" y="13456"/>
                    <a:pt x="6611" y="13169"/>
                  </a:cubicBezTo>
                  <a:cubicBezTo>
                    <a:pt x="7281" y="12598"/>
                    <a:pt x="10000" y="5943"/>
                    <a:pt x="10000" y="5943"/>
                  </a:cubicBezTo>
                  <a:lnTo>
                    <a:pt x="6820" y="3816"/>
                  </a:lnTo>
                  <a:lnTo>
                    <a:pt x="5208" y="6810"/>
                  </a:lnTo>
                  <a:cubicBezTo>
                    <a:pt x="5208" y="6810"/>
                    <a:pt x="4298" y="3542"/>
                    <a:pt x="3256" y="1942"/>
                  </a:cubicBezTo>
                  <a:cubicBezTo>
                    <a:pt x="2226" y="34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0"/>
            <p:cNvSpPr/>
            <p:nvPr/>
          </p:nvSpPr>
          <p:spPr>
            <a:xfrm>
              <a:off x="2934025" y="4837725"/>
              <a:ext cx="350875" cy="435550"/>
            </a:xfrm>
            <a:custGeom>
              <a:avLst/>
              <a:gdLst/>
              <a:ahLst/>
              <a:cxnLst/>
              <a:rect l="l" t="t" r="r" b="b"/>
              <a:pathLst>
                <a:path w="14035" h="17422" extrusionOk="0">
                  <a:moveTo>
                    <a:pt x="6326" y="0"/>
                  </a:moveTo>
                  <a:lnTo>
                    <a:pt x="3070" y="515"/>
                  </a:lnTo>
                  <a:lnTo>
                    <a:pt x="0" y="5076"/>
                  </a:lnTo>
                  <a:lnTo>
                    <a:pt x="1316" y="17421"/>
                  </a:lnTo>
                  <a:lnTo>
                    <a:pt x="14034" y="17235"/>
                  </a:lnTo>
                  <a:lnTo>
                    <a:pt x="13486" y="9297"/>
                  </a:lnTo>
                  <a:lnTo>
                    <a:pt x="12872" y="3618"/>
                  </a:lnTo>
                  <a:cubicBezTo>
                    <a:pt x="12575" y="2247"/>
                    <a:pt x="11512" y="1173"/>
                    <a:pt x="10141" y="866"/>
                  </a:cubicBezTo>
                  <a:lnTo>
                    <a:pt x="63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0"/>
            <p:cNvSpPr/>
            <p:nvPr/>
          </p:nvSpPr>
          <p:spPr>
            <a:xfrm>
              <a:off x="3252900" y="4925700"/>
              <a:ext cx="30775" cy="299325"/>
            </a:xfrm>
            <a:custGeom>
              <a:avLst/>
              <a:gdLst/>
              <a:ahLst/>
              <a:cxnLst/>
              <a:rect l="l" t="t" r="r" b="b"/>
              <a:pathLst>
                <a:path w="1231" h="11973" extrusionOk="0">
                  <a:moveTo>
                    <a:pt x="85" y="0"/>
                  </a:moveTo>
                  <a:cubicBezTo>
                    <a:pt x="45" y="0"/>
                    <a:pt x="0" y="31"/>
                    <a:pt x="7" y="77"/>
                  </a:cubicBezTo>
                  <a:cubicBezTo>
                    <a:pt x="84" y="636"/>
                    <a:pt x="139" y="1206"/>
                    <a:pt x="183" y="1766"/>
                  </a:cubicBezTo>
                  <a:cubicBezTo>
                    <a:pt x="270" y="2643"/>
                    <a:pt x="347" y="3509"/>
                    <a:pt x="412" y="4386"/>
                  </a:cubicBezTo>
                  <a:cubicBezTo>
                    <a:pt x="577" y="6239"/>
                    <a:pt x="719" y="8103"/>
                    <a:pt x="895" y="9967"/>
                  </a:cubicBezTo>
                  <a:cubicBezTo>
                    <a:pt x="950" y="10624"/>
                    <a:pt x="1005" y="11282"/>
                    <a:pt x="1092" y="11929"/>
                  </a:cubicBezTo>
                  <a:cubicBezTo>
                    <a:pt x="1097" y="11959"/>
                    <a:pt x="1120" y="11973"/>
                    <a:pt x="1146" y="11973"/>
                  </a:cubicBezTo>
                  <a:cubicBezTo>
                    <a:pt x="1186" y="11973"/>
                    <a:pt x="1231" y="11942"/>
                    <a:pt x="1224" y="11896"/>
                  </a:cubicBezTo>
                  <a:cubicBezTo>
                    <a:pt x="1147" y="11337"/>
                    <a:pt x="1092" y="10767"/>
                    <a:pt x="1038" y="10208"/>
                  </a:cubicBezTo>
                  <a:cubicBezTo>
                    <a:pt x="961" y="9331"/>
                    <a:pt x="884" y="8464"/>
                    <a:pt x="819" y="7587"/>
                  </a:cubicBezTo>
                  <a:cubicBezTo>
                    <a:pt x="654" y="5735"/>
                    <a:pt x="512" y="3871"/>
                    <a:pt x="336" y="2007"/>
                  </a:cubicBezTo>
                  <a:cubicBezTo>
                    <a:pt x="281" y="1349"/>
                    <a:pt x="227" y="691"/>
                    <a:pt x="139" y="44"/>
                  </a:cubicBezTo>
                  <a:cubicBezTo>
                    <a:pt x="134" y="14"/>
                    <a:pt x="111" y="0"/>
                    <a:pt x="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0"/>
            <p:cNvSpPr/>
            <p:nvPr/>
          </p:nvSpPr>
          <p:spPr>
            <a:xfrm>
              <a:off x="3077100" y="4806475"/>
              <a:ext cx="122525" cy="72100"/>
            </a:xfrm>
            <a:custGeom>
              <a:avLst/>
              <a:gdLst/>
              <a:ahLst/>
              <a:cxnLst/>
              <a:rect l="l" t="t" r="r" b="b"/>
              <a:pathLst>
                <a:path w="4901" h="2884" extrusionOk="0">
                  <a:moveTo>
                    <a:pt x="483" y="0"/>
                  </a:moveTo>
                  <a:cubicBezTo>
                    <a:pt x="483" y="0"/>
                    <a:pt x="0" y="1404"/>
                    <a:pt x="0" y="1458"/>
                  </a:cubicBezTo>
                  <a:lnTo>
                    <a:pt x="4901" y="2883"/>
                  </a:lnTo>
                  <a:lnTo>
                    <a:pt x="4397" y="965"/>
                  </a:lnTo>
                  <a:lnTo>
                    <a:pt x="3969" y="1360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0"/>
            <p:cNvSpPr/>
            <p:nvPr/>
          </p:nvSpPr>
          <p:spPr>
            <a:xfrm>
              <a:off x="3076500" y="4838950"/>
              <a:ext cx="124750" cy="36200"/>
            </a:xfrm>
            <a:custGeom>
              <a:avLst/>
              <a:gdLst/>
              <a:ahLst/>
              <a:cxnLst/>
              <a:rect l="l" t="t" r="r" b="b"/>
              <a:pathLst>
                <a:path w="4990" h="1448" extrusionOk="0">
                  <a:moveTo>
                    <a:pt x="108" y="0"/>
                  </a:moveTo>
                  <a:cubicBezTo>
                    <a:pt x="43" y="0"/>
                    <a:pt x="0" y="96"/>
                    <a:pt x="68" y="115"/>
                  </a:cubicBezTo>
                  <a:cubicBezTo>
                    <a:pt x="890" y="477"/>
                    <a:pt x="1702" y="828"/>
                    <a:pt x="2524" y="1179"/>
                  </a:cubicBezTo>
                  <a:cubicBezTo>
                    <a:pt x="2722" y="1267"/>
                    <a:pt x="2908" y="1355"/>
                    <a:pt x="3105" y="1431"/>
                  </a:cubicBezTo>
                  <a:cubicBezTo>
                    <a:pt x="3141" y="1442"/>
                    <a:pt x="3174" y="1447"/>
                    <a:pt x="3204" y="1447"/>
                  </a:cubicBezTo>
                  <a:cubicBezTo>
                    <a:pt x="3295" y="1447"/>
                    <a:pt x="3363" y="1398"/>
                    <a:pt x="3412" y="1299"/>
                  </a:cubicBezTo>
                  <a:cubicBezTo>
                    <a:pt x="3605" y="944"/>
                    <a:pt x="3779" y="560"/>
                    <a:pt x="3961" y="191"/>
                  </a:cubicBezTo>
                  <a:lnTo>
                    <a:pt x="3961" y="191"/>
                  </a:lnTo>
                  <a:lnTo>
                    <a:pt x="4849" y="1201"/>
                  </a:lnTo>
                  <a:cubicBezTo>
                    <a:pt x="4861" y="1213"/>
                    <a:pt x="4875" y="1218"/>
                    <a:pt x="4889" y="1218"/>
                  </a:cubicBezTo>
                  <a:cubicBezTo>
                    <a:pt x="4939" y="1218"/>
                    <a:pt x="4990" y="1156"/>
                    <a:pt x="4947" y="1113"/>
                  </a:cubicBezTo>
                  <a:lnTo>
                    <a:pt x="3993" y="27"/>
                  </a:lnTo>
                  <a:cubicBezTo>
                    <a:pt x="3979" y="14"/>
                    <a:pt x="3962" y="8"/>
                    <a:pt x="3945" y="8"/>
                  </a:cubicBezTo>
                  <a:cubicBezTo>
                    <a:pt x="3922" y="8"/>
                    <a:pt x="3901" y="19"/>
                    <a:pt x="3894" y="39"/>
                  </a:cubicBezTo>
                  <a:cubicBezTo>
                    <a:pt x="3719" y="390"/>
                    <a:pt x="3543" y="741"/>
                    <a:pt x="3379" y="1080"/>
                  </a:cubicBezTo>
                  <a:cubicBezTo>
                    <a:pt x="3329" y="1170"/>
                    <a:pt x="3298" y="1315"/>
                    <a:pt x="3184" y="1315"/>
                  </a:cubicBezTo>
                  <a:cubicBezTo>
                    <a:pt x="3173" y="1315"/>
                    <a:pt x="3161" y="1314"/>
                    <a:pt x="3149" y="1311"/>
                  </a:cubicBezTo>
                  <a:cubicBezTo>
                    <a:pt x="3050" y="1289"/>
                    <a:pt x="2941" y="1223"/>
                    <a:pt x="2853" y="1179"/>
                  </a:cubicBezTo>
                  <a:cubicBezTo>
                    <a:pt x="2666" y="1102"/>
                    <a:pt x="2491" y="1026"/>
                    <a:pt x="2315" y="948"/>
                  </a:cubicBezTo>
                  <a:cubicBezTo>
                    <a:pt x="1581" y="631"/>
                    <a:pt x="858" y="324"/>
                    <a:pt x="134" y="6"/>
                  </a:cubicBezTo>
                  <a:cubicBezTo>
                    <a:pt x="125" y="2"/>
                    <a:pt x="116" y="0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0"/>
            <p:cNvSpPr/>
            <p:nvPr/>
          </p:nvSpPr>
          <p:spPr>
            <a:xfrm>
              <a:off x="3173425" y="4839175"/>
              <a:ext cx="37600" cy="232425"/>
            </a:xfrm>
            <a:custGeom>
              <a:avLst/>
              <a:gdLst/>
              <a:ahLst/>
              <a:cxnLst/>
              <a:rect l="l" t="t" r="r" b="b"/>
              <a:pathLst>
                <a:path w="1504" h="9297" extrusionOk="0">
                  <a:moveTo>
                    <a:pt x="75" y="0"/>
                  </a:moveTo>
                  <a:cubicBezTo>
                    <a:pt x="39" y="0"/>
                    <a:pt x="0" y="33"/>
                    <a:pt x="7" y="84"/>
                  </a:cubicBezTo>
                  <a:cubicBezTo>
                    <a:pt x="489" y="2486"/>
                    <a:pt x="851" y="4908"/>
                    <a:pt x="1158" y="7332"/>
                  </a:cubicBezTo>
                  <a:cubicBezTo>
                    <a:pt x="1235" y="7968"/>
                    <a:pt x="1311" y="8604"/>
                    <a:pt x="1377" y="9239"/>
                  </a:cubicBezTo>
                  <a:cubicBezTo>
                    <a:pt x="1382" y="9278"/>
                    <a:pt x="1415" y="9297"/>
                    <a:pt x="1446" y="9297"/>
                  </a:cubicBezTo>
                  <a:cubicBezTo>
                    <a:pt x="1476" y="9297"/>
                    <a:pt x="1503" y="9278"/>
                    <a:pt x="1498" y="9239"/>
                  </a:cubicBezTo>
                  <a:cubicBezTo>
                    <a:pt x="1257" y="6784"/>
                    <a:pt x="894" y="4350"/>
                    <a:pt x="478" y="1926"/>
                  </a:cubicBezTo>
                  <a:cubicBezTo>
                    <a:pt x="368" y="1302"/>
                    <a:pt x="258" y="676"/>
                    <a:pt x="127" y="52"/>
                  </a:cubicBezTo>
                  <a:cubicBezTo>
                    <a:pt x="123" y="16"/>
                    <a:pt x="100" y="0"/>
                    <a:pt x="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0"/>
            <p:cNvSpPr/>
            <p:nvPr/>
          </p:nvSpPr>
          <p:spPr>
            <a:xfrm>
              <a:off x="3231150" y="5223550"/>
              <a:ext cx="73475" cy="45125"/>
            </a:xfrm>
            <a:custGeom>
              <a:avLst/>
              <a:gdLst/>
              <a:ahLst/>
              <a:cxnLst/>
              <a:rect l="l" t="t" r="r" b="b"/>
              <a:pathLst>
                <a:path w="2939" h="1805" extrusionOk="0">
                  <a:moveTo>
                    <a:pt x="0" y="431"/>
                  </a:moveTo>
                  <a:cubicBezTo>
                    <a:pt x="1" y="469"/>
                    <a:pt x="35" y="488"/>
                    <a:pt x="93" y="492"/>
                  </a:cubicBezTo>
                  <a:lnTo>
                    <a:pt x="93" y="492"/>
                  </a:lnTo>
                  <a:lnTo>
                    <a:pt x="0" y="431"/>
                  </a:lnTo>
                  <a:close/>
                  <a:moveTo>
                    <a:pt x="2374" y="0"/>
                  </a:moveTo>
                  <a:cubicBezTo>
                    <a:pt x="2301" y="0"/>
                    <a:pt x="2229" y="23"/>
                    <a:pt x="2182" y="70"/>
                  </a:cubicBezTo>
                  <a:cubicBezTo>
                    <a:pt x="2180" y="30"/>
                    <a:pt x="2139" y="13"/>
                    <a:pt x="2069" y="13"/>
                  </a:cubicBezTo>
                  <a:cubicBezTo>
                    <a:pt x="1695" y="13"/>
                    <a:pt x="502" y="492"/>
                    <a:pt x="120" y="492"/>
                  </a:cubicBezTo>
                  <a:cubicBezTo>
                    <a:pt x="110" y="492"/>
                    <a:pt x="101" y="492"/>
                    <a:pt x="93" y="492"/>
                  </a:cubicBezTo>
                  <a:lnTo>
                    <a:pt x="93" y="492"/>
                  </a:lnTo>
                  <a:lnTo>
                    <a:pt x="2116" y="1802"/>
                  </a:lnTo>
                  <a:cubicBezTo>
                    <a:pt x="2129" y="1804"/>
                    <a:pt x="2142" y="1805"/>
                    <a:pt x="2155" y="1805"/>
                  </a:cubicBezTo>
                  <a:cubicBezTo>
                    <a:pt x="2473" y="1805"/>
                    <a:pt x="2809" y="1309"/>
                    <a:pt x="2873" y="1057"/>
                  </a:cubicBezTo>
                  <a:cubicBezTo>
                    <a:pt x="2938" y="794"/>
                    <a:pt x="2895" y="509"/>
                    <a:pt x="2763" y="278"/>
                  </a:cubicBezTo>
                  <a:cubicBezTo>
                    <a:pt x="2697" y="168"/>
                    <a:pt x="2620" y="70"/>
                    <a:pt x="2510" y="26"/>
                  </a:cubicBezTo>
                  <a:cubicBezTo>
                    <a:pt x="2468" y="9"/>
                    <a:pt x="2421" y="0"/>
                    <a:pt x="23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0"/>
            <p:cNvSpPr/>
            <p:nvPr/>
          </p:nvSpPr>
          <p:spPr>
            <a:xfrm>
              <a:off x="3150550" y="5223850"/>
              <a:ext cx="137450" cy="22850"/>
            </a:xfrm>
            <a:custGeom>
              <a:avLst/>
              <a:gdLst/>
              <a:ahLst/>
              <a:cxnLst/>
              <a:rect l="l" t="t" r="r" b="b"/>
              <a:pathLst>
                <a:path w="5498" h="914" extrusionOk="0">
                  <a:moveTo>
                    <a:pt x="5402" y="0"/>
                  </a:moveTo>
                  <a:cubicBezTo>
                    <a:pt x="5396" y="0"/>
                    <a:pt x="5390" y="1"/>
                    <a:pt x="5384" y="3"/>
                  </a:cubicBezTo>
                  <a:cubicBezTo>
                    <a:pt x="3629" y="354"/>
                    <a:pt x="1875" y="694"/>
                    <a:pt x="77" y="782"/>
                  </a:cubicBezTo>
                  <a:cubicBezTo>
                    <a:pt x="1" y="782"/>
                    <a:pt x="1" y="913"/>
                    <a:pt x="77" y="913"/>
                  </a:cubicBezTo>
                  <a:cubicBezTo>
                    <a:pt x="1887" y="825"/>
                    <a:pt x="3651" y="485"/>
                    <a:pt x="5417" y="124"/>
                  </a:cubicBezTo>
                  <a:cubicBezTo>
                    <a:pt x="5497" y="104"/>
                    <a:pt x="5467" y="0"/>
                    <a:pt x="54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0"/>
            <p:cNvSpPr/>
            <p:nvPr/>
          </p:nvSpPr>
          <p:spPr>
            <a:xfrm>
              <a:off x="3364350" y="4985725"/>
              <a:ext cx="91025" cy="36475"/>
            </a:xfrm>
            <a:custGeom>
              <a:avLst/>
              <a:gdLst/>
              <a:ahLst/>
              <a:cxnLst/>
              <a:rect l="l" t="t" r="r" b="b"/>
              <a:pathLst>
                <a:path w="3641" h="1459" extrusionOk="0">
                  <a:moveTo>
                    <a:pt x="1" y="1"/>
                  </a:moveTo>
                  <a:lnTo>
                    <a:pt x="1" y="1"/>
                  </a:lnTo>
                  <a:cubicBezTo>
                    <a:pt x="77" y="318"/>
                    <a:pt x="450" y="680"/>
                    <a:pt x="822" y="922"/>
                  </a:cubicBezTo>
                  <a:cubicBezTo>
                    <a:pt x="1371" y="1283"/>
                    <a:pt x="1959" y="1459"/>
                    <a:pt x="2567" y="1459"/>
                  </a:cubicBezTo>
                  <a:cubicBezTo>
                    <a:pt x="2920" y="1459"/>
                    <a:pt x="3279" y="1400"/>
                    <a:pt x="3641" y="1283"/>
                  </a:cubicBezTo>
                  <a:cubicBezTo>
                    <a:pt x="3334" y="1042"/>
                    <a:pt x="3125" y="932"/>
                    <a:pt x="2818" y="70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0"/>
            <p:cNvSpPr/>
            <p:nvPr/>
          </p:nvSpPr>
          <p:spPr>
            <a:xfrm>
              <a:off x="3364350" y="4884725"/>
              <a:ext cx="202850" cy="137475"/>
            </a:xfrm>
            <a:custGeom>
              <a:avLst/>
              <a:gdLst/>
              <a:ahLst/>
              <a:cxnLst/>
              <a:rect l="l" t="t" r="r" b="b"/>
              <a:pathLst>
                <a:path w="8114" h="5499" extrusionOk="0">
                  <a:moveTo>
                    <a:pt x="3351" y="0"/>
                  </a:moveTo>
                  <a:cubicBezTo>
                    <a:pt x="2950" y="0"/>
                    <a:pt x="2380" y="127"/>
                    <a:pt x="1733" y="379"/>
                  </a:cubicBezTo>
                  <a:cubicBezTo>
                    <a:pt x="439" y="883"/>
                    <a:pt x="800" y="2560"/>
                    <a:pt x="800" y="2560"/>
                  </a:cubicBezTo>
                  <a:lnTo>
                    <a:pt x="1" y="4041"/>
                  </a:lnTo>
                  <a:cubicBezTo>
                    <a:pt x="591" y="5459"/>
                    <a:pt x="2415" y="5498"/>
                    <a:pt x="2614" y="5498"/>
                  </a:cubicBezTo>
                  <a:cubicBezTo>
                    <a:pt x="2626" y="5498"/>
                    <a:pt x="2632" y="5498"/>
                    <a:pt x="2632" y="5498"/>
                  </a:cubicBezTo>
                  <a:cubicBezTo>
                    <a:pt x="2632" y="5498"/>
                    <a:pt x="3180" y="4095"/>
                    <a:pt x="3224" y="4084"/>
                  </a:cubicBezTo>
                  <a:cubicBezTo>
                    <a:pt x="3268" y="4063"/>
                    <a:pt x="7181" y="2297"/>
                    <a:pt x="7522" y="2045"/>
                  </a:cubicBezTo>
                  <a:cubicBezTo>
                    <a:pt x="7861" y="1793"/>
                    <a:pt x="7686" y="1376"/>
                    <a:pt x="7686" y="1376"/>
                  </a:cubicBezTo>
                  <a:cubicBezTo>
                    <a:pt x="8114" y="708"/>
                    <a:pt x="7313" y="652"/>
                    <a:pt x="7313" y="652"/>
                  </a:cubicBezTo>
                  <a:cubicBezTo>
                    <a:pt x="7313" y="652"/>
                    <a:pt x="7357" y="236"/>
                    <a:pt x="6974" y="104"/>
                  </a:cubicBezTo>
                  <a:cubicBezTo>
                    <a:pt x="6916" y="83"/>
                    <a:pt x="6811" y="75"/>
                    <a:pt x="6674" y="75"/>
                  </a:cubicBezTo>
                  <a:cubicBezTo>
                    <a:pt x="5871" y="75"/>
                    <a:pt x="3958" y="379"/>
                    <a:pt x="3958" y="379"/>
                  </a:cubicBezTo>
                  <a:cubicBezTo>
                    <a:pt x="3986" y="127"/>
                    <a:pt x="3753" y="0"/>
                    <a:pt x="3351" y="0"/>
                  </a:cubicBezTo>
                  <a:close/>
                </a:path>
              </a:pathLst>
            </a:custGeom>
            <a:solidFill>
              <a:srgbClr val="FFB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0"/>
            <p:cNvSpPr/>
            <p:nvPr/>
          </p:nvSpPr>
          <p:spPr>
            <a:xfrm>
              <a:off x="3486025" y="4908725"/>
              <a:ext cx="30225" cy="31650"/>
            </a:xfrm>
            <a:custGeom>
              <a:avLst/>
              <a:gdLst/>
              <a:ahLst/>
              <a:cxnLst/>
              <a:rect l="l" t="t" r="r" b="b"/>
              <a:pathLst>
                <a:path w="1209" h="1266" extrusionOk="0">
                  <a:moveTo>
                    <a:pt x="90" y="1"/>
                  </a:moveTo>
                  <a:cubicBezTo>
                    <a:pt x="38" y="1"/>
                    <a:pt x="1" y="84"/>
                    <a:pt x="56" y="120"/>
                  </a:cubicBezTo>
                  <a:cubicBezTo>
                    <a:pt x="472" y="416"/>
                    <a:pt x="813" y="800"/>
                    <a:pt x="1076" y="1239"/>
                  </a:cubicBezTo>
                  <a:cubicBezTo>
                    <a:pt x="1085" y="1258"/>
                    <a:pt x="1102" y="1266"/>
                    <a:pt x="1119" y="1266"/>
                  </a:cubicBezTo>
                  <a:cubicBezTo>
                    <a:pt x="1160" y="1266"/>
                    <a:pt x="1209" y="1219"/>
                    <a:pt x="1186" y="1173"/>
                  </a:cubicBezTo>
                  <a:cubicBezTo>
                    <a:pt x="911" y="712"/>
                    <a:pt x="550" y="318"/>
                    <a:pt x="122" y="11"/>
                  </a:cubicBezTo>
                  <a:cubicBezTo>
                    <a:pt x="111" y="4"/>
                    <a:pt x="100" y="1"/>
                    <a:pt x="90" y="1"/>
                  </a:cubicBezTo>
                  <a:close/>
                </a:path>
              </a:pathLst>
            </a:custGeom>
            <a:solidFill>
              <a:srgbClr val="FF7A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0"/>
            <p:cNvSpPr/>
            <p:nvPr/>
          </p:nvSpPr>
          <p:spPr>
            <a:xfrm>
              <a:off x="3427150" y="4910350"/>
              <a:ext cx="24525" cy="36725"/>
            </a:xfrm>
            <a:custGeom>
              <a:avLst/>
              <a:gdLst/>
              <a:ahLst/>
              <a:cxnLst/>
              <a:rect l="l" t="t" r="r" b="b"/>
              <a:pathLst>
                <a:path w="981" h="1469" extrusionOk="0">
                  <a:moveTo>
                    <a:pt x="917" y="0"/>
                  </a:moveTo>
                  <a:cubicBezTo>
                    <a:pt x="884" y="0"/>
                    <a:pt x="849" y="22"/>
                    <a:pt x="843" y="66"/>
                  </a:cubicBezTo>
                  <a:cubicBezTo>
                    <a:pt x="778" y="570"/>
                    <a:pt x="481" y="1053"/>
                    <a:pt x="65" y="1349"/>
                  </a:cubicBezTo>
                  <a:cubicBezTo>
                    <a:pt x="1" y="1386"/>
                    <a:pt x="37" y="1469"/>
                    <a:pt x="89" y="1469"/>
                  </a:cubicBezTo>
                  <a:cubicBezTo>
                    <a:pt x="99" y="1469"/>
                    <a:pt x="109" y="1466"/>
                    <a:pt x="120" y="1459"/>
                  </a:cubicBezTo>
                  <a:cubicBezTo>
                    <a:pt x="591" y="1130"/>
                    <a:pt x="898" y="626"/>
                    <a:pt x="975" y="66"/>
                  </a:cubicBezTo>
                  <a:cubicBezTo>
                    <a:pt x="980" y="22"/>
                    <a:pt x="950" y="0"/>
                    <a:pt x="917" y="0"/>
                  </a:cubicBezTo>
                  <a:close/>
                </a:path>
              </a:pathLst>
            </a:custGeom>
            <a:solidFill>
              <a:srgbClr val="FF7A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0"/>
            <p:cNvSpPr/>
            <p:nvPr/>
          </p:nvSpPr>
          <p:spPr>
            <a:xfrm>
              <a:off x="3442650" y="4927125"/>
              <a:ext cx="30600" cy="6125"/>
            </a:xfrm>
            <a:custGeom>
              <a:avLst/>
              <a:gdLst/>
              <a:ahLst/>
              <a:cxnLst/>
              <a:rect l="l" t="t" r="r" b="b"/>
              <a:pathLst>
                <a:path w="1224" h="245" extrusionOk="0">
                  <a:moveTo>
                    <a:pt x="513" y="0"/>
                  </a:moveTo>
                  <a:cubicBezTo>
                    <a:pt x="367" y="0"/>
                    <a:pt x="221" y="18"/>
                    <a:pt x="81" y="53"/>
                  </a:cubicBezTo>
                  <a:cubicBezTo>
                    <a:pt x="0" y="73"/>
                    <a:pt x="30" y="176"/>
                    <a:pt x="95" y="176"/>
                  </a:cubicBezTo>
                  <a:cubicBezTo>
                    <a:pt x="101" y="176"/>
                    <a:pt x="107" y="176"/>
                    <a:pt x="114" y="174"/>
                  </a:cubicBezTo>
                  <a:cubicBezTo>
                    <a:pt x="246" y="144"/>
                    <a:pt x="380" y="129"/>
                    <a:pt x="513" y="129"/>
                  </a:cubicBezTo>
                  <a:cubicBezTo>
                    <a:pt x="722" y="129"/>
                    <a:pt x="928" y="166"/>
                    <a:pt x="1123" y="240"/>
                  </a:cubicBezTo>
                  <a:cubicBezTo>
                    <a:pt x="1131" y="243"/>
                    <a:pt x="1139" y="245"/>
                    <a:pt x="1146" y="245"/>
                  </a:cubicBezTo>
                  <a:cubicBezTo>
                    <a:pt x="1205" y="245"/>
                    <a:pt x="1224" y="138"/>
                    <a:pt x="1155" y="119"/>
                  </a:cubicBezTo>
                  <a:cubicBezTo>
                    <a:pt x="951" y="40"/>
                    <a:pt x="732" y="0"/>
                    <a:pt x="513" y="0"/>
                  </a:cubicBezTo>
                  <a:close/>
                </a:path>
              </a:pathLst>
            </a:custGeom>
            <a:solidFill>
              <a:srgbClr val="FF7A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0"/>
            <p:cNvSpPr/>
            <p:nvPr/>
          </p:nvSpPr>
          <p:spPr>
            <a:xfrm>
              <a:off x="3424250" y="4893575"/>
              <a:ext cx="40275" cy="15200"/>
            </a:xfrm>
            <a:custGeom>
              <a:avLst/>
              <a:gdLst/>
              <a:ahLst/>
              <a:cxnLst/>
              <a:rect l="l" t="t" r="r" b="b"/>
              <a:pathLst>
                <a:path w="1611" h="608" extrusionOk="0">
                  <a:moveTo>
                    <a:pt x="1526" y="0"/>
                  </a:moveTo>
                  <a:cubicBezTo>
                    <a:pt x="1520" y="0"/>
                    <a:pt x="1514" y="1"/>
                    <a:pt x="1508" y="3"/>
                  </a:cubicBezTo>
                  <a:cubicBezTo>
                    <a:pt x="1025" y="145"/>
                    <a:pt x="543" y="298"/>
                    <a:pt x="71" y="474"/>
                  </a:cubicBezTo>
                  <a:cubicBezTo>
                    <a:pt x="1" y="504"/>
                    <a:pt x="22" y="608"/>
                    <a:pt x="86" y="608"/>
                  </a:cubicBezTo>
                  <a:cubicBezTo>
                    <a:pt x="92" y="608"/>
                    <a:pt x="98" y="607"/>
                    <a:pt x="104" y="605"/>
                  </a:cubicBezTo>
                  <a:cubicBezTo>
                    <a:pt x="575" y="430"/>
                    <a:pt x="1058" y="266"/>
                    <a:pt x="1540" y="123"/>
                  </a:cubicBezTo>
                  <a:cubicBezTo>
                    <a:pt x="1611" y="103"/>
                    <a:pt x="1589" y="0"/>
                    <a:pt x="1526" y="0"/>
                  </a:cubicBezTo>
                  <a:close/>
                </a:path>
              </a:pathLst>
            </a:custGeom>
            <a:solidFill>
              <a:srgbClr val="FF7A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0"/>
            <p:cNvSpPr/>
            <p:nvPr/>
          </p:nvSpPr>
          <p:spPr>
            <a:xfrm>
              <a:off x="3496675" y="4898825"/>
              <a:ext cx="53800" cy="13050"/>
            </a:xfrm>
            <a:custGeom>
              <a:avLst/>
              <a:gdLst/>
              <a:ahLst/>
              <a:cxnLst/>
              <a:rect l="l" t="t" r="r" b="b"/>
              <a:pathLst>
                <a:path w="2152" h="522" extrusionOk="0">
                  <a:moveTo>
                    <a:pt x="2075" y="1"/>
                  </a:moveTo>
                  <a:cubicBezTo>
                    <a:pt x="1384" y="34"/>
                    <a:pt x="716" y="166"/>
                    <a:pt x="68" y="395"/>
                  </a:cubicBezTo>
                  <a:cubicBezTo>
                    <a:pt x="0" y="415"/>
                    <a:pt x="19" y="522"/>
                    <a:pt x="78" y="522"/>
                  </a:cubicBezTo>
                  <a:cubicBezTo>
                    <a:pt x="85" y="522"/>
                    <a:pt x="93" y="520"/>
                    <a:pt x="102" y="516"/>
                  </a:cubicBezTo>
                  <a:cubicBezTo>
                    <a:pt x="738" y="297"/>
                    <a:pt x="1395" y="166"/>
                    <a:pt x="2075" y="132"/>
                  </a:cubicBezTo>
                  <a:cubicBezTo>
                    <a:pt x="2152" y="132"/>
                    <a:pt x="2152" y="1"/>
                    <a:pt x="2075" y="1"/>
                  </a:cubicBezTo>
                  <a:close/>
                </a:path>
              </a:pathLst>
            </a:custGeom>
            <a:solidFill>
              <a:srgbClr val="FF7A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0"/>
            <p:cNvSpPr/>
            <p:nvPr/>
          </p:nvSpPr>
          <p:spPr>
            <a:xfrm>
              <a:off x="3509300" y="4916100"/>
              <a:ext cx="50225" cy="15250"/>
            </a:xfrm>
            <a:custGeom>
              <a:avLst/>
              <a:gdLst/>
              <a:ahLst/>
              <a:cxnLst/>
              <a:rect l="l" t="t" r="r" b="b"/>
              <a:pathLst>
                <a:path w="2009" h="610" extrusionOk="0">
                  <a:moveTo>
                    <a:pt x="1921" y="1"/>
                  </a:moveTo>
                  <a:cubicBezTo>
                    <a:pt x="1285" y="77"/>
                    <a:pt x="660" y="242"/>
                    <a:pt x="68" y="483"/>
                  </a:cubicBezTo>
                  <a:cubicBezTo>
                    <a:pt x="1" y="512"/>
                    <a:pt x="18" y="609"/>
                    <a:pt x="76" y="609"/>
                  </a:cubicBezTo>
                  <a:cubicBezTo>
                    <a:pt x="83" y="609"/>
                    <a:pt x="92" y="607"/>
                    <a:pt x="101" y="603"/>
                  </a:cubicBezTo>
                  <a:cubicBezTo>
                    <a:pt x="682" y="362"/>
                    <a:pt x="1296" y="209"/>
                    <a:pt x="1921" y="132"/>
                  </a:cubicBezTo>
                  <a:cubicBezTo>
                    <a:pt x="2009" y="121"/>
                    <a:pt x="2009" y="1"/>
                    <a:pt x="1921" y="1"/>
                  </a:cubicBezTo>
                  <a:close/>
                </a:path>
              </a:pathLst>
            </a:custGeom>
            <a:solidFill>
              <a:srgbClr val="FF7A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0"/>
            <p:cNvSpPr/>
            <p:nvPr/>
          </p:nvSpPr>
          <p:spPr>
            <a:xfrm>
              <a:off x="3352850" y="5018550"/>
              <a:ext cx="23050" cy="21000"/>
            </a:xfrm>
            <a:custGeom>
              <a:avLst/>
              <a:gdLst/>
              <a:ahLst/>
              <a:cxnLst/>
              <a:rect l="l" t="t" r="r" b="b"/>
              <a:pathLst>
                <a:path w="922" h="840" extrusionOk="0">
                  <a:moveTo>
                    <a:pt x="460" y="0"/>
                  </a:moveTo>
                  <a:cubicBezTo>
                    <a:pt x="354" y="0"/>
                    <a:pt x="247" y="41"/>
                    <a:pt x="164" y="123"/>
                  </a:cubicBezTo>
                  <a:cubicBezTo>
                    <a:pt x="0" y="288"/>
                    <a:pt x="0" y="551"/>
                    <a:pt x="164" y="715"/>
                  </a:cubicBezTo>
                  <a:cubicBezTo>
                    <a:pt x="247" y="798"/>
                    <a:pt x="354" y="839"/>
                    <a:pt x="460" y="839"/>
                  </a:cubicBezTo>
                  <a:cubicBezTo>
                    <a:pt x="567" y="839"/>
                    <a:pt x="674" y="798"/>
                    <a:pt x="756" y="715"/>
                  </a:cubicBezTo>
                  <a:cubicBezTo>
                    <a:pt x="921" y="551"/>
                    <a:pt x="921" y="288"/>
                    <a:pt x="756" y="123"/>
                  </a:cubicBezTo>
                  <a:cubicBezTo>
                    <a:pt x="674" y="41"/>
                    <a:pt x="567" y="0"/>
                    <a:pt x="4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0"/>
            <p:cNvSpPr/>
            <p:nvPr/>
          </p:nvSpPr>
          <p:spPr>
            <a:xfrm>
              <a:off x="2878375" y="4850325"/>
              <a:ext cx="481875" cy="388300"/>
            </a:xfrm>
            <a:custGeom>
              <a:avLst/>
              <a:gdLst/>
              <a:ahLst/>
              <a:cxnLst/>
              <a:rect l="l" t="t" r="r" b="b"/>
              <a:pathLst>
                <a:path w="19275" h="15532" extrusionOk="0">
                  <a:moveTo>
                    <a:pt x="5351" y="0"/>
                  </a:moveTo>
                  <a:cubicBezTo>
                    <a:pt x="5351" y="0"/>
                    <a:pt x="0" y="778"/>
                    <a:pt x="2566" y="7247"/>
                  </a:cubicBezTo>
                  <a:cubicBezTo>
                    <a:pt x="3838" y="10449"/>
                    <a:pt x="5099" y="12850"/>
                    <a:pt x="7324" y="14922"/>
                  </a:cubicBezTo>
                  <a:cubicBezTo>
                    <a:pt x="7798" y="15364"/>
                    <a:pt x="8397" y="15531"/>
                    <a:pt x="9072" y="15531"/>
                  </a:cubicBezTo>
                  <a:cubicBezTo>
                    <a:pt x="10458" y="15531"/>
                    <a:pt x="12167" y="14824"/>
                    <a:pt x="13782" y="14330"/>
                  </a:cubicBezTo>
                  <a:cubicBezTo>
                    <a:pt x="15986" y="13650"/>
                    <a:pt x="19275" y="12148"/>
                    <a:pt x="19275" y="12148"/>
                  </a:cubicBezTo>
                  <a:cubicBezTo>
                    <a:pt x="18014" y="11150"/>
                    <a:pt x="17674" y="9714"/>
                    <a:pt x="17992" y="7938"/>
                  </a:cubicBezTo>
                  <a:lnTo>
                    <a:pt x="17992" y="7938"/>
                  </a:lnTo>
                  <a:lnTo>
                    <a:pt x="9846" y="9550"/>
                  </a:lnTo>
                  <a:lnTo>
                    <a:pt x="5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0"/>
            <p:cNvSpPr/>
            <p:nvPr/>
          </p:nvSpPr>
          <p:spPr>
            <a:xfrm>
              <a:off x="2954650" y="4928175"/>
              <a:ext cx="407800" cy="314000"/>
            </a:xfrm>
            <a:custGeom>
              <a:avLst/>
              <a:gdLst/>
              <a:ahLst/>
              <a:cxnLst/>
              <a:rect l="l" t="t" r="r" b="b"/>
              <a:pathLst>
                <a:path w="16312" h="12560" extrusionOk="0">
                  <a:moveTo>
                    <a:pt x="4043" y="0"/>
                  </a:moveTo>
                  <a:cubicBezTo>
                    <a:pt x="4004" y="0"/>
                    <a:pt x="3968" y="31"/>
                    <a:pt x="3988" y="77"/>
                  </a:cubicBezTo>
                  <a:lnTo>
                    <a:pt x="5140" y="2905"/>
                  </a:lnTo>
                  <a:cubicBezTo>
                    <a:pt x="5512" y="3826"/>
                    <a:pt x="5863" y="4759"/>
                    <a:pt x="6258" y="5658"/>
                  </a:cubicBezTo>
                  <a:cubicBezTo>
                    <a:pt x="6390" y="5943"/>
                    <a:pt x="6554" y="6206"/>
                    <a:pt x="6718" y="6469"/>
                  </a:cubicBezTo>
                  <a:cubicBezTo>
                    <a:pt x="6729" y="6479"/>
                    <a:pt x="6751" y="6501"/>
                    <a:pt x="6773" y="6501"/>
                  </a:cubicBezTo>
                  <a:cubicBezTo>
                    <a:pt x="7672" y="6381"/>
                    <a:pt x="8560" y="6162"/>
                    <a:pt x="9448" y="5986"/>
                  </a:cubicBezTo>
                  <a:cubicBezTo>
                    <a:pt x="10622" y="5756"/>
                    <a:pt x="11794" y="5536"/>
                    <a:pt x="12968" y="5307"/>
                  </a:cubicBezTo>
                  <a:cubicBezTo>
                    <a:pt x="13598" y="5181"/>
                    <a:pt x="14238" y="5044"/>
                    <a:pt x="14870" y="4908"/>
                  </a:cubicBezTo>
                  <a:lnTo>
                    <a:pt x="14870" y="4908"/>
                  </a:lnTo>
                  <a:cubicBezTo>
                    <a:pt x="14775" y="6349"/>
                    <a:pt x="14966" y="8016"/>
                    <a:pt x="16104" y="9024"/>
                  </a:cubicBezTo>
                  <a:lnTo>
                    <a:pt x="16104" y="9024"/>
                  </a:lnTo>
                  <a:cubicBezTo>
                    <a:pt x="15285" y="9360"/>
                    <a:pt x="14466" y="9695"/>
                    <a:pt x="13648" y="10010"/>
                  </a:cubicBezTo>
                  <a:cubicBezTo>
                    <a:pt x="11992" y="10657"/>
                    <a:pt x="10325" y="11271"/>
                    <a:pt x="8626" y="11797"/>
                  </a:cubicBezTo>
                  <a:cubicBezTo>
                    <a:pt x="7924" y="12005"/>
                    <a:pt x="7201" y="12214"/>
                    <a:pt x="6466" y="12345"/>
                  </a:cubicBezTo>
                  <a:cubicBezTo>
                    <a:pt x="6214" y="12389"/>
                    <a:pt x="5962" y="12433"/>
                    <a:pt x="5698" y="12433"/>
                  </a:cubicBezTo>
                  <a:cubicBezTo>
                    <a:pt x="5447" y="12433"/>
                    <a:pt x="5216" y="12367"/>
                    <a:pt x="4997" y="12246"/>
                  </a:cubicBezTo>
                  <a:cubicBezTo>
                    <a:pt x="4372" y="11917"/>
                    <a:pt x="3868" y="11359"/>
                    <a:pt x="3429" y="10821"/>
                  </a:cubicBezTo>
                  <a:cubicBezTo>
                    <a:pt x="2870" y="10153"/>
                    <a:pt x="2377" y="9418"/>
                    <a:pt x="1916" y="8672"/>
                  </a:cubicBezTo>
                  <a:cubicBezTo>
                    <a:pt x="1280" y="7642"/>
                    <a:pt x="688" y="6578"/>
                    <a:pt x="162" y="5482"/>
                  </a:cubicBezTo>
                  <a:cubicBezTo>
                    <a:pt x="151" y="5471"/>
                    <a:pt x="140" y="5449"/>
                    <a:pt x="140" y="5427"/>
                  </a:cubicBezTo>
                  <a:cubicBezTo>
                    <a:pt x="127" y="5406"/>
                    <a:pt x="106" y="5398"/>
                    <a:pt x="87" y="5398"/>
                  </a:cubicBezTo>
                  <a:cubicBezTo>
                    <a:pt x="43" y="5398"/>
                    <a:pt x="0" y="5440"/>
                    <a:pt x="31" y="5493"/>
                  </a:cubicBezTo>
                  <a:cubicBezTo>
                    <a:pt x="480" y="6436"/>
                    <a:pt x="984" y="7356"/>
                    <a:pt x="1522" y="8256"/>
                  </a:cubicBezTo>
                  <a:cubicBezTo>
                    <a:pt x="1971" y="9012"/>
                    <a:pt x="2453" y="9758"/>
                    <a:pt x="2979" y="10470"/>
                  </a:cubicBezTo>
                  <a:cubicBezTo>
                    <a:pt x="3440" y="11074"/>
                    <a:pt x="3944" y="11676"/>
                    <a:pt x="4558" y="12126"/>
                  </a:cubicBezTo>
                  <a:cubicBezTo>
                    <a:pt x="4789" y="12290"/>
                    <a:pt x="5041" y="12444"/>
                    <a:pt x="5315" y="12509"/>
                  </a:cubicBezTo>
                  <a:cubicBezTo>
                    <a:pt x="5446" y="12547"/>
                    <a:pt x="5577" y="12560"/>
                    <a:pt x="5708" y="12560"/>
                  </a:cubicBezTo>
                  <a:cubicBezTo>
                    <a:pt x="5807" y="12560"/>
                    <a:pt x="5906" y="12552"/>
                    <a:pt x="6005" y="12543"/>
                  </a:cubicBezTo>
                  <a:cubicBezTo>
                    <a:pt x="6685" y="12477"/>
                    <a:pt x="7343" y="12302"/>
                    <a:pt x="7990" y="12115"/>
                  </a:cubicBezTo>
                  <a:cubicBezTo>
                    <a:pt x="9711" y="11632"/>
                    <a:pt x="11400" y="11008"/>
                    <a:pt x="13077" y="10361"/>
                  </a:cubicBezTo>
                  <a:cubicBezTo>
                    <a:pt x="14119" y="9966"/>
                    <a:pt x="15161" y="9549"/>
                    <a:pt x="16191" y="9122"/>
                  </a:cubicBezTo>
                  <a:cubicBezTo>
                    <a:pt x="16213" y="9111"/>
                    <a:pt x="16224" y="9111"/>
                    <a:pt x="16246" y="9100"/>
                  </a:cubicBezTo>
                  <a:cubicBezTo>
                    <a:pt x="16289" y="9089"/>
                    <a:pt x="16311" y="9023"/>
                    <a:pt x="16279" y="8991"/>
                  </a:cubicBezTo>
                  <a:cubicBezTo>
                    <a:pt x="15061" y="8004"/>
                    <a:pt x="14897" y="6293"/>
                    <a:pt x="14996" y="4824"/>
                  </a:cubicBezTo>
                  <a:cubicBezTo>
                    <a:pt x="15005" y="4788"/>
                    <a:pt x="14968" y="4766"/>
                    <a:pt x="14937" y="4766"/>
                  </a:cubicBezTo>
                  <a:cubicBezTo>
                    <a:pt x="14931" y="4766"/>
                    <a:pt x="14925" y="4767"/>
                    <a:pt x="14919" y="4769"/>
                  </a:cubicBezTo>
                  <a:cubicBezTo>
                    <a:pt x="12606" y="5273"/>
                    <a:pt x="10259" y="5668"/>
                    <a:pt x="7946" y="6162"/>
                  </a:cubicBezTo>
                  <a:cubicBezTo>
                    <a:pt x="7562" y="6236"/>
                    <a:pt x="7188" y="6311"/>
                    <a:pt x="6804" y="6365"/>
                  </a:cubicBezTo>
                  <a:lnTo>
                    <a:pt x="6804" y="6365"/>
                  </a:lnTo>
                  <a:cubicBezTo>
                    <a:pt x="6670" y="6157"/>
                    <a:pt x="6547" y="5940"/>
                    <a:pt x="6433" y="5723"/>
                  </a:cubicBezTo>
                  <a:cubicBezTo>
                    <a:pt x="6225" y="5295"/>
                    <a:pt x="6061" y="4835"/>
                    <a:pt x="5885" y="4396"/>
                  </a:cubicBezTo>
                  <a:cubicBezTo>
                    <a:pt x="5512" y="3487"/>
                    <a:pt x="5140" y="2566"/>
                    <a:pt x="4767" y="1655"/>
                  </a:cubicBezTo>
                  <a:lnTo>
                    <a:pt x="4109" y="44"/>
                  </a:lnTo>
                  <a:cubicBezTo>
                    <a:pt x="4096" y="13"/>
                    <a:pt x="4069" y="0"/>
                    <a:pt x="40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0"/>
            <p:cNvSpPr/>
            <p:nvPr/>
          </p:nvSpPr>
          <p:spPr>
            <a:xfrm>
              <a:off x="3295000" y="5067325"/>
              <a:ext cx="23325" cy="21000"/>
            </a:xfrm>
            <a:custGeom>
              <a:avLst/>
              <a:gdLst/>
              <a:ahLst/>
              <a:cxnLst/>
              <a:rect l="l" t="t" r="r" b="b"/>
              <a:pathLst>
                <a:path w="933" h="840" extrusionOk="0">
                  <a:moveTo>
                    <a:pt x="461" y="1"/>
                  </a:moveTo>
                  <a:cubicBezTo>
                    <a:pt x="354" y="1"/>
                    <a:pt x="247" y="42"/>
                    <a:pt x="165" y="124"/>
                  </a:cubicBezTo>
                  <a:cubicBezTo>
                    <a:pt x="0" y="289"/>
                    <a:pt x="0" y="552"/>
                    <a:pt x="165" y="716"/>
                  </a:cubicBezTo>
                  <a:cubicBezTo>
                    <a:pt x="247" y="798"/>
                    <a:pt x="354" y="840"/>
                    <a:pt x="461" y="840"/>
                  </a:cubicBezTo>
                  <a:cubicBezTo>
                    <a:pt x="568" y="840"/>
                    <a:pt x="675" y="798"/>
                    <a:pt x="757" y="716"/>
                  </a:cubicBezTo>
                  <a:cubicBezTo>
                    <a:pt x="933" y="552"/>
                    <a:pt x="933" y="289"/>
                    <a:pt x="757" y="124"/>
                  </a:cubicBezTo>
                  <a:cubicBezTo>
                    <a:pt x="675" y="42"/>
                    <a:pt x="568" y="1"/>
                    <a:pt x="4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50"/>
            <p:cNvSpPr/>
            <p:nvPr/>
          </p:nvSpPr>
          <p:spPr>
            <a:xfrm>
              <a:off x="2940075" y="4867575"/>
              <a:ext cx="108275" cy="28850"/>
            </a:xfrm>
            <a:custGeom>
              <a:avLst/>
              <a:gdLst/>
              <a:ahLst/>
              <a:cxnLst/>
              <a:rect l="l" t="t" r="r" b="b"/>
              <a:pathLst>
                <a:path w="4331" h="1154" extrusionOk="0">
                  <a:moveTo>
                    <a:pt x="2149" y="1"/>
                  </a:moveTo>
                  <a:cubicBezTo>
                    <a:pt x="1338" y="1"/>
                    <a:pt x="552" y="393"/>
                    <a:pt x="43" y="1009"/>
                  </a:cubicBezTo>
                  <a:cubicBezTo>
                    <a:pt x="1" y="1060"/>
                    <a:pt x="43" y="1130"/>
                    <a:pt x="90" y="1130"/>
                  </a:cubicBezTo>
                  <a:cubicBezTo>
                    <a:pt x="104" y="1130"/>
                    <a:pt x="118" y="1124"/>
                    <a:pt x="131" y="1109"/>
                  </a:cubicBezTo>
                  <a:cubicBezTo>
                    <a:pt x="624" y="495"/>
                    <a:pt x="1392" y="122"/>
                    <a:pt x="2181" y="122"/>
                  </a:cubicBezTo>
                  <a:cubicBezTo>
                    <a:pt x="2960" y="132"/>
                    <a:pt x="3716" y="517"/>
                    <a:pt x="4210" y="1130"/>
                  </a:cubicBezTo>
                  <a:cubicBezTo>
                    <a:pt x="4221" y="1147"/>
                    <a:pt x="4234" y="1154"/>
                    <a:pt x="4248" y="1154"/>
                  </a:cubicBezTo>
                  <a:cubicBezTo>
                    <a:pt x="4289" y="1154"/>
                    <a:pt x="4330" y="1092"/>
                    <a:pt x="4297" y="1043"/>
                  </a:cubicBezTo>
                  <a:cubicBezTo>
                    <a:pt x="3793" y="407"/>
                    <a:pt x="2992" y="1"/>
                    <a:pt x="2181" y="1"/>
                  </a:cubicBezTo>
                  <a:cubicBezTo>
                    <a:pt x="2170" y="1"/>
                    <a:pt x="2160" y="1"/>
                    <a:pt x="21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0"/>
            <p:cNvSpPr/>
            <p:nvPr/>
          </p:nvSpPr>
          <p:spPr>
            <a:xfrm>
              <a:off x="3083925" y="5087150"/>
              <a:ext cx="41975" cy="48000"/>
            </a:xfrm>
            <a:custGeom>
              <a:avLst/>
              <a:gdLst/>
              <a:ahLst/>
              <a:cxnLst/>
              <a:rect l="l" t="t" r="r" b="b"/>
              <a:pathLst>
                <a:path w="1679" h="1920" extrusionOk="0">
                  <a:moveTo>
                    <a:pt x="1593" y="1"/>
                  </a:moveTo>
                  <a:cubicBezTo>
                    <a:pt x="1582" y="1"/>
                    <a:pt x="1570" y="4"/>
                    <a:pt x="1558" y="11"/>
                  </a:cubicBezTo>
                  <a:cubicBezTo>
                    <a:pt x="890" y="449"/>
                    <a:pt x="341" y="1085"/>
                    <a:pt x="23" y="1820"/>
                  </a:cubicBezTo>
                  <a:cubicBezTo>
                    <a:pt x="1" y="1873"/>
                    <a:pt x="45" y="1920"/>
                    <a:pt x="86" y="1920"/>
                  </a:cubicBezTo>
                  <a:cubicBezTo>
                    <a:pt x="105" y="1920"/>
                    <a:pt x="123" y="1910"/>
                    <a:pt x="133" y="1886"/>
                  </a:cubicBezTo>
                  <a:cubicBezTo>
                    <a:pt x="451" y="1162"/>
                    <a:pt x="966" y="548"/>
                    <a:pt x="1624" y="120"/>
                  </a:cubicBezTo>
                  <a:cubicBezTo>
                    <a:pt x="1679" y="84"/>
                    <a:pt x="1650" y="1"/>
                    <a:pt x="15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0"/>
            <p:cNvSpPr/>
            <p:nvPr/>
          </p:nvSpPr>
          <p:spPr>
            <a:xfrm>
              <a:off x="3696825" y="4824275"/>
              <a:ext cx="111575" cy="445450"/>
            </a:xfrm>
            <a:custGeom>
              <a:avLst/>
              <a:gdLst/>
              <a:ahLst/>
              <a:cxnLst/>
              <a:rect l="l" t="t" r="r" b="b"/>
              <a:pathLst>
                <a:path w="4463" h="17818" extrusionOk="0">
                  <a:moveTo>
                    <a:pt x="4463" y="0"/>
                  </a:moveTo>
                  <a:cubicBezTo>
                    <a:pt x="4463" y="1"/>
                    <a:pt x="1645" y="714"/>
                    <a:pt x="648" y="1601"/>
                  </a:cubicBezTo>
                  <a:lnTo>
                    <a:pt x="680" y="11447"/>
                  </a:lnTo>
                  <a:lnTo>
                    <a:pt x="0" y="17784"/>
                  </a:lnTo>
                  <a:lnTo>
                    <a:pt x="1535" y="17817"/>
                  </a:lnTo>
                  <a:lnTo>
                    <a:pt x="4156" y="2478"/>
                  </a:lnTo>
                  <a:lnTo>
                    <a:pt x="44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0"/>
            <p:cNvSpPr/>
            <p:nvPr/>
          </p:nvSpPr>
          <p:spPr>
            <a:xfrm>
              <a:off x="3536750" y="4850050"/>
              <a:ext cx="210525" cy="333875"/>
            </a:xfrm>
            <a:custGeom>
              <a:avLst/>
              <a:gdLst/>
              <a:ahLst/>
              <a:cxnLst/>
              <a:rect l="l" t="t" r="r" b="b"/>
              <a:pathLst>
                <a:path w="8421" h="13355" extrusionOk="0">
                  <a:moveTo>
                    <a:pt x="7960" y="0"/>
                  </a:moveTo>
                  <a:cubicBezTo>
                    <a:pt x="7960" y="0"/>
                    <a:pt x="5844" y="1020"/>
                    <a:pt x="5450" y="2906"/>
                  </a:cubicBezTo>
                  <a:cubicBezTo>
                    <a:pt x="5121" y="4473"/>
                    <a:pt x="4529" y="8201"/>
                    <a:pt x="4529" y="8201"/>
                  </a:cubicBezTo>
                  <a:lnTo>
                    <a:pt x="582" y="8322"/>
                  </a:lnTo>
                  <a:lnTo>
                    <a:pt x="0" y="12554"/>
                  </a:lnTo>
                  <a:cubicBezTo>
                    <a:pt x="0" y="12554"/>
                    <a:pt x="1579" y="12828"/>
                    <a:pt x="3860" y="13212"/>
                  </a:cubicBezTo>
                  <a:cubicBezTo>
                    <a:pt x="4465" y="13314"/>
                    <a:pt x="5018" y="13354"/>
                    <a:pt x="5515" y="13354"/>
                  </a:cubicBezTo>
                  <a:cubicBezTo>
                    <a:pt x="7364" y="13354"/>
                    <a:pt x="8421" y="12795"/>
                    <a:pt x="8421" y="12795"/>
                  </a:cubicBezTo>
                  <a:lnTo>
                    <a:pt x="8245" y="735"/>
                  </a:lnTo>
                  <a:lnTo>
                    <a:pt x="79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0"/>
            <p:cNvSpPr/>
            <p:nvPr/>
          </p:nvSpPr>
          <p:spPr>
            <a:xfrm>
              <a:off x="3781250" y="4824800"/>
              <a:ext cx="26825" cy="174025"/>
            </a:xfrm>
            <a:custGeom>
              <a:avLst/>
              <a:gdLst/>
              <a:ahLst/>
              <a:cxnLst/>
              <a:rect l="l" t="t" r="r" b="b"/>
              <a:pathLst>
                <a:path w="1073" h="6961" extrusionOk="0">
                  <a:moveTo>
                    <a:pt x="982" y="0"/>
                  </a:moveTo>
                  <a:cubicBezTo>
                    <a:pt x="962" y="0"/>
                    <a:pt x="943" y="10"/>
                    <a:pt x="932" y="35"/>
                  </a:cubicBezTo>
                  <a:cubicBezTo>
                    <a:pt x="494" y="934"/>
                    <a:pt x="66" y="1865"/>
                    <a:pt x="33" y="2874"/>
                  </a:cubicBezTo>
                  <a:cubicBezTo>
                    <a:pt x="0" y="3762"/>
                    <a:pt x="154" y="4650"/>
                    <a:pt x="307" y="5517"/>
                  </a:cubicBezTo>
                  <a:cubicBezTo>
                    <a:pt x="395" y="5988"/>
                    <a:pt x="494" y="6448"/>
                    <a:pt x="592" y="6909"/>
                  </a:cubicBezTo>
                  <a:cubicBezTo>
                    <a:pt x="597" y="6945"/>
                    <a:pt x="620" y="6960"/>
                    <a:pt x="645" y="6960"/>
                  </a:cubicBezTo>
                  <a:cubicBezTo>
                    <a:pt x="680" y="6960"/>
                    <a:pt x="719" y="6928"/>
                    <a:pt x="713" y="6876"/>
                  </a:cubicBezTo>
                  <a:cubicBezTo>
                    <a:pt x="548" y="6043"/>
                    <a:pt x="362" y="5220"/>
                    <a:pt x="253" y="4376"/>
                  </a:cubicBezTo>
                  <a:cubicBezTo>
                    <a:pt x="143" y="3488"/>
                    <a:pt x="88" y="2611"/>
                    <a:pt x="351" y="1745"/>
                  </a:cubicBezTo>
                  <a:cubicBezTo>
                    <a:pt x="526" y="1175"/>
                    <a:pt x="789" y="637"/>
                    <a:pt x="1042" y="101"/>
                  </a:cubicBezTo>
                  <a:cubicBezTo>
                    <a:pt x="1072" y="48"/>
                    <a:pt x="1025" y="0"/>
                    <a:pt x="9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0"/>
            <p:cNvSpPr/>
            <p:nvPr/>
          </p:nvSpPr>
          <p:spPr>
            <a:xfrm>
              <a:off x="3696000" y="4900750"/>
              <a:ext cx="26600" cy="368425"/>
            </a:xfrm>
            <a:custGeom>
              <a:avLst/>
              <a:gdLst/>
              <a:ahLst/>
              <a:cxnLst/>
              <a:rect l="l" t="t" r="r" b="b"/>
              <a:pathLst>
                <a:path w="1064" h="14737" extrusionOk="0">
                  <a:moveTo>
                    <a:pt x="845" y="1"/>
                  </a:moveTo>
                  <a:cubicBezTo>
                    <a:pt x="812" y="1"/>
                    <a:pt x="779" y="23"/>
                    <a:pt x="779" y="67"/>
                  </a:cubicBezTo>
                  <a:cubicBezTo>
                    <a:pt x="790" y="494"/>
                    <a:pt x="801" y="932"/>
                    <a:pt x="812" y="1371"/>
                  </a:cubicBezTo>
                  <a:cubicBezTo>
                    <a:pt x="823" y="2292"/>
                    <a:pt x="845" y="3213"/>
                    <a:pt x="866" y="4134"/>
                  </a:cubicBezTo>
                  <a:cubicBezTo>
                    <a:pt x="878" y="4967"/>
                    <a:pt x="900" y="5800"/>
                    <a:pt x="910" y="6623"/>
                  </a:cubicBezTo>
                  <a:cubicBezTo>
                    <a:pt x="922" y="6831"/>
                    <a:pt x="922" y="7028"/>
                    <a:pt x="932" y="7237"/>
                  </a:cubicBezTo>
                  <a:cubicBezTo>
                    <a:pt x="932" y="7357"/>
                    <a:pt x="900" y="7489"/>
                    <a:pt x="888" y="7620"/>
                  </a:cubicBezTo>
                  <a:cubicBezTo>
                    <a:pt x="834" y="8059"/>
                    <a:pt x="779" y="8487"/>
                    <a:pt x="724" y="8925"/>
                  </a:cubicBezTo>
                  <a:cubicBezTo>
                    <a:pt x="505" y="10602"/>
                    <a:pt x="286" y="12280"/>
                    <a:pt x="88" y="13957"/>
                  </a:cubicBezTo>
                  <a:cubicBezTo>
                    <a:pt x="67" y="14199"/>
                    <a:pt x="33" y="14429"/>
                    <a:pt x="1" y="14670"/>
                  </a:cubicBezTo>
                  <a:cubicBezTo>
                    <a:pt x="1" y="14714"/>
                    <a:pt x="31" y="14736"/>
                    <a:pt x="62" y="14736"/>
                  </a:cubicBezTo>
                  <a:cubicBezTo>
                    <a:pt x="94" y="14736"/>
                    <a:pt x="127" y="14714"/>
                    <a:pt x="132" y="14670"/>
                  </a:cubicBezTo>
                  <a:cubicBezTo>
                    <a:pt x="330" y="12960"/>
                    <a:pt x="549" y="11250"/>
                    <a:pt x="768" y="9539"/>
                  </a:cubicBezTo>
                  <a:lnTo>
                    <a:pt x="932" y="8256"/>
                  </a:lnTo>
                  <a:cubicBezTo>
                    <a:pt x="976" y="7939"/>
                    <a:pt x="1042" y="7610"/>
                    <a:pt x="1053" y="7281"/>
                  </a:cubicBezTo>
                  <a:cubicBezTo>
                    <a:pt x="1064" y="7127"/>
                    <a:pt x="1053" y="6974"/>
                    <a:pt x="1042" y="6831"/>
                  </a:cubicBezTo>
                  <a:cubicBezTo>
                    <a:pt x="1031" y="6053"/>
                    <a:pt x="1020" y="5263"/>
                    <a:pt x="998" y="4485"/>
                  </a:cubicBezTo>
                  <a:cubicBezTo>
                    <a:pt x="976" y="3542"/>
                    <a:pt x="966" y="2599"/>
                    <a:pt x="944" y="1656"/>
                  </a:cubicBezTo>
                  <a:cubicBezTo>
                    <a:pt x="932" y="1316"/>
                    <a:pt x="932" y="966"/>
                    <a:pt x="922" y="615"/>
                  </a:cubicBezTo>
                  <a:cubicBezTo>
                    <a:pt x="922" y="439"/>
                    <a:pt x="922" y="264"/>
                    <a:pt x="910" y="89"/>
                  </a:cubicBezTo>
                  <a:lnTo>
                    <a:pt x="910" y="67"/>
                  </a:lnTo>
                  <a:cubicBezTo>
                    <a:pt x="910" y="23"/>
                    <a:pt x="877" y="1"/>
                    <a:pt x="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0"/>
            <p:cNvSpPr/>
            <p:nvPr/>
          </p:nvSpPr>
          <p:spPr>
            <a:xfrm>
              <a:off x="3649475" y="5055325"/>
              <a:ext cx="26275" cy="66100"/>
            </a:xfrm>
            <a:custGeom>
              <a:avLst/>
              <a:gdLst/>
              <a:ahLst/>
              <a:cxnLst/>
              <a:rect l="l" t="t" r="r" b="b"/>
              <a:pathLst>
                <a:path w="1051" h="2644" extrusionOk="0">
                  <a:moveTo>
                    <a:pt x="85" y="0"/>
                  </a:moveTo>
                  <a:cubicBezTo>
                    <a:pt x="39" y="0"/>
                    <a:pt x="0" y="62"/>
                    <a:pt x="42" y="111"/>
                  </a:cubicBezTo>
                  <a:cubicBezTo>
                    <a:pt x="622" y="791"/>
                    <a:pt x="919" y="1690"/>
                    <a:pt x="842" y="2577"/>
                  </a:cubicBezTo>
                  <a:cubicBezTo>
                    <a:pt x="836" y="2621"/>
                    <a:pt x="867" y="2643"/>
                    <a:pt x="900" y="2643"/>
                  </a:cubicBezTo>
                  <a:cubicBezTo>
                    <a:pt x="932" y="2643"/>
                    <a:pt x="968" y="2621"/>
                    <a:pt x="973" y="2577"/>
                  </a:cubicBezTo>
                  <a:cubicBezTo>
                    <a:pt x="1050" y="1657"/>
                    <a:pt x="743" y="725"/>
                    <a:pt x="129" y="23"/>
                  </a:cubicBezTo>
                  <a:cubicBezTo>
                    <a:pt x="116" y="7"/>
                    <a:pt x="100" y="0"/>
                    <a:pt x="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0"/>
            <p:cNvSpPr/>
            <p:nvPr/>
          </p:nvSpPr>
          <p:spPr>
            <a:xfrm>
              <a:off x="3824550" y="4715725"/>
              <a:ext cx="97600" cy="117900"/>
            </a:xfrm>
            <a:custGeom>
              <a:avLst/>
              <a:gdLst/>
              <a:ahLst/>
              <a:cxnLst/>
              <a:rect l="l" t="t" r="r" b="b"/>
              <a:pathLst>
                <a:path w="3904" h="4716" extrusionOk="0">
                  <a:moveTo>
                    <a:pt x="3903" y="1"/>
                  </a:moveTo>
                  <a:lnTo>
                    <a:pt x="0" y="1492"/>
                  </a:lnTo>
                  <a:lnTo>
                    <a:pt x="0" y="4715"/>
                  </a:lnTo>
                  <a:lnTo>
                    <a:pt x="3903" y="4715"/>
                  </a:lnTo>
                  <a:lnTo>
                    <a:pt x="3903" y="1"/>
                  </a:lnTo>
                  <a:close/>
                </a:path>
              </a:pathLst>
            </a:custGeom>
            <a:solidFill>
              <a:srgbClr val="C25A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0"/>
            <p:cNvSpPr/>
            <p:nvPr/>
          </p:nvSpPr>
          <p:spPr>
            <a:xfrm>
              <a:off x="3761250" y="4553700"/>
              <a:ext cx="180625" cy="226250"/>
            </a:xfrm>
            <a:custGeom>
              <a:avLst/>
              <a:gdLst/>
              <a:ahLst/>
              <a:cxnLst/>
              <a:rect l="l" t="t" r="r" b="b"/>
              <a:pathLst>
                <a:path w="7225" h="9050" extrusionOk="0">
                  <a:moveTo>
                    <a:pt x="3503" y="1"/>
                  </a:moveTo>
                  <a:cubicBezTo>
                    <a:pt x="1659" y="1"/>
                    <a:pt x="378" y="754"/>
                    <a:pt x="186" y="2502"/>
                  </a:cubicBezTo>
                  <a:cubicBezTo>
                    <a:pt x="11" y="4179"/>
                    <a:pt x="0" y="5134"/>
                    <a:pt x="0" y="6043"/>
                  </a:cubicBezTo>
                  <a:cubicBezTo>
                    <a:pt x="11" y="8675"/>
                    <a:pt x="2379" y="9047"/>
                    <a:pt x="2379" y="9047"/>
                  </a:cubicBezTo>
                  <a:cubicBezTo>
                    <a:pt x="2434" y="9049"/>
                    <a:pt x="2488" y="9049"/>
                    <a:pt x="2541" y="9049"/>
                  </a:cubicBezTo>
                  <a:cubicBezTo>
                    <a:pt x="6936" y="9049"/>
                    <a:pt x="6776" y="5078"/>
                    <a:pt x="6776" y="5078"/>
                  </a:cubicBezTo>
                  <a:lnTo>
                    <a:pt x="7006" y="3215"/>
                  </a:lnTo>
                  <a:cubicBezTo>
                    <a:pt x="7225" y="1274"/>
                    <a:pt x="5921" y="156"/>
                    <a:pt x="3859" y="3"/>
                  </a:cubicBezTo>
                  <a:lnTo>
                    <a:pt x="3662" y="3"/>
                  </a:lnTo>
                  <a:cubicBezTo>
                    <a:pt x="3609" y="1"/>
                    <a:pt x="3556" y="1"/>
                    <a:pt x="3503" y="1"/>
                  </a:cubicBezTo>
                  <a:close/>
                </a:path>
              </a:pathLst>
            </a:custGeom>
            <a:solidFill>
              <a:srgbClr val="C25A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0"/>
            <p:cNvSpPr/>
            <p:nvPr/>
          </p:nvSpPr>
          <p:spPr>
            <a:xfrm>
              <a:off x="3779050" y="4659800"/>
              <a:ext cx="14550" cy="13225"/>
            </a:xfrm>
            <a:custGeom>
              <a:avLst/>
              <a:gdLst/>
              <a:ahLst/>
              <a:cxnLst/>
              <a:rect l="l" t="t" r="r" b="b"/>
              <a:pathLst>
                <a:path w="582" h="529" extrusionOk="0">
                  <a:moveTo>
                    <a:pt x="287" y="1"/>
                  </a:moveTo>
                  <a:cubicBezTo>
                    <a:pt x="142" y="1"/>
                    <a:pt x="22" y="107"/>
                    <a:pt x="12" y="242"/>
                  </a:cubicBezTo>
                  <a:cubicBezTo>
                    <a:pt x="0" y="385"/>
                    <a:pt x="121" y="517"/>
                    <a:pt x="275" y="527"/>
                  </a:cubicBezTo>
                  <a:cubicBezTo>
                    <a:pt x="283" y="528"/>
                    <a:pt x="291" y="528"/>
                    <a:pt x="298" y="528"/>
                  </a:cubicBezTo>
                  <a:cubicBezTo>
                    <a:pt x="451" y="528"/>
                    <a:pt x="571" y="422"/>
                    <a:pt x="582" y="286"/>
                  </a:cubicBezTo>
                  <a:cubicBezTo>
                    <a:pt x="582" y="133"/>
                    <a:pt x="461" y="13"/>
                    <a:pt x="307" y="1"/>
                  </a:cubicBezTo>
                  <a:cubicBezTo>
                    <a:pt x="301" y="1"/>
                    <a:pt x="294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0"/>
            <p:cNvSpPr/>
            <p:nvPr/>
          </p:nvSpPr>
          <p:spPr>
            <a:xfrm>
              <a:off x="3844575" y="4664175"/>
              <a:ext cx="14525" cy="13500"/>
            </a:xfrm>
            <a:custGeom>
              <a:avLst/>
              <a:gdLst/>
              <a:ahLst/>
              <a:cxnLst/>
              <a:rect l="l" t="t" r="r" b="b"/>
              <a:pathLst>
                <a:path w="581" h="540" extrusionOk="0">
                  <a:moveTo>
                    <a:pt x="285" y="1"/>
                  </a:moveTo>
                  <a:cubicBezTo>
                    <a:pt x="131" y="1"/>
                    <a:pt x="10" y="108"/>
                    <a:pt x="0" y="254"/>
                  </a:cubicBezTo>
                  <a:cubicBezTo>
                    <a:pt x="0" y="396"/>
                    <a:pt x="120" y="528"/>
                    <a:pt x="274" y="539"/>
                  </a:cubicBezTo>
                  <a:cubicBezTo>
                    <a:pt x="281" y="540"/>
                    <a:pt x="287" y="540"/>
                    <a:pt x="294" y="540"/>
                  </a:cubicBezTo>
                  <a:cubicBezTo>
                    <a:pt x="439" y="540"/>
                    <a:pt x="559" y="433"/>
                    <a:pt x="570" y="287"/>
                  </a:cubicBezTo>
                  <a:cubicBezTo>
                    <a:pt x="581" y="145"/>
                    <a:pt x="461" y="13"/>
                    <a:pt x="307" y="2"/>
                  </a:cubicBezTo>
                  <a:cubicBezTo>
                    <a:pt x="300" y="1"/>
                    <a:pt x="293" y="1"/>
                    <a:pt x="2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0"/>
            <p:cNvSpPr/>
            <p:nvPr/>
          </p:nvSpPr>
          <p:spPr>
            <a:xfrm>
              <a:off x="3849225" y="4644550"/>
              <a:ext cx="27450" cy="6775"/>
            </a:xfrm>
            <a:custGeom>
              <a:avLst/>
              <a:gdLst/>
              <a:ahLst/>
              <a:cxnLst/>
              <a:rect l="l" t="t" r="r" b="b"/>
              <a:pathLst>
                <a:path w="1098" h="271" extrusionOk="0">
                  <a:moveTo>
                    <a:pt x="511" y="1"/>
                  </a:moveTo>
                  <a:cubicBezTo>
                    <a:pt x="353" y="1"/>
                    <a:pt x="196" y="36"/>
                    <a:pt x="55" y="107"/>
                  </a:cubicBezTo>
                  <a:cubicBezTo>
                    <a:pt x="0" y="144"/>
                    <a:pt x="38" y="227"/>
                    <a:pt x="90" y="227"/>
                  </a:cubicBezTo>
                  <a:cubicBezTo>
                    <a:pt x="100" y="227"/>
                    <a:pt x="111" y="224"/>
                    <a:pt x="121" y="217"/>
                  </a:cubicBezTo>
                  <a:cubicBezTo>
                    <a:pt x="243" y="153"/>
                    <a:pt x="377" y="122"/>
                    <a:pt x="509" y="122"/>
                  </a:cubicBezTo>
                  <a:cubicBezTo>
                    <a:pt x="673" y="122"/>
                    <a:pt x="836" y="170"/>
                    <a:pt x="976" y="260"/>
                  </a:cubicBezTo>
                  <a:cubicBezTo>
                    <a:pt x="987" y="267"/>
                    <a:pt x="998" y="271"/>
                    <a:pt x="1008" y="271"/>
                  </a:cubicBezTo>
                  <a:cubicBezTo>
                    <a:pt x="1060" y="271"/>
                    <a:pt x="1097" y="187"/>
                    <a:pt x="1042" y="151"/>
                  </a:cubicBezTo>
                  <a:cubicBezTo>
                    <a:pt x="882" y="50"/>
                    <a:pt x="696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0"/>
            <p:cNvSpPr/>
            <p:nvPr/>
          </p:nvSpPr>
          <p:spPr>
            <a:xfrm>
              <a:off x="3775750" y="4641600"/>
              <a:ext cx="27675" cy="6975"/>
            </a:xfrm>
            <a:custGeom>
              <a:avLst/>
              <a:gdLst/>
              <a:ahLst/>
              <a:cxnLst/>
              <a:rect l="l" t="t" r="r" b="b"/>
              <a:pathLst>
                <a:path w="1107" h="279" extrusionOk="0">
                  <a:moveTo>
                    <a:pt x="524" y="1"/>
                  </a:moveTo>
                  <a:cubicBezTo>
                    <a:pt x="367" y="1"/>
                    <a:pt x="208" y="39"/>
                    <a:pt x="67" y="115"/>
                  </a:cubicBezTo>
                  <a:cubicBezTo>
                    <a:pt x="0" y="144"/>
                    <a:pt x="41" y="231"/>
                    <a:pt x="104" y="231"/>
                  </a:cubicBezTo>
                  <a:cubicBezTo>
                    <a:pt x="113" y="231"/>
                    <a:pt x="122" y="229"/>
                    <a:pt x="132" y="225"/>
                  </a:cubicBezTo>
                  <a:cubicBezTo>
                    <a:pt x="250" y="161"/>
                    <a:pt x="380" y="131"/>
                    <a:pt x="511" y="131"/>
                  </a:cubicBezTo>
                  <a:cubicBezTo>
                    <a:pt x="674" y="131"/>
                    <a:pt x="837" y="178"/>
                    <a:pt x="977" y="269"/>
                  </a:cubicBezTo>
                  <a:cubicBezTo>
                    <a:pt x="989" y="276"/>
                    <a:pt x="1001" y="279"/>
                    <a:pt x="1013" y="279"/>
                  </a:cubicBezTo>
                  <a:cubicBezTo>
                    <a:pt x="1071" y="279"/>
                    <a:pt x="1107" y="196"/>
                    <a:pt x="1043" y="159"/>
                  </a:cubicBezTo>
                  <a:cubicBezTo>
                    <a:pt x="890" y="53"/>
                    <a:pt x="708" y="1"/>
                    <a:pt x="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0"/>
            <p:cNvSpPr/>
            <p:nvPr/>
          </p:nvSpPr>
          <p:spPr>
            <a:xfrm>
              <a:off x="3779875" y="4616125"/>
              <a:ext cx="27150" cy="8625"/>
            </a:xfrm>
            <a:custGeom>
              <a:avLst/>
              <a:gdLst/>
              <a:ahLst/>
              <a:cxnLst/>
              <a:rect l="l" t="t" r="r" b="b"/>
              <a:pathLst>
                <a:path w="1086" h="345" extrusionOk="0">
                  <a:moveTo>
                    <a:pt x="522" y="1"/>
                  </a:moveTo>
                  <a:cubicBezTo>
                    <a:pt x="394" y="1"/>
                    <a:pt x="267" y="12"/>
                    <a:pt x="143" y="38"/>
                  </a:cubicBezTo>
                  <a:cubicBezTo>
                    <a:pt x="55" y="49"/>
                    <a:pt x="1" y="126"/>
                    <a:pt x="23" y="213"/>
                  </a:cubicBezTo>
                  <a:cubicBezTo>
                    <a:pt x="32" y="288"/>
                    <a:pt x="89" y="339"/>
                    <a:pt x="160" y="339"/>
                  </a:cubicBezTo>
                  <a:cubicBezTo>
                    <a:pt x="172" y="339"/>
                    <a:pt x="185" y="338"/>
                    <a:pt x="198" y="334"/>
                  </a:cubicBezTo>
                  <a:cubicBezTo>
                    <a:pt x="305" y="319"/>
                    <a:pt x="412" y="310"/>
                    <a:pt x="520" y="310"/>
                  </a:cubicBezTo>
                  <a:cubicBezTo>
                    <a:pt x="643" y="310"/>
                    <a:pt x="766" y="321"/>
                    <a:pt x="888" y="345"/>
                  </a:cubicBezTo>
                  <a:lnTo>
                    <a:pt x="922" y="345"/>
                  </a:lnTo>
                  <a:cubicBezTo>
                    <a:pt x="998" y="345"/>
                    <a:pt x="1053" y="290"/>
                    <a:pt x="1075" y="213"/>
                  </a:cubicBezTo>
                  <a:cubicBezTo>
                    <a:pt x="1086" y="137"/>
                    <a:pt x="1031" y="49"/>
                    <a:pt x="944" y="38"/>
                  </a:cubicBezTo>
                  <a:cubicBezTo>
                    <a:pt x="805" y="15"/>
                    <a:pt x="663" y="1"/>
                    <a:pt x="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0"/>
            <p:cNvSpPr/>
            <p:nvPr/>
          </p:nvSpPr>
          <p:spPr>
            <a:xfrm>
              <a:off x="3851150" y="4623175"/>
              <a:ext cx="27150" cy="8700"/>
            </a:xfrm>
            <a:custGeom>
              <a:avLst/>
              <a:gdLst/>
              <a:ahLst/>
              <a:cxnLst/>
              <a:rect l="l" t="t" r="r" b="b"/>
              <a:pathLst>
                <a:path w="1086" h="348" extrusionOk="0">
                  <a:moveTo>
                    <a:pt x="543" y="0"/>
                  </a:moveTo>
                  <a:cubicBezTo>
                    <a:pt x="408" y="0"/>
                    <a:pt x="274" y="14"/>
                    <a:pt x="142" y="41"/>
                  </a:cubicBezTo>
                  <a:cubicBezTo>
                    <a:pt x="55" y="52"/>
                    <a:pt x="0" y="129"/>
                    <a:pt x="11" y="216"/>
                  </a:cubicBezTo>
                  <a:cubicBezTo>
                    <a:pt x="29" y="291"/>
                    <a:pt x="88" y="342"/>
                    <a:pt x="159" y="342"/>
                  </a:cubicBezTo>
                  <a:cubicBezTo>
                    <a:pt x="172" y="342"/>
                    <a:pt x="185" y="341"/>
                    <a:pt x="198" y="337"/>
                  </a:cubicBezTo>
                  <a:cubicBezTo>
                    <a:pt x="313" y="321"/>
                    <a:pt x="428" y="312"/>
                    <a:pt x="543" y="312"/>
                  </a:cubicBezTo>
                  <a:cubicBezTo>
                    <a:pt x="658" y="312"/>
                    <a:pt x="773" y="321"/>
                    <a:pt x="888" y="337"/>
                  </a:cubicBezTo>
                  <a:cubicBezTo>
                    <a:pt x="899" y="348"/>
                    <a:pt x="910" y="348"/>
                    <a:pt x="921" y="348"/>
                  </a:cubicBezTo>
                  <a:cubicBezTo>
                    <a:pt x="987" y="348"/>
                    <a:pt x="1053" y="294"/>
                    <a:pt x="1063" y="216"/>
                  </a:cubicBezTo>
                  <a:cubicBezTo>
                    <a:pt x="1085" y="140"/>
                    <a:pt x="1031" y="52"/>
                    <a:pt x="943" y="41"/>
                  </a:cubicBezTo>
                  <a:cubicBezTo>
                    <a:pt x="812" y="14"/>
                    <a:pt x="677" y="0"/>
                    <a:pt x="5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50"/>
            <p:cNvSpPr/>
            <p:nvPr/>
          </p:nvSpPr>
          <p:spPr>
            <a:xfrm>
              <a:off x="3914450" y="4670425"/>
              <a:ext cx="41425" cy="49575"/>
            </a:xfrm>
            <a:custGeom>
              <a:avLst/>
              <a:gdLst/>
              <a:ahLst/>
              <a:cxnLst/>
              <a:rect l="l" t="t" r="r" b="b"/>
              <a:pathLst>
                <a:path w="1657" h="1983" extrusionOk="0">
                  <a:moveTo>
                    <a:pt x="765" y="1"/>
                  </a:moveTo>
                  <a:cubicBezTo>
                    <a:pt x="544" y="1"/>
                    <a:pt x="317" y="75"/>
                    <a:pt x="122" y="180"/>
                  </a:cubicBezTo>
                  <a:lnTo>
                    <a:pt x="0" y="1846"/>
                  </a:lnTo>
                  <a:cubicBezTo>
                    <a:pt x="173" y="1935"/>
                    <a:pt x="365" y="1982"/>
                    <a:pt x="557" y="1982"/>
                  </a:cubicBezTo>
                  <a:cubicBezTo>
                    <a:pt x="719" y="1982"/>
                    <a:pt x="881" y="1949"/>
                    <a:pt x="1031" y="1879"/>
                  </a:cubicBezTo>
                  <a:cubicBezTo>
                    <a:pt x="1349" y="1725"/>
                    <a:pt x="1601" y="1374"/>
                    <a:pt x="1623" y="1001"/>
                  </a:cubicBezTo>
                  <a:cubicBezTo>
                    <a:pt x="1656" y="629"/>
                    <a:pt x="1448" y="234"/>
                    <a:pt x="1130" y="81"/>
                  </a:cubicBezTo>
                  <a:cubicBezTo>
                    <a:pt x="1015" y="25"/>
                    <a:pt x="890" y="1"/>
                    <a:pt x="765" y="1"/>
                  </a:cubicBezTo>
                  <a:close/>
                </a:path>
              </a:pathLst>
            </a:custGeom>
            <a:solidFill>
              <a:srgbClr val="C25A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50"/>
            <p:cNvSpPr/>
            <p:nvPr/>
          </p:nvSpPr>
          <p:spPr>
            <a:xfrm>
              <a:off x="3922950" y="4685000"/>
              <a:ext cx="22225" cy="12950"/>
            </a:xfrm>
            <a:custGeom>
              <a:avLst/>
              <a:gdLst/>
              <a:ahLst/>
              <a:cxnLst/>
              <a:rect l="l" t="t" r="r" b="b"/>
              <a:pathLst>
                <a:path w="889" h="518" extrusionOk="0">
                  <a:moveTo>
                    <a:pt x="594" y="0"/>
                  </a:moveTo>
                  <a:cubicBezTo>
                    <a:pt x="513" y="0"/>
                    <a:pt x="431" y="20"/>
                    <a:pt x="352" y="57"/>
                  </a:cubicBezTo>
                  <a:cubicBezTo>
                    <a:pt x="176" y="133"/>
                    <a:pt x="45" y="298"/>
                    <a:pt x="1" y="452"/>
                  </a:cubicBezTo>
                  <a:cubicBezTo>
                    <a:pt x="1" y="484"/>
                    <a:pt x="11" y="506"/>
                    <a:pt x="45" y="518"/>
                  </a:cubicBezTo>
                  <a:lnTo>
                    <a:pt x="55" y="518"/>
                  </a:lnTo>
                  <a:cubicBezTo>
                    <a:pt x="77" y="518"/>
                    <a:pt x="99" y="496"/>
                    <a:pt x="99" y="474"/>
                  </a:cubicBezTo>
                  <a:cubicBezTo>
                    <a:pt x="132" y="353"/>
                    <a:pt x="253" y="211"/>
                    <a:pt x="395" y="145"/>
                  </a:cubicBezTo>
                  <a:cubicBezTo>
                    <a:pt x="451" y="126"/>
                    <a:pt x="521" y="104"/>
                    <a:pt x="600" y="104"/>
                  </a:cubicBezTo>
                  <a:cubicBezTo>
                    <a:pt x="662" y="104"/>
                    <a:pt x="729" y="117"/>
                    <a:pt x="801" y="155"/>
                  </a:cubicBezTo>
                  <a:cubicBezTo>
                    <a:pt x="809" y="160"/>
                    <a:pt x="818" y="162"/>
                    <a:pt x="828" y="162"/>
                  </a:cubicBezTo>
                  <a:cubicBezTo>
                    <a:pt x="844" y="162"/>
                    <a:pt x="860" y="154"/>
                    <a:pt x="866" y="133"/>
                  </a:cubicBezTo>
                  <a:cubicBezTo>
                    <a:pt x="888" y="112"/>
                    <a:pt x="878" y="79"/>
                    <a:pt x="845" y="68"/>
                  </a:cubicBezTo>
                  <a:cubicBezTo>
                    <a:pt x="765" y="22"/>
                    <a:pt x="680" y="0"/>
                    <a:pt x="594" y="0"/>
                  </a:cubicBezTo>
                  <a:close/>
                </a:path>
              </a:pathLst>
            </a:custGeom>
            <a:solidFill>
              <a:srgbClr val="9728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50"/>
            <p:cNvSpPr/>
            <p:nvPr/>
          </p:nvSpPr>
          <p:spPr>
            <a:xfrm>
              <a:off x="3820150" y="4763575"/>
              <a:ext cx="51850" cy="18800"/>
            </a:xfrm>
            <a:custGeom>
              <a:avLst/>
              <a:gdLst/>
              <a:ahLst/>
              <a:cxnLst/>
              <a:rect l="l" t="t" r="r" b="b"/>
              <a:pathLst>
                <a:path w="2074" h="752" extrusionOk="0">
                  <a:moveTo>
                    <a:pt x="2023" y="0"/>
                  </a:moveTo>
                  <a:cubicBezTo>
                    <a:pt x="2010" y="0"/>
                    <a:pt x="1997" y="5"/>
                    <a:pt x="1986" y="16"/>
                  </a:cubicBezTo>
                  <a:cubicBezTo>
                    <a:pt x="1543" y="422"/>
                    <a:pt x="946" y="649"/>
                    <a:pt x="348" y="649"/>
                  </a:cubicBezTo>
                  <a:cubicBezTo>
                    <a:pt x="251" y="649"/>
                    <a:pt x="153" y="643"/>
                    <a:pt x="56" y="630"/>
                  </a:cubicBezTo>
                  <a:cubicBezTo>
                    <a:pt x="34" y="630"/>
                    <a:pt x="1" y="652"/>
                    <a:pt x="1" y="686"/>
                  </a:cubicBezTo>
                  <a:cubicBezTo>
                    <a:pt x="1" y="708"/>
                    <a:pt x="23" y="730"/>
                    <a:pt x="45" y="740"/>
                  </a:cubicBezTo>
                  <a:cubicBezTo>
                    <a:pt x="144" y="751"/>
                    <a:pt x="242" y="751"/>
                    <a:pt x="341" y="751"/>
                  </a:cubicBezTo>
                  <a:cubicBezTo>
                    <a:pt x="966" y="751"/>
                    <a:pt x="1591" y="521"/>
                    <a:pt x="2052" y="94"/>
                  </a:cubicBezTo>
                  <a:cubicBezTo>
                    <a:pt x="2074" y="72"/>
                    <a:pt x="2074" y="38"/>
                    <a:pt x="2052" y="16"/>
                  </a:cubicBezTo>
                  <a:cubicBezTo>
                    <a:pt x="2046" y="5"/>
                    <a:pt x="2035" y="0"/>
                    <a:pt x="2023" y="0"/>
                  </a:cubicBezTo>
                  <a:close/>
                </a:path>
              </a:pathLst>
            </a:custGeom>
            <a:solidFill>
              <a:srgbClr val="9728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50"/>
            <p:cNvSpPr/>
            <p:nvPr/>
          </p:nvSpPr>
          <p:spPr>
            <a:xfrm>
              <a:off x="3803725" y="4662025"/>
              <a:ext cx="18550" cy="42500"/>
            </a:xfrm>
            <a:custGeom>
              <a:avLst/>
              <a:gdLst/>
              <a:ahLst/>
              <a:cxnLst/>
              <a:rect l="l" t="t" r="r" b="b"/>
              <a:pathLst>
                <a:path w="742" h="1700" extrusionOk="0">
                  <a:moveTo>
                    <a:pt x="662" y="0"/>
                  </a:moveTo>
                  <a:cubicBezTo>
                    <a:pt x="636" y="0"/>
                    <a:pt x="612" y="13"/>
                    <a:pt x="604" y="44"/>
                  </a:cubicBezTo>
                  <a:cubicBezTo>
                    <a:pt x="570" y="253"/>
                    <a:pt x="526" y="460"/>
                    <a:pt x="494" y="658"/>
                  </a:cubicBezTo>
                  <a:cubicBezTo>
                    <a:pt x="483" y="702"/>
                    <a:pt x="472" y="757"/>
                    <a:pt x="472" y="801"/>
                  </a:cubicBezTo>
                  <a:cubicBezTo>
                    <a:pt x="461" y="845"/>
                    <a:pt x="461" y="910"/>
                    <a:pt x="439" y="954"/>
                  </a:cubicBezTo>
                  <a:cubicBezTo>
                    <a:pt x="419" y="979"/>
                    <a:pt x="385" y="986"/>
                    <a:pt x="348" y="986"/>
                  </a:cubicBezTo>
                  <a:cubicBezTo>
                    <a:pt x="304" y="986"/>
                    <a:pt x="255" y="976"/>
                    <a:pt x="219" y="976"/>
                  </a:cubicBezTo>
                  <a:cubicBezTo>
                    <a:pt x="88" y="987"/>
                    <a:pt x="0" y="1096"/>
                    <a:pt x="55" y="1228"/>
                  </a:cubicBezTo>
                  <a:cubicBezTo>
                    <a:pt x="88" y="1305"/>
                    <a:pt x="154" y="1371"/>
                    <a:pt x="209" y="1437"/>
                  </a:cubicBezTo>
                  <a:cubicBezTo>
                    <a:pt x="275" y="1513"/>
                    <a:pt x="329" y="1601"/>
                    <a:pt x="395" y="1678"/>
                  </a:cubicBezTo>
                  <a:cubicBezTo>
                    <a:pt x="405" y="1693"/>
                    <a:pt x="418" y="1700"/>
                    <a:pt x="431" y="1700"/>
                  </a:cubicBezTo>
                  <a:cubicBezTo>
                    <a:pt x="473" y="1700"/>
                    <a:pt x="516" y="1632"/>
                    <a:pt x="483" y="1590"/>
                  </a:cubicBezTo>
                  <a:cubicBezTo>
                    <a:pt x="428" y="1513"/>
                    <a:pt x="373" y="1447"/>
                    <a:pt x="318" y="1371"/>
                  </a:cubicBezTo>
                  <a:cubicBezTo>
                    <a:pt x="275" y="1316"/>
                    <a:pt x="187" y="1239"/>
                    <a:pt x="176" y="1173"/>
                  </a:cubicBezTo>
                  <a:cubicBezTo>
                    <a:pt x="161" y="1115"/>
                    <a:pt x="210" y="1105"/>
                    <a:pt x="260" y="1105"/>
                  </a:cubicBezTo>
                  <a:cubicBezTo>
                    <a:pt x="285" y="1105"/>
                    <a:pt x="311" y="1108"/>
                    <a:pt x="329" y="1108"/>
                  </a:cubicBezTo>
                  <a:cubicBezTo>
                    <a:pt x="343" y="1110"/>
                    <a:pt x="357" y="1112"/>
                    <a:pt x="371" y="1112"/>
                  </a:cubicBezTo>
                  <a:cubicBezTo>
                    <a:pt x="415" y="1112"/>
                    <a:pt x="461" y="1099"/>
                    <a:pt x="494" y="1074"/>
                  </a:cubicBezTo>
                  <a:cubicBezTo>
                    <a:pt x="548" y="1031"/>
                    <a:pt x="570" y="976"/>
                    <a:pt x="582" y="910"/>
                  </a:cubicBezTo>
                  <a:cubicBezTo>
                    <a:pt x="592" y="811"/>
                    <a:pt x="614" y="724"/>
                    <a:pt x="625" y="636"/>
                  </a:cubicBezTo>
                  <a:cubicBezTo>
                    <a:pt x="658" y="450"/>
                    <a:pt x="702" y="263"/>
                    <a:pt x="735" y="77"/>
                  </a:cubicBezTo>
                  <a:cubicBezTo>
                    <a:pt x="741" y="31"/>
                    <a:pt x="700" y="0"/>
                    <a:pt x="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50"/>
            <p:cNvSpPr/>
            <p:nvPr/>
          </p:nvSpPr>
          <p:spPr>
            <a:xfrm>
              <a:off x="3714650" y="4498075"/>
              <a:ext cx="251350" cy="197150"/>
            </a:xfrm>
            <a:custGeom>
              <a:avLst/>
              <a:gdLst/>
              <a:ahLst/>
              <a:cxnLst/>
              <a:rect l="l" t="t" r="r" b="b"/>
              <a:pathLst>
                <a:path w="10054" h="7886" extrusionOk="0">
                  <a:moveTo>
                    <a:pt x="4993" y="1"/>
                  </a:moveTo>
                  <a:cubicBezTo>
                    <a:pt x="4445" y="1"/>
                    <a:pt x="3889" y="181"/>
                    <a:pt x="3497" y="572"/>
                  </a:cubicBezTo>
                  <a:cubicBezTo>
                    <a:pt x="3377" y="693"/>
                    <a:pt x="3278" y="835"/>
                    <a:pt x="3136" y="923"/>
                  </a:cubicBezTo>
                  <a:cubicBezTo>
                    <a:pt x="2984" y="1008"/>
                    <a:pt x="2814" y="1029"/>
                    <a:pt x="2641" y="1029"/>
                  </a:cubicBezTo>
                  <a:cubicBezTo>
                    <a:pt x="2503" y="1029"/>
                    <a:pt x="2362" y="1015"/>
                    <a:pt x="2226" y="1010"/>
                  </a:cubicBezTo>
                  <a:cubicBezTo>
                    <a:pt x="2194" y="1009"/>
                    <a:pt x="2162" y="1009"/>
                    <a:pt x="2131" y="1009"/>
                  </a:cubicBezTo>
                  <a:cubicBezTo>
                    <a:pt x="1492" y="1009"/>
                    <a:pt x="836" y="1221"/>
                    <a:pt x="439" y="1701"/>
                  </a:cubicBezTo>
                  <a:cubicBezTo>
                    <a:pt x="22" y="2216"/>
                    <a:pt x="0" y="3071"/>
                    <a:pt x="515" y="3499"/>
                  </a:cubicBezTo>
                  <a:cubicBezTo>
                    <a:pt x="724" y="3675"/>
                    <a:pt x="1019" y="3806"/>
                    <a:pt x="1063" y="4080"/>
                  </a:cubicBezTo>
                  <a:cubicBezTo>
                    <a:pt x="1085" y="4256"/>
                    <a:pt x="976" y="4420"/>
                    <a:pt x="921" y="4584"/>
                  </a:cubicBezTo>
                  <a:cubicBezTo>
                    <a:pt x="812" y="4903"/>
                    <a:pt x="877" y="5264"/>
                    <a:pt x="1085" y="5527"/>
                  </a:cubicBezTo>
                  <a:cubicBezTo>
                    <a:pt x="1263" y="5768"/>
                    <a:pt x="1590" y="5879"/>
                    <a:pt x="1905" y="5879"/>
                  </a:cubicBezTo>
                  <a:cubicBezTo>
                    <a:pt x="1921" y="5879"/>
                    <a:pt x="1936" y="5879"/>
                    <a:pt x="1952" y="5878"/>
                  </a:cubicBezTo>
                  <a:lnTo>
                    <a:pt x="2006" y="5407"/>
                  </a:lnTo>
                  <a:cubicBezTo>
                    <a:pt x="2006" y="5407"/>
                    <a:pt x="2044" y="3976"/>
                    <a:pt x="2416" y="3976"/>
                  </a:cubicBezTo>
                  <a:cubicBezTo>
                    <a:pt x="2445" y="3976"/>
                    <a:pt x="2477" y="3985"/>
                    <a:pt x="2511" y="4004"/>
                  </a:cubicBezTo>
                  <a:cubicBezTo>
                    <a:pt x="2851" y="4197"/>
                    <a:pt x="3171" y="4272"/>
                    <a:pt x="3466" y="4272"/>
                  </a:cubicBezTo>
                  <a:cubicBezTo>
                    <a:pt x="4057" y="4272"/>
                    <a:pt x="4546" y="3975"/>
                    <a:pt x="4890" y="3741"/>
                  </a:cubicBezTo>
                  <a:cubicBezTo>
                    <a:pt x="5164" y="3554"/>
                    <a:pt x="5504" y="3521"/>
                    <a:pt x="5844" y="3521"/>
                  </a:cubicBezTo>
                  <a:cubicBezTo>
                    <a:pt x="5852" y="3521"/>
                    <a:pt x="5860" y="3521"/>
                    <a:pt x="5868" y="3521"/>
                  </a:cubicBezTo>
                  <a:cubicBezTo>
                    <a:pt x="6688" y="3521"/>
                    <a:pt x="7270" y="4088"/>
                    <a:pt x="7335" y="4913"/>
                  </a:cubicBezTo>
                  <a:cubicBezTo>
                    <a:pt x="7412" y="5758"/>
                    <a:pt x="7225" y="6920"/>
                    <a:pt x="7313" y="7391"/>
                  </a:cubicBezTo>
                  <a:cubicBezTo>
                    <a:pt x="7335" y="7512"/>
                    <a:pt x="7346" y="7874"/>
                    <a:pt x="7763" y="7874"/>
                  </a:cubicBezTo>
                  <a:cubicBezTo>
                    <a:pt x="7763" y="7874"/>
                    <a:pt x="7780" y="7885"/>
                    <a:pt x="7810" y="7885"/>
                  </a:cubicBezTo>
                  <a:cubicBezTo>
                    <a:pt x="7866" y="7885"/>
                    <a:pt x="7965" y="7842"/>
                    <a:pt x="8058" y="7589"/>
                  </a:cubicBezTo>
                  <a:cubicBezTo>
                    <a:pt x="8171" y="7285"/>
                    <a:pt x="8318" y="6968"/>
                    <a:pt x="8788" y="6968"/>
                  </a:cubicBezTo>
                  <a:cubicBezTo>
                    <a:pt x="8911" y="6968"/>
                    <a:pt x="9058" y="6990"/>
                    <a:pt x="9232" y="7040"/>
                  </a:cubicBezTo>
                  <a:lnTo>
                    <a:pt x="9451" y="6624"/>
                  </a:lnTo>
                  <a:cubicBezTo>
                    <a:pt x="9495" y="6492"/>
                    <a:pt x="9583" y="6153"/>
                    <a:pt x="9615" y="5988"/>
                  </a:cubicBezTo>
                  <a:cubicBezTo>
                    <a:pt x="9834" y="5198"/>
                    <a:pt x="10032" y="4760"/>
                    <a:pt x="10043" y="4070"/>
                  </a:cubicBezTo>
                  <a:cubicBezTo>
                    <a:pt x="10054" y="3478"/>
                    <a:pt x="9780" y="3049"/>
                    <a:pt x="9308" y="2699"/>
                  </a:cubicBezTo>
                  <a:cubicBezTo>
                    <a:pt x="8969" y="2436"/>
                    <a:pt x="8234" y="2326"/>
                    <a:pt x="8234" y="2326"/>
                  </a:cubicBezTo>
                  <a:cubicBezTo>
                    <a:pt x="8234" y="2326"/>
                    <a:pt x="7565" y="1219"/>
                    <a:pt x="7105" y="857"/>
                  </a:cubicBezTo>
                  <a:cubicBezTo>
                    <a:pt x="6589" y="452"/>
                    <a:pt x="5987" y="123"/>
                    <a:pt x="5329" y="23"/>
                  </a:cubicBezTo>
                  <a:cubicBezTo>
                    <a:pt x="5218" y="9"/>
                    <a:pt x="5106" y="1"/>
                    <a:pt x="49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50"/>
            <p:cNvSpPr/>
            <p:nvPr/>
          </p:nvSpPr>
          <p:spPr>
            <a:xfrm>
              <a:off x="3822100" y="4706600"/>
              <a:ext cx="27150" cy="20875"/>
            </a:xfrm>
            <a:custGeom>
              <a:avLst/>
              <a:gdLst/>
              <a:ahLst/>
              <a:cxnLst/>
              <a:rect l="l" t="t" r="r" b="b"/>
              <a:pathLst>
                <a:path w="1086" h="835" extrusionOk="0">
                  <a:moveTo>
                    <a:pt x="1007" y="0"/>
                  </a:moveTo>
                  <a:cubicBezTo>
                    <a:pt x="983" y="0"/>
                    <a:pt x="962" y="15"/>
                    <a:pt x="954" y="48"/>
                  </a:cubicBezTo>
                  <a:cubicBezTo>
                    <a:pt x="921" y="234"/>
                    <a:pt x="822" y="410"/>
                    <a:pt x="668" y="541"/>
                  </a:cubicBezTo>
                  <a:cubicBezTo>
                    <a:pt x="544" y="648"/>
                    <a:pt x="377" y="704"/>
                    <a:pt x="207" y="704"/>
                  </a:cubicBezTo>
                  <a:cubicBezTo>
                    <a:pt x="167" y="704"/>
                    <a:pt x="127" y="701"/>
                    <a:pt x="88" y="695"/>
                  </a:cubicBezTo>
                  <a:cubicBezTo>
                    <a:pt x="54" y="695"/>
                    <a:pt x="22" y="706"/>
                    <a:pt x="11" y="739"/>
                  </a:cubicBezTo>
                  <a:cubicBezTo>
                    <a:pt x="0" y="772"/>
                    <a:pt x="22" y="816"/>
                    <a:pt x="54" y="826"/>
                  </a:cubicBezTo>
                  <a:cubicBezTo>
                    <a:pt x="96" y="832"/>
                    <a:pt x="138" y="835"/>
                    <a:pt x="179" y="835"/>
                  </a:cubicBezTo>
                  <a:cubicBezTo>
                    <a:pt x="381" y="835"/>
                    <a:pt x="582" y="769"/>
                    <a:pt x="746" y="651"/>
                  </a:cubicBezTo>
                  <a:cubicBezTo>
                    <a:pt x="921" y="509"/>
                    <a:pt x="1041" y="300"/>
                    <a:pt x="1075" y="81"/>
                  </a:cubicBezTo>
                  <a:cubicBezTo>
                    <a:pt x="1085" y="48"/>
                    <a:pt x="1075" y="4"/>
                    <a:pt x="1031" y="4"/>
                  </a:cubicBezTo>
                  <a:cubicBezTo>
                    <a:pt x="1023" y="2"/>
                    <a:pt x="1015" y="0"/>
                    <a:pt x="1007" y="0"/>
                  </a:cubicBezTo>
                  <a:close/>
                </a:path>
              </a:pathLst>
            </a:custGeom>
            <a:solidFill>
              <a:srgbClr val="9728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50"/>
            <p:cNvSpPr/>
            <p:nvPr/>
          </p:nvSpPr>
          <p:spPr>
            <a:xfrm>
              <a:off x="3730000" y="4792225"/>
              <a:ext cx="231900" cy="477500"/>
            </a:xfrm>
            <a:custGeom>
              <a:avLst/>
              <a:gdLst/>
              <a:ahLst/>
              <a:cxnLst/>
              <a:rect l="l" t="t" r="r" b="b"/>
              <a:pathLst>
                <a:path w="9276" h="19100" extrusionOk="0">
                  <a:moveTo>
                    <a:pt x="7685" y="0"/>
                  </a:moveTo>
                  <a:lnTo>
                    <a:pt x="5339" y="1601"/>
                  </a:lnTo>
                  <a:lnTo>
                    <a:pt x="3728" y="362"/>
                  </a:lnTo>
                  <a:lnTo>
                    <a:pt x="3103" y="1304"/>
                  </a:lnTo>
                  <a:cubicBezTo>
                    <a:pt x="3103" y="1304"/>
                    <a:pt x="1689" y="6820"/>
                    <a:pt x="1546" y="10197"/>
                  </a:cubicBezTo>
                  <a:cubicBezTo>
                    <a:pt x="1392" y="13573"/>
                    <a:pt x="0" y="19099"/>
                    <a:pt x="0" y="19099"/>
                  </a:cubicBezTo>
                  <a:lnTo>
                    <a:pt x="7795" y="19099"/>
                  </a:lnTo>
                  <a:lnTo>
                    <a:pt x="9276" y="3947"/>
                  </a:lnTo>
                  <a:lnTo>
                    <a:pt x="9276" y="1360"/>
                  </a:lnTo>
                  <a:lnTo>
                    <a:pt x="8628" y="1206"/>
                  </a:lnTo>
                  <a:lnTo>
                    <a:pt x="76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50"/>
            <p:cNvSpPr/>
            <p:nvPr/>
          </p:nvSpPr>
          <p:spPr>
            <a:xfrm>
              <a:off x="3844275" y="4842100"/>
              <a:ext cx="41700" cy="46075"/>
            </a:xfrm>
            <a:custGeom>
              <a:avLst/>
              <a:gdLst/>
              <a:ahLst/>
              <a:cxnLst/>
              <a:rect l="l" t="t" r="r" b="b"/>
              <a:pathLst>
                <a:path w="1668" h="1843" extrusionOk="0">
                  <a:moveTo>
                    <a:pt x="505" y="1"/>
                  </a:moveTo>
                  <a:lnTo>
                    <a:pt x="1" y="1009"/>
                  </a:lnTo>
                  <a:cubicBezTo>
                    <a:pt x="23" y="1086"/>
                    <a:pt x="253" y="1842"/>
                    <a:pt x="253" y="1842"/>
                  </a:cubicBezTo>
                  <a:lnTo>
                    <a:pt x="1031" y="1787"/>
                  </a:lnTo>
                  <a:lnTo>
                    <a:pt x="1667" y="1053"/>
                  </a:lnTo>
                  <a:lnTo>
                    <a:pt x="1043" y="4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50"/>
            <p:cNvSpPr/>
            <p:nvPr/>
          </p:nvSpPr>
          <p:spPr>
            <a:xfrm>
              <a:off x="3862700" y="4824225"/>
              <a:ext cx="83775" cy="56175"/>
            </a:xfrm>
            <a:custGeom>
              <a:avLst/>
              <a:gdLst/>
              <a:ahLst/>
              <a:cxnLst/>
              <a:rect l="l" t="t" r="r" b="b"/>
              <a:pathLst>
                <a:path w="3351" h="2247" extrusionOk="0">
                  <a:moveTo>
                    <a:pt x="3266" y="1"/>
                  </a:moveTo>
                  <a:cubicBezTo>
                    <a:pt x="3246" y="1"/>
                    <a:pt x="3225" y="11"/>
                    <a:pt x="3211" y="36"/>
                  </a:cubicBezTo>
                  <a:cubicBezTo>
                    <a:pt x="2715" y="843"/>
                    <a:pt x="2050" y="1546"/>
                    <a:pt x="1279" y="2100"/>
                  </a:cubicBezTo>
                  <a:lnTo>
                    <a:pt x="1279" y="2100"/>
                  </a:lnTo>
                  <a:cubicBezTo>
                    <a:pt x="801" y="1550"/>
                    <a:pt x="419" y="929"/>
                    <a:pt x="141" y="266"/>
                  </a:cubicBezTo>
                  <a:cubicBezTo>
                    <a:pt x="132" y="235"/>
                    <a:pt x="106" y="222"/>
                    <a:pt x="80" y="222"/>
                  </a:cubicBezTo>
                  <a:cubicBezTo>
                    <a:pt x="40" y="222"/>
                    <a:pt x="1" y="252"/>
                    <a:pt x="21" y="299"/>
                  </a:cubicBezTo>
                  <a:cubicBezTo>
                    <a:pt x="316" y="1001"/>
                    <a:pt x="722" y="1658"/>
                    <a:pt x="1227" y="2229"/>
                  </a:cubicBezTo>
                  <a:cubicBezTo>
                    <a:pt x="1233" y="2241"/>
                    <a:pt x="1250" y="2247"/>
                    <a:pt x="1268" y="2247"/>
                  </a:cubicBezTo>
                  <a:cubicBezTo>
                    <a:pt x="1281" y="2247"/>
                    <a:pt x="1294" y="2244"/>
                    <a:pt x="1303" y="2239"/>
                  </a:cubicBezTo>
                  <a:cubicBezTo>
                    <a:pt x="2114" y="1669"/>
                    <a:pt x="2805" y="935"/>
                    <a:pt x="3320" y="90"/>
                  </a:cubicBezTo>
                  <a:cubicBezTo>
                    <a:pt x="3350" y="46"/>
                    <a:pt x="3309" y="1"/>
                    <a:pt x="3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50"/>
            <p:cNvSpPr/>
            <p:nvPr/>
          </p:nvSpPr>
          <p:spPr>
            <a:xfrm>
              <a:off x="3803175" y="4830000"/>
              <a:ext cx="60600" cy="50225"/>
            </a:xfrm>
            <a:custGeom>
              <a:avLst/>
              <a:gdLst/>
              <a:ahLst/>
              <a:cxnLst/>
              <a:rect l="l" t="t" r="r" b="b"/>
              <a:pathLst>
                <a:path w="2424" h="2009" extrusionOk="0">
                  <a:moveTo>
                    <a:pt x="2335" y="1"/>
                  </a:moveTo>
                  <a:cubicBezTo>
                    <a:pt x="2315" y="1"/>
                    <a:pt x="2294" y="11"/>
                    <a:pt x="2281" y="35"/>
                  </a:cubicBezTo>
                  <a:cubicBezTo>
                    <a:pt x="2127" y="364"/>
                    <a:pt x="1974" y="692"/>
                    <a:pt x="1820" y="1011"/>
                  </a:cubicBezTo>
                  <a:lnTo>
                    <a:pt x="1590" y="1504"/>
                  </a:lnTo>
                  <a:cubicBezTo>
                    <a:pt x="1547" y="1591"/>
                    <a:pt x="1513" y="1669"/>
                    <a:pt x="1469" y="1745"/>
                  </a:cubicBezTo>
                  <a:cubicBezTo>
                    <a:pt x="1434" y="1825"/>
                    <a:pt x="1399" y="1875"/>
                    <a:pt x="1324" y="1875"/>
                  </a:cubicBezTo>
                  <a:cubicBezTo>
                    <a:pt x="1306" y="1875"/>
                    <a:pt x="1285" y="1872"/>
                    <a:pt x="1261" y="1866"/>
                  </a:cubicBezTo>
                  <a:cubicBezTo>
                    <a:pt x="1152" y="1844"/>
                    <a:pt x="1042" y="1756"/>
                    <a:pt x="943" y="1679"/>
                  </a:cubicBezTo>
                  <a:cubicBezTo>
                    <a:pt x="845" y="1603"/>
                    <a:pt x="735" y="1515"/>
                    <a:pt x="636" y="1427"/>
                  </a:cubicBezTo>
                  <a:cubicBezTo>
                    <a:pt x="450" y="1263"/>
                    <a:pt x="285" y="1087"/>
                    <a:pt x="132" y="901"/>
                  </a:cubicBezTo>
                  <a:cubicBezTo>
                    <a:pt x="118" y="885"/>
                    <a:pt x="102" y="878"/>
                    <a:pt x="87" y="878"/>
                  </a:cubicBezTo>
                  <a:cubicBezTo>
                    <a:pt x="42" y="878"/>
                    <a:pt x="1" y="940"/>
                    <a:pt x="33" y="989"/>
                  </a:cubicBezTo>
                  <a:cubicBezTo>
                    <a:pt x="219" y="1219"/>
                    <a:pt x="428" y="1416"/>
                    <a:pt x="647" y="1603"/>
                  </a:cubicBezTo>
                  <a:cubicBezTo>
                    <a:pt x="746" y="1691"/>
                    <a:pt x="845" y="1767"/>
                    <a:pt x="954" y="1844"/>
                  </a:cubicBezTo>
                  <a:cubicBezTo>
                    <a:pt x="1064" y="1920"/>
                    <a:pt x="1184" y="2008"/>
                    <a:pt x="1316" y="2008"/>
                  </a:cubicBezTo>
                  <a:cubicBezTo>
                    <a:pt x="1323" y="2009"/>
                    <a:pt x="1330" y="2009"/>
                    <a:pt x="1337" y="2009"/>
                  </a:cubicBezTo>
                  <a:cubicBezTo>
                    <a:pt x="1476" y="2009"/>
                    <a:pt x="1538" y="1904"/>
                    <a:pt x="1590" y="1789"/>
                  </a:cubicBezTo>
                  <a:cubicBezTo>
                    <a:pt x="1678" y="1613"/>
                    <a:pt x="1766" y="1427"/>
                    <a:pt x="1853" y="1241"/>
                  </a:cubicBezTo>
                  <a:cubicBezTo>
                    <a:pt x="2039" y="857"/>
                    <a:pt x="2215" y="485"/>
                    <a:pt x="2402" y="100"/>
                  </a:cubicBezTo>
                  <a:cubicBezTo>
                    <a:pt x="2424" y="48"/>
                    <a:pt x="2379" y="1"/>
                    <a:pt x="2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50"/>
            <p:cNvSpPr/>
            <p:nvPr/>
          </p:nvSpPr>
          <p:spPr>
            <a:xfrm>
              <a:off x="3747250" y="4873900"/>
              <a:ext cx="131875" cy="349225"/>
            </a:xfrm>
            <a:custGeom>
              <a:avLst/>
              <a:gdLst/>
              <a:ahLst/>
              <a:cxnLst/>
              <a:rect l="l" t="t" r="r" b="b"/>
              <a:pathLst>
                <a:path w="5275" h="13969" extrusionOk="0">
                  <a:moveTo>
                    <a:pt x="4540" y="0"/>
                  </a:moveTo>
                  <a:cubicBezTo>
                    <a:pt x="3816" y="812"/>
                    <a:pt x="3608" y="1962"/>
                    <a:pt x="3520" y="3048"/>
                  </a:cubicBezTo>
                  <a:cubicBezTo>
                    <a:pt x="3421" y="4133"/>
                    <a:pt x="3389" y="5252"/>
                    <a:pt x="2917" y="6238"/>
                  </a:cubicBezTo>
                  <a:cubicBezTo>
                    <a:pt x="2413" y="7291"/>
                    <a:pt x="1448" y="8058"/>
                    <a:pt x="834" y="9056"/>
                  </a:cubicBezTo>
                  <a:cubicBezTo>
                    <a:pt x="275" y="9977"/>
                    <a:pt x="1" y="11841"/>
                    <a:pt x="1" y="11841"/>
                  </a:cubicBezTo>
                  <a:cubicBezTo>
                    <a:pt x="1" y="11841"/>
                    <a:pt x="351" y="12960"/>
                    <a:pt x="746" y="13968"/>
                  </a:cubicBezTo>
                  <a:lnTo>
                    <a:pt x="2687" y="12575"/>
                  </a:lnTo>
                  <a:cubicBezTo>
                    <a:pt x="3005" y="11754"/>
                    <a:pt x="2994" y="10690"/>
                    <a:pt x="3389" y="9912"/>
                  </a:cubicBezTo>
                  <a:cubicBezTo>
                    <a:pt x="3750" y="9199"/>
                    <a:pt x="4376" y="8640"/>
                    <a:pt x="4726" y="7927"/>
                  </a:cubicBezTo>
                  <a:cubicBezTo>
                    <a:pt x="5275" y="6798"/>
                    <a:pt x="5077" y="5471"/>
                    <a:pt x="4858" y="4243"/>
                  </a:cubicBezTo>
                  <a:cubicBezTo>
                    <a:pt x="4639" y="3004"/>
                    <a:pt x="4419" y="1689"/>
                    <a:pt x="4924" y="537"/>
                  </a:cubicBezTo>
                  <a:lnTo>
                    <a:pt x="45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50"/>
            <p:cNvSpPr/>
            <p:nvPr/>
          </p:nvSpPr>
          <p:spPr>
            <a:xfrm>
              <a:off x="3738475" y="5235700"/>
              <a:ext cx="144750" cy="3325"/>
            </a:xfrm>
            <a:custGeom>
              <a:avLst/>
              <a:gdLst/>
              <a:ahLst/>
              <a:cxnLst/>
              <a:rect l="l" t="t" r="r" b="b"/>
              <a:pathLst>
                <a:path w="5790" h="133" extrusionOk="0">
                  <a:moveTo>
                    <a:pt x="78" y="1"/>
                  </a:moveTo>
                  <a:cubicBezTo>
                    <a:pt x="1" y="1"/>
                    <a:pt x="1" y="132"/>
                    <a:pt x="78" y="132"/>
                  </a:cubicBezTo>
                  <a:lnTo>
                    <a:pt x="5702" y="132"/>
                  </a:lnTo>
                  <a:cubicBezTo>
                    <a:pt x="5790" y="132"/>
                    <a:pt x="5790" y="1"/>
                    <a:pt x="57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50"/>
            <p:cNvSpPr/>
            <p:nvPr/>
          </p:nvSpPr>
          <p:spPr>
            <a:xfrm>
              <a:off x="3711900" y="5238200"/>
              <a:ext cx="34025" cy="31525"/>
            </a:xfrm>
            <a:custGeom>
              <a:avLst/>
              <a:gdLst/>
              <a:ahLst/>
              <a:cxnLst/>
              <a:rect l="l" t="t" r="r" b="b"/>
              <a:pathLst>
                <a:path w="1361" h="1261" extrusionOk="0">
                  <a:moveTo>
                    <a:pt x="701" y="0"/>
                  </a:moveTo>
                  <a:cubicBezTo>
                    <a:pt x="590" y="0"/>
                    <a:pt x="475" y="6"/>
                    <a:pt x="351" y="21"/>
                  </a:cubicBezTo>
                  <a:cubicBezTo>
                    <a:pt x="252" y="32"/>
                    <a:pt x="154" y="54"/>
                    <a:pt x="77" y="130"/>
                  </a:cubicBezTo>
                  <a:cubicBezTo>
                    <a:pt x="1" y="218"/>
                    <a:pt x="1" y="350"/>
                    <a:pt x="23" y="471"/>
                  </a:cubicBezTo>
                  <a:cubicBezTo>
                    <a:pt x="99" y="788"/>
                    <a:pt x="494" y="1085"/>
                    <a:pt x="768" y="1260"/>
                  </a:cubicBezTo>
                  <a:lnTo>
                    <a:pt x="1119" y="1260"/>
                  </a:lnTo>
                  <a:lnTo>
                    <a:pt x="1360" y="54"/>
                  </a:lnTo>
                  <a:cubicBezTo>
                    <a:pt x="1133" y="25"/>
                    <a:pt x="925" y="0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50"/>
            <p:cNvSpPr/>
            <p:nvPr/>
          </p:nvSpPr>
          <p:spPr>
            <a:xfrm>
              <a:off x="3961875" y="4831675"/>
              <a:ext cx="200125" cy="361000"/>
            </a:xfrm>
            <a:custGeom>
              <a:avLst/>
              <a:gdLst/>
              <a:ahLst/>
              <a:cxnLst/>
              <a:rect l="l" t="t" r="r" b="b"/>
              <a:pathLst>
                <a:path w="8005" h="14440" extrusionOk="0">
                  <a:moveTo>
                    <a:pt x="2226" y="1"/>
                  </a:moveTo>
                  <a:lnTo>
                    <a:pt x="1821" y="4386"/>
                  </a:lnTo>
                  <a:lnTo>
                    <a:pt x="2336" y="8531"/>
                  </a:lnTo>
                  <a:lnTo>
                    <a:pt x="2336" y="8531"/>
                  </a:lnTo>
                  <a:lnTo>
                    <a:pt x="1129" y="8015"/>
                  </a:lnTo>
                  <a:lnTo>
                    <a:pt x="1" y="12401"/>
                  </a:lnTo>
                  <a:cubicBezTo>
                    <a:pt x="1" y="12401"/>
                    <a:pt x="4675" y="14439"/>
                    <a:pt x="5804" y="14439"/>
                  </a:cubicBezTo>
                  <a:cubicBezTo>
                    <a:pt x="5849" y="14439"/>
                    <a:pt x="5888" y="14436"/>
                    <a:pt x="5921" y="14429"/>
                  </a:cubicBezTo>
                  <a:cubicBezTo>
                    <a:pt x="6776" y="14264"/>
                    <a:pt x="8004" y="13190"/>
                    <a:pt x="8004" y="11031"/>
                  </a:cubicBezTo>
                  <a:cubicBezTo>
                    <a:pt x="8004" y="8870"/>
                    <a:pt x="5702" y="3422"/>
                    <a:pt x="5088" y="1887"/>
                  </a:cubicBezTo>
                  <a:cubicBezTo>
                    <a:pt x="4419" y="253"/>
                    <a:pt x="2226" y="1"/>
                    <a:pt x="22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50"/>
            <p:cNvSpPr/>
            <p:nvPr/>
          </p:nvSpPr>
          <p:spPr>
            <a:xfrm>
              <a:off x="3914450" y="4822375"/>
              <a:ext cx="152975" cy="452275"/>
            </a:xfrm>
            <a:custGeom>
              <a:avLst/>
              <a:gdLst/>
              <a:ahLst/>
              <a:cxnLst/>
              <a:rect l="l" t="t" r="r" b="b"/>
              <a:pathLst>
                <a:path w="6119" h="18091" extrusionOk="0">
                  <a:moveTo>
                    <a:pt x="1250" y="0"/>
                  </a:moveTo>
                  <a:cubicBezTo>
                    <a:pt x="1250" y="0"/>
                    <a:pt x="351" y="3114"/>
                    <a:pt x="176" y="5877"/>
                  </a:cubicBezTo>
                  <a:cubicBezTo>
                    <a:pt x="0" y="8640"/>
                    <a:pt x="122" y="17882"/>
                    <a:pt x="122" y="17882"/>
                  </a:cubicBezTo>
                  <a:lnTo>
                    <a:pt x="6118" y="18090"/>
                  </a:lnTo>
                  <a:lnTo>
                    <a:pt x="6118" y="18090"/>
                  </a:lnTo>
                  <a:lnTo>
                    <a:pt x="4846" y="12916"/>
                  </a:lnTo>
                  <a:lnTo>
                    <a:pt x="5011" y="2598"/>
                  </a:lnTo>
                  <a:lnTo>
                    <a:pt x="4123" y="373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50"/>
            <p:cNvSpPr/>
            <p:nvPr/>
          </p:nvSpPr>
          <p:spPr>
            <a:xfrm>
              <a:off x="4025725" y="4881500"/>
              <a:ext cx="12225" cy="166275"/>
            </a:xfrm>
            <a:custGeom>
              <a:avLst/>
              <a:gdLst/>
              <a:ahLst/>
              <a:cxnLst/>
              <a:rect l="l" t="t" r="r" b="b"/>
              <a:pathLst>
                <a:path w="489" h="6651" extrusionOk="0">
                  <a:moveTo>
                    <a:pt x="426" y="1"/>
                  </a:moveTo>
                  <a:cubicBezTo>
                    <a:pt x="393" y="1"/>
                    <a:pt x="357" y="20"/>
                    <a:pt x="352" y="58"/>
                  </a:cubicBezTo>
                  <a:cubicBezTo>
                    <a:pt x="264" y="1758"/>
                    <a:pt x="176" y="3457"/>
                    <a:pt x="78" y="5156"/>
                  </a:cubicBezTo>
                  <a:cubicBezTo>
                    <a:pt x="56" y="5627"/>
                    <a:pt x="23" y="6110"/>
                    <a:pt x="1" y="6592"/>
                  </a:cubicBezTo>
                  <a:cubicBezTo>
                    <a:pt x="1" y="6631"/>
                    <a:pt x="31" y="6650"/>
                    <a:pt x="63" y="6650"/>
                  </a:cubicBezTo>
                  <a:cubicBezTo>
                    <a:pt x="94" y="6650"/>
                    <a:pt x="127" y="6631"/>
                    <a:pt x="132" y="6592"/>
                  </a:cubicBezTo>
                  <a:cubicBezTo>
                    <a:pt x="220" y="4893"/>
                    <a:pt x="319" y="3193"/>
                    <a:pt x="407" y="1494"/>
                  </a:cubicBezTo>
                  <a:cubicBezTo>
                    <a:pt x="429" y="1012"/>
                    <a:pt x="461" y="540"/>
                    <a:pt x="483" y="58"/>
                  </a:cubicBezTo>
                  <a:cubicBezTo>
                    <a:pt x="489" y="20"/>
                    <a:pt x="459" y="1"/>
                    <a:pt x="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50"/>
            <p:cNvSpPr/>
            <p:nvPr/>
          </p:nvSpPr>
          <p:spPr>
            <a:xfrm>
              <a:off x="3919175" y="4828325"/>
              <a:ext cx="44375" cy="182625"/>
            </a:xfrm>
            <a:custGeom>
              <a:avLst/>
              <a:gdLst/>
              <a:ahLst/>
              <a:cxnLst/>
              <a:rect l="l" t="t" r="r" b="b"/>
              <a:pathLst>
                <a:path w="1775" h="7305" extrusionOk="0">
                  <a:moveTo>
                    <a:pt x="1301" y="1"/>
                  </a:moveTo>
                  <a:cubicBezTo>
                    <a:pt x="1270" y="1"/>
                    <a:pt x="1237" y="20"/>
                    <a:pt x="1237" y="58"/>
                  </a:cubicBezTo>
                  <a:cubicBezTo>
                    <a:pt x="1182" y="1154"/>
                    <a:pt x="1774" y="2229"/>
                    <a:pt x="1500" y="3314"/>
                  </a:cubicBezTo>
                  <a:cubicBezTo>
                    <a:pt x="1390" y="3753"/>
                    <a:pt x="1204" y="4180"/>
                    <a:pt x="1039" y="4597"/>
                  </a:cubicBezTo>
                  <a:cubicBezTo>
                    <a:pt x="875" y="5025"/>
                    <a:pt x="700" y="5463"/>
                    <a:pt x="525" y="5902"/>
                  </a:cubicBezTo>
                  <a:cubicBezTo>
                    <a:pt x="349" y="6340"/>
                    <a:pt x="174" y="6779"/>
                    <a:pt x="20" y="7228"/>
                  </a:cubicBezTo>
                  <a:cubicBezTo>
                    <a:pt x="0" y="7275"/>
                    <a:pt x="36" y="7305"/>
                    <a:pt x="75" y="7305"/>
                  </a:cubicBezTo>
                  <a:cubicBezTo>
                    <a:pt x="101" y="7305"/>
                    <a:pt x="127" y="7292"/>
                    <a:pt x="140" y="7261"/>
                  </a:cubicBezTo>
                  <a:cubicBezTo>
                    <a:pt x="447" y="6428"/>
                    <a:pt x="788" y="5595"/>
                    <a:pt x="1105" y="4762"/>
                  </a:cubicBezTo>
                  <a:cubicBezTo>
                    <a:pt x="1270" y="4356"/>
                    <a:pt x="1446" y="3939"/>
                    <a:pt x="1577" y="3512"/>
                  </a:cubicBezTo>
                  <a:cubicBezTo>
                    <a:pt x="1741" y="2996"/>
                    <a:pt x="1719" y="2459"/>
                    <a:pt x="1621" y="1933"/>
                  </a:cubicBezTo>
                  <a:cubicBezTo>
                    <a:pt x="1511" y="1308"/>
                    <a:pt x="1336" y="694"/>
                    <a:pt x="1358" y="58"/>
                  </a:cubicBezTo>
                  <a:cubicBezTo>
                    <a:pt x="1363" y="20"/>
                    <a:pt x="1333" y="1"/>
                    <a:pt x="1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50"/>
            <p:cNvSpPr/>
            <p:nvPr/>
          </p:nvSpPr>
          <p:spPr>
            <a:xfrm>
              <a:off x="3926500" y="5020750"/>
              <a:ext cx="191200" cy="158575"/>
            </a:xfrm>
            <a:custGeom>
              <a:avLst/>
              <a:gdLst/>
              <a:ahLst/>
              <a:cxnLst/>
              <a:rect l="l" t="t" r="r" b="b"/>
              <a:pathLst>
                <a:path w="7648" h="6343" extrusionOk="0">
                  <a:moveTo>
                    <a:pt x="1512" y="1"/>
                  </a:moveTo>
                  <a:cubicBezTo>
                    <a:pt x="1483" y="1"/>
                    <a:pt x="1458" y="29"/>
                    <a:pt x="1448" y="57"/>
                  </a:cubicBezTo>
                  <a:cubicBezTo>
                    <a:pt x="1284" y="551"/>
                    <a:pt x="1131" y="1044"/>
                    <a:pt x="966" y="1538"/>
                  </a:cubicBezTo>
                  <a:cubicBezTo>
                    <a:pt x="714" y="2327"/>
                    <a:pt x="451" y="3117"/>
                    <a:pt x="198" y="3906"/>
                  </a:cubicBezTo>
                  <a:cubicBezTo>
                    <a:pt x="132" y="4092"/>
                    <a:pt x="78" y="4267"/>
                    <a:pt x="23" y="4454"/>
                  </a:cubicBezTo>
                  <a:cubicBezTo>
                    <a:pt x="1" y="4487"/>
                    <a:pt x="34" y="4520"/>
                    <a:pt x="67" y="4531"/>
                  </a:cubicBezTo>
                  <a:cubicBezTo>
                    <a:pt x="593" y="4739"/>
                    <a:pt x="1131" y="4937"/>
                    <a:pt x="1667" y="5145"/>
                  </a:cubicBezTo>
                  <a:cubicBezTo>
                    <a:pt x="2512" y="5463"/>
                    <a:pt x="3356" y="5792"/>
                    <a:pt x="4200" y="6109"/>
                  </a:cubicBezTo>
                  <a:lnTo>
                    <a:pt x="4793" y="6340"/>
                  </a:lnTo>
                  <a:cubicBezTo>
                    <a:pt x="4799" y="6342"/>
                    <a:pt x="4805" y="6343"/>
                    <a:pt x="4810" y="6343"/>
                  </a:cubicBezTo>
                  <a:cubicBezTo>
                    <a:pt x="4874" y="6343"/>
                    <a:pt x="4896" y="6239"/>
                    <a:pt x="4825" y="6219"/>
                  </a:cubicBezTo>
                  <a:cubicBezTo>
                    <a:pt x="4288" y="6011"/>
                    <a:pt x="3762" y="5802"/>
                    <a:pt x="3224" y="5605"/>
                  </a:cubicBezTo>
                  <a:cubicBezTo>
                    <a:pt x="2380" y="5276"/>
                    <a:pt x="1536" y="4959"/>
                    <a:pt x="681" y="4630"/>
                  </a:cubicBezTo>
                  <a:cubicBezTo>
                    <a:pt x="514" y="4560"/>
                    <a:pt x="338" y="4500"/>
                    <a:pt x="160" y="4434"/>
                  </a:cubicBezTo>
                  <a:lnTo>
                    <a:pt x="160" y="4434"/>
                  </a:lnTo>
                  <a:cubicBezTo>
                    <a:pt x="309" y="3958"/>
                    <a:pt x="467" y="3482"/>
                    <a:pt x="626" y="3007"/>
                  </a:cubicBezTo>
                  <a:cubicBezTo>
                    <a:pt x="878" y="2218"/>
                    <a:pt x="1141" y="1417"/>
                    <a:pt x="1394" y="627"/>
                  </a:cubicBezTo>
                  <a:cubicBezTo>
                    <a:pt x="1451" y="474"/>
                    <a:pt x="1500" y="313"/>
                    <a:pt x="1548" y="157"/>
                  </a:cubicBezTo>
                  <a:lnTo>
                    <a:pt x="1548" y="157"/>
                  </a:lnTo>
                  <a:cubicBezTo>
                    <a:pt x="3099" y="783"/>
                    <a:pt x="4691" y="1314"/>
                    <a:pt x="6262" y="1877"/>
                  </a:cubicBezTo>
                  <a:cubicBezTo>
                    <a:pt x="6689" y="2031"/>
                    <a:pt x="7117" y="2184"/>
                    <a:pt x="7533" y="2349"/>
                  </a:cubicBezTo>
                  <a:cubicBezTo>
                    <a:pt x="7540" y="2351"/>
                    <a:pt x="7546" y="2352"/>
                    <a:pt x="7552" y="2352"/>
                  </a:cubicBezTo>
                  <a:cubicBezTo>
                    <a:pt x="7616" y="2352"/>
                    <a:pt x="7647" y="2248"/>
                    <a:pt x="7577" y="2228"/>
                  </a:cubicBezTo>
                  <a:cubicBezTo>
                    <a:pt x="5987" y="1614"/>
                    <a:pt x="4364" y="1088"/>
                    <a:pt x="2775" y="496"/>
                  </a:cubicBezTo>
                  <a:cubicBezTo>
                    <a:pt x="2359" y="342"/>
                    <a:pt x="1942" y="178"/>
                    <a:pt x="1525" y="3"/>
                  </a:cubicBezTo>
                  <a:cubicBezTo>
                    <a:pt x="1521" y="1"/>
                    <a:pt x="1516" y="1"/>
                    <a:pt x="1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50"/>
            <p:cNvSpPr/>
            <p:nvPr/>
          </p:nvSpPr>
          <p:spPr>
            <a:xfrm>
              <a:off x="3660625" y="4896375"/>
              <a:ext cx="234650" cy="252200"/>
            </a:xfrm>
            <a:custGeom>
              <a:avLst/>
              <a:gdLst/>
              <a:ahLst/>
              <a:cxnLst/>
              <a:rect l="l" t="t" r="r" b="b"/>
              <a:pathLst>
                <a:path w="9386" h="10088" extrusionOk="0">
                  <a:moveTo>
                    <a:pt x="583" y="0"/>
                  </a:moveTo>
                  <a:cubicBezTo>
                    <a:pt x="254" y="0"/>
                    <a:pt x="1" y="274"/>
                    <a:pt x="67" y="571"/>
                  </a:cubicBezTo>
                  <a:cubicBezTo>
                    <a:pt x="407" y="2423"/>
                    <a:pt x="1273" y="8070"/>
                    <a:pt x="1514" y="9670"/>
                  </a:cubicBezTo>
                  <a:cubicBezTo>
                    <a:pt x="1558" y="9912"/>
                    <a:pt x="1777" y="10087"/>
                    <a:pt x="2040" y="10087"/>
                  </a:cubicBezTo>
                  <a:lnTo>
                    <a:pt x="8827" y="10087"/>
                  </a:lnTo>
                  <a:cubicBezTo>
                    <a:pt x="9145" y="10087"/>
                    <a:pt x="9386" y="9824"/>
                    <a:pt x="9342" y="9528"/>
                  </a:cubicBezTo>
                  <a:lnTo>
                    <a:pt x="8026" y="428"/>
                  </a:lnTo>
                  <a:cubicBezTo>
                    <a:pt x="7994" y="176"/>
                    <a:pt x="7763" y="0"/>
                    <a:pt x="75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50"/>
            <p:cNvSpPr/>
            <p:nvPr/>
          </p:nvSpPr>
          <p:spPr>
            <a:xfrm>
              <a:off x="3807550" y="4980800"/>
              <a:ext cx="149675" cy="136525"/>
            </a:xfrm>
            <a:custGeom>
              <a:avLst/>
              <a:gdLst/>
              <a:ahLst/>
              <a:cxnLst/>
              <a:rect l="l" t="t" r="r" b="b"/>
              <a:pathLst>
                <a:path w="5987" h="5461" extrusionOk="0">
                  <a:moveTo>
                    <a:pt x="2578" y="0"/>
                  </a:moveTo>
                  <a:lnTo>
                    <a:pt x="2665" y="910"/>
                  </a:lnTo>
                  <a:cubicBezTo>
                    <a:pt x="2665" y="910"/>
                    <a:pt x="1650" y="456"/>
                    <a:pt x="918" y="456"/>
                  </a:cubicBezTo>
                  <a:cubicBezTo>
                    <a:pt x="576" y="456"/>
                    <a:pt x="296" y="555"/>
                    <a:pt x="209" y="844"/>
                  </a:cubicBezTo>
                  <a:cubicBezTo>
                    <a:pt x="1" y="1557"/>
                    <a:pt x="702" y="1886"/>
                    <a:pt x="702" y="1886"/>
                  </a:cubicBezTo>
                  <a:cubicBezTo>
                    <a:pt x="702" y="1886"/>
                    <a:pt x="429" y="2160"/>
                    <a:pt x="692" y="2532"/>
                  </a:cubicBezTo>
                  <a:cubicBezTo>
                    <a:pt x="692" y="2532"/>
                    <a:pt x="407" y="2774"/>
                    <a:pt x="702" y="3190"/>
                  </a:cubicBezTo>
                  <a:cubicBezTo>
                    <a:pt x="702" y="3190"/>
                    <a:pt x="483" y="3684"/>
                    <a:pt x="965" y="4045"/>
                  </a:cubicBezTo>
                  <a:cubicBezTo>
                    <a:pt x="1437" y="4418"/>
                    <a:pt x="4956" y="5460"/>
                    <a:pt x="4956" y="5460"/>
                  </a:cubicBezTo>
                  <a:lnTo>
                    <a:pt x="5987" y="2269"/>
                  </a:lnTo>
                  <a:lnTo>
                    <a:pt x="5219" y="2094"/>
                  </a:lnTo>
                  <a:cubicBezTo>
                    <a:pt x="5219" y="2094"/>
                    <a:pt x="3969" y="263"/>
                    <a:pt x="2578" y="0"/>
                  </a:cubicBezTo>
                  <a:close/>
                </a:path>
              </a:pathLst>
            </a:custGeom>
            <a:solidFill>
              <a:srgbClr val="C25A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50"/>
            <p:cNvSpPr/>
            <p:nvPr/>
          </p:nvSpPr>
          <p:spPr>
            <a:xfrm>
              <a:off x="3843900" y="4993325"/>
              <a:ext cx="41300" cy="16125"/>
            </a:xfrm>
            <a:custGeom>
              <a:avLst/>
              <a:gdLst/>
              <a:ahLst/>
              <a:cxnLst/>
              <a:rect l="l" t="t" r="r" b="b"/>
              <a:pathLst>
                <a:path w="1652" h="645" extrusionOk="0">
                  <a:moveTo>
                    <a:pt x="85" y="1"/>
                  </a:moveTo>
                  <a:cubicBezTo>
                    <a:pt x="22" y="1"/>
                    <a:pt x="0" y="105"/>
                    <a:pt x="71" y="135"/>
                  </a:cubicBezTo>
                  <a:cubicBezTo>
                    <a:pt x="564" y="299"/>
                    <a:pt x="1058" y="475"/>
                    <a:pt x="1551" y="640"/>
                  </a:cubicBezTo>
                  <a:cubicBezTo>
                    <a:pt x="1560" y="643"/>
                    <a:pt x="1568" y="645"/>
                    <a:pt x="1576" y="645"/>
                  </a:cubicBezTo>
                  <a:cubicBezTo>
                    <a:pt x="1634" y="645"/>
                    <a:pt x="1651" y="548"/>
                    <a:pt x="1584" y="518"/>
                  </a:cubicBezTo>
                  <a:cubicBezTo>
                    <a:pt x="1090" y="354"/>
                    <a:pt x="597" y="179"/>
                    <a:pt x="103" y="4"/>
                  </a:cubicBezTo>
                  <a:cubicBezTo>
                    <a:pt x="97" y="2"/>
                    <a:pt x="91" y="1"/>
                    <a:pt x="85" y="1"/>
                  </a:cubicBezTo>
                  <a:close/>
                </a:path>
              </a:pathLst>
            </a:custGeom>
            <a:solidFill>
              <a:srgbClr val="9728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50"/>
            <p:cNvSpPr/>
            <p:nvPr/>
          </p:nvSpPr>
          <p:spPr>
            <a:xfrm>
              <a:off x="3821550" y="5025150"/>
              <a:ext cx="18925" cy="8625"/>
            </a:xfrm>
            <a:custGeom>
              <a:avLst/>
              <a:gdLst/>
              <a:ahLst/>
              <a:cxnLst/>
              <a:rect l="l" t="t" r="r" b="b"/>
              <a:pathLst>
                <a:path w="757" h="345" extrusionOk="0">
                  <a:moveTo>
                    <a:pt x="73" y="0"/>
                  </a:moveTo>
                  <a:cubicBezTo>
                    <a:pt x="43" y="0"/>
                    <a:pt x="11" y="27"/>
                    <a:pt x="11" y="46"/>
                  </a:cubicBezTo>
                  <a:cubicBezTo>
                    <a:pt x="0" y="90"/>
                    <a:pt x="22" y="123"/>
                    <a:pt x="55" y="134"/>
                  </a:cubicBezTo>
                  <a:cubicBezTo>
                    <a:pt x="263" y="200"/>
                    <a:pt x="461" y="266"/>
                    <a:pt x="669" y="342"/>
                  </a:cubicBezTo>
                  <a:cubicBezTo>
                    <a:pt x="675" y="344"/>
                    <a:pt x="681" y="345"/>
                    <a:pt x="687" y="345"/>
                  </a:cubicBezTo>
                  <a:cubicBezTo>
                    <a:pt x="713" y="345"/>
                    <a:pt x="736" y="325"/>
                    <a:pt x="746" y="298"/>
                  </a:cubicBezTo>
                  <a:cubicBezTo>
                    <a:pt x="756" y="266"/>
                    <a:pt x="734" y="232"/>
                    <a:pt x="702" y="222"/>
                  </a:cubicBezTo>
                  <a:cubicBezTo>
                    <a:pt x="493" y="144"/>
                    <a:pt x="296" y="79"/>
                    <a:pt x="88" y="2"/>
                  </a:cubicBezTo>
                  <a:cubicBezTo>
                    <a:pt x="83" y="1"/>
                    <a:pt x="78" y="0"/>
                    <a:pt x="73" y="0"/>
                  </a:cubicBezTo>
                  <a:close/>
                </a:path>
              </a:pathLst>
            </a:custGeom>
            <a:solidFill>
              <a:srgbClr val="9728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50"/>
            <p:cNvSpPr/>
            <p:nvPr/>
          </p:nvSpPr>
          <p:spPr>
            <a:xfrm>
              <a:off x="3719300" y="4954750"/>
              <a:ext cx="94050" cy="31275"/>
            </a:xfrm>
            <a:custGeom>
              <a:avLst/>
              <a:gdLst/>
              <a:ahLst/>
              <a:cxnLst/>
              <a:rect l="l" t="t" r="r" b="b"/>
              <a:pathLst>
                <a:path w="3762" h="1251" extrusionOk="0">
                  <a:moveTo>
                    <a:pt x="285" y="0"/>
                  </a:moveTo>
                  <a:cubicBezTo>
                    <a:pt x="121" y="0"/>
                    <a:pt x="0" y="143"/>
                    <a:pt x="34" y="297"/>
                  </a:cubicBezTo>
                  <a:lnTo>
                    <a:pt x="143" y="1031"/>
                  </a:lnTo>
                  <a:cubicBezTo>
                    <a:pt x="165" y="1152"/>
                    <a:pt x="275" y="1250"/>
                    <a:pt x="395" y="1250"/>
                  </a:cubicBezTo>
                  <a:lnTo>
                    <a:pt x="3476" y="1250"/>
                  </a:lnTo>
                  <a:cubicBezTo>
                    <a:pt x="3640" y="1250"/>
                    <a:pt x="3761" y="1108"/>
                    <a:pt x="3739" y="943"/>
                  </a:cubicBezTo>
                  <a:lnTo>
                    <a:pt x="3618" y="220"/>
                  </a:lnTo>
                  <a:cubicBezTo>
                    <a:pt x="3608" y="88"/>
                    <a:pt x="3498" y="0"/>
                    <a:pt x="33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50"/>
            <p:cNvSpPr/>
            <p:nvPr/>
          </p:nvSpPr>
          <p:spPr>
            <a:xfrm>
              <a:off x="3450675" y="5069875"/>
              <a:ext cx="100625" cy="76500"/>
            </a:xfrm>
            <a:custGeom>
              <a:avLst/>
              <a:gdLst/>
              <a:ahLst/>
              <a:cxnLst/>
              <a:rect l="l" t="t" r="r" b="b"/>
              <a:pathLst>
                <a:path w="4025" h="3060" extrusionOk="0">
                  <a:moveTo>
                    <a:pt x="1" y="0"/>
                  </a:moveTo>
                  <a:lnTo>
                    <a:pt x="308" y="3059"/>
                  </a:lnTo>
                  <a:lnTo>
                    <a:pt x="3542" y="3059"/>
                  </a:lnTo>
                  <a:lnTo>
                    <a:pt x="4025" y="0"/>
                  </a:lnTo>
                  <a:close/>
                </a:path>
              </a:pathLst>
            </a:custGeom>
            <a:solidFill>
              <a:srgbClr val="C25A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50"/>
            <p:cNvSpPr/>
            <p:nvPr/>
          </p:nvSpPr>
          <p:spPr>
            <a:xfrm>
              <a:off x="3402725" y="5127700"/>
              <a:ext cx="58675" cy="52100"/>
            </a:xfrm>
            <a:custGeom>
              <a:avLst/>
              <a:gdLst/>
              <a:ahLst/>
              <a:cxnLst/>
              <a:rect l="l" t="t" r="r" b="b"/>
              <a:pathLst>
                <a:path w="2347" h="2084" extrusionOk="0">
                  <a:moveTo>
                    <a:pt x="900" y="1"/>
                  </a:moveTo>
                  <a:lnTo>
                    <a:pt x="0" y="55"/>
                  </a:lnTo>
                  <a:cubicBezTo>
                    <a:pt x="417" y="779"/>
                    <a:pt x="856" y="1546"/>
                    <a:pt x="1590" y="1963"/>
                  </a:cubicBezTo>
                  <a:cubicBezTo>
                    <a:pt x="1699" y="2018"/>
                    <a:pt x="1809" y="2073"/>
                    <a:pt x="1941" y="2084"/>
                  </a:cubicBezTo>
                  <a:cubicBezTo>
                    <a:pt x="2062" y="2084"/>
                    <a:pt x="2193" y="2029"/>
                    <a:pt x="2259" y="1919"/>
                  </a:cubicBezTo>
                  <a:cubicBezTo>
                    <a:pt x="2347" y="1766"/>
                    <a:pt x="2237" y="1568"/>
                    <a:pt x="2138" y="1415"/>
                  </a:cubicBezTo>
                  <a:cubicBezTo>
                    <a:pt x="1787" y="900"/>
                    <a:pt x="1371" y="417"/>
                    <a:pt x="900" y="1"/>
                  </a:cubicBezTo>
                  <a:close/>
                </a:path>
              </a:pathLst>
            </a:custGeom>
            <a:solidFill>
              <a:srgbClr val="FFB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50"/>
            <p:cNvSpPr/>
            <p:nvPr/>
          </p:nvSpPr>
          <p:spPr>
            <a:xfrm>
              <a:off x="3325975" y="5038925"/>
              <a:ext cx="193800" cy="136300"/>
            </a:xfrm>
            <a:custGeom>
              <a:avLst/>
              <a:gdLst/>
              <a:ahLst/>
              <a:cxnLst/>
              <a:rect l="l" t="t" r="r" b="b"/>
              <a:pathLst>
                <a:path w="7752" h="5452" extrusionOk="0">
                  <a:moveTo>
                    <a:pt x="4477" y="1"/>
                  </a:moveTo>
                  <a:cubicBezTo>
                    <a:pt x="3766" y="1"/>
                    <a:pt x="3103" y="405"/>
                    <a:pt x="3103" y="405"/>
                  </a:cubicBezTo>
                  <a:cubicBezTo>
                    <a:pt x="3103" y="405"/>
                    <a:pt x="481" y="593"/>
                    <a:pt x="172" y="593"/>
                  </a:cubicBezTo>
                  <a:cubicBezTo>
                    <a:pt x="155" y="593"/>
                    <a:pt x="145" y="593"/>
                    <a:pt x="143" y="592"/>
                  </a:cubicBezTo>
                  <a:lnTo>
                    <a:pt x="143" y="592"/>
                  </a:lnTo>
                  <a:cubicBezTo>
                    <a:pt x="1" y="1885"/>
                    <a:pt x="330" y="3343"/>
                    <a:pt x="987" y="4034"/>
                  </a:cubicBezTo>
                  <a:lnTo>
                    <a:pt x="3103" y="3650"/>
                  </a:lnTo>
                  <a:cubicBezTo>
                    <a:pt x="3103" y="3650"/>
                    <a:pt x="4638" y="4856"/>
                    <a:pt x="5154" y="5240"/>
                  </a:cubicBezTo>
                  <a:cubicBezTo>
                    <a:pt x="5361" y="5395"/>
                    <a:pt x="5525" y="5452"/>
                    <a:pt x="5655" y="5452"/>
                  </a:cubicBezTo>
                  <a:cubicBezTo>
                    <a:pt x="6013" y="5452"/>
                    <a:pt x="6107" y="5021"/>
                    <a:pt x="6107" y="5021"/>
                  </a:cubicBezTo>
                  <a:cubicBezTo>
                    <a:pt x="6234" y="5138"/>
                    <a:pt x="6348" y="5182"/>
                    <a:pt x="6447" y="5182"/>
                  </a:cubicBezTo>
                  <a:cubicBezTo>
                    <a:pt x="6759" y="5182"/>
                    <a:pt x="6930" y="4746"/>
                    <a:pt x="6930" y="4746"/>
                  </a:cubicBezTo>
                  <a:cubicBezTo>
                    <a:pt x="6990" y="4760"/>
                    <a:pt x="7045" y="4766"/>
                    <a:pt x="7096" y="4766"/>
                  </a:cubicBezTo>
                  <a:cubicBezTo>
                    <a:pt x="7576" y="4766"/>
                    <a:pt x="7620" y="4210"/>
                    <a:pt x="7620" y="4210"/>
                  </a:cubicBezTo>
                  <a:cubicBezTo>
                    <a:pt x="7752" y="3146"/>
                    <a:pt x="5395" y="1556"/>
                    <a:pt x="5395" y="1556"/>
                  </a:cubicBezTo>
                  <a:lnTo>
                    <a:pt x="5504" y="405"/>
                  </a:lnTo>
                  <a:cubicBezTo>
                    <a:pt x="5201" y="102"/>
                    <a:pt x="4833" y="1"/>
                    <a:pt x="4477" y="1"/>
                  </a:cubicBezTo>
                  <a:close/>
                </a:path>
              </a:pathLst>
            </a:custGeom>
            <a:solidFill>
              <a:srgbClr val="FFB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50"/>
            <p:cNvSpPr/>
            <p:nvPr/>
          </p:nvSpPr>
          <p:spPr>
            <a:xfrm>
              <a:off x="3458450" y="5100125"/>
              <a:ext cx="43175" cy="59700"/>
            </a:xfrm>
            <a:custGeom>
              <a:avLst/>
              <a:gdLst/>
              <a:ahLst/>
              <a:cxnLst/>
              <a:rect l="l" t="t" r="r" b="b"/>
              <a:pathLst>
                <a:path w="1727" h="2388" extrusionOk="0">
                  <a:moveTo>
                    <a:pt x="95" y="1"/>
                  </a:moveTo>
                  <a:cubicBezTo>
                    <a:pt x="43" y="1"/>
                    <a:pt x="1" y="63"/>
                    <a:pt x="52" y="106"/>
                  </a:cubicBezTo>
                  <a:cubicBezTo>
                    <a:pt x="391" y="413"/>
                    <a:pt x="676" y="785"/>
                    <a:pt x="929" y="1158"/>
                  </a:cubicBezTo>
                  <a:cubicBezTo>
                    <a:pt x="1181" y="1542"/>
                    <a:pt x="1400" y="1937"/>
                    <a:pt x="1587" y="2354"/>
                  </a:cubicBezTo>
                  <a:cubicBezTo>
                    <a:pt x="1597" y="2378"/>
                    <a:pt x="1616" y="2388"/>
                    <a:pt x="1636" y="2388"/>
                  </a:cubicBezTo>
                  <a:cubicBezTo>
                    <a:pt x="1679" y="2388"/>
                    <a:pt x="1727" y="2340"/>
                    <a:pt x="1697" y="2288"/>
                  </a:cubicBezTo>
                  <a:cubicBezTo>
                    <a:pt x="1510" y="1860"/>
                    <a:pt x="1280" y="1455"/>
                    <a:pt x="1017" y="1071"/>
                  </a:cubicBezTo>
                  <a:cubicBezTo>
                    <a:pt x="764" y="687"/>
                    <a:pt x="479" y="314"/>
                    <a:pt x="140" y="18"/>
                  </a:cubicBezTo>
                  <a:cubicBezTo>
                    <a:pt x="125" y="6"/>
                    <a:pt x="109" y="1"/>
                    <a:pt x="95" y="1"/>
                  </a:cubicBezTo>
                  <a:close/>
                </a:path>
              </a:pathLst>
            </a:custGeom>
            <a:solidFill>
              <a:srgbClr val="FF7A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50"/>
            <p:cNvSpPr/>
            <p:nvPr/>
          </p:nvSpPr>
          <p:spPr>
            <a:xfrm>
              <a:off x="3411800" y="5116200"/>
              <a:ext cx="47750" cy="55925"/>
            </a:xfrm>
            <a:custGeom>
              <a:avLst/>
              <a:gdLst/>
              <a:ahLst/>
              <a:cxnLst/>
              <a:rect l="l" t="t" r="r" b="b"/>
              <a:pathLst>
                <a:path w="1910" h="2237" extrusionOk="0">
                  <a:moveTo>
                    <a:pt x="95" y="1"/>
                  </a:moveTo>
                  <a:cubicBezTo>
                    <a:pt x="37" y="1"/>
                    <a:pt x="1" y="84"/>
                    <a:pt x="65" y="121"/>
                  </a:cubicBezTo>
                  <a:cubicBezTo>
                    <a:pt x="832" y="614"/>
                    <a:pt x="1436" y="1348"/>
                    <a:pt x="1764" y="2193"/>
                  </a:cubicBezTo>
                  <a:cubicBezTo>
                    <a:pt x="1777" y="2223"/>
                    <a:pt x="1804" y="2237"/>
                    <a:pt x="1831" y="2237"/>
                  </a:cubicBezTo>
                  <a:cubicBezTo>
                    <a:pt x="1871" y="2237"/>
                    <a:pt x="1909" y="2206"/>
                    <a:pt x="1896" y="2160"/>
                  </a:cubicBezTo>
                  <a:cubicBezTo>
                    <a:pt x="1545" y="1283"/>
                    <a:pt x="931" y="527"/>
                    <a:pt x="130" y="11"/>
                  </a:cubicBezTo>
                  <a:cubicBezTo>
                    <a:pt x="118" y="4"/>
                    <a:pt x="106" y="1"/>
                    <a:pt x="95" y="1"/>
                  </a:cubicBezTo>
                  <a:close/>
                </a:path>
              </a:pathLst>
            </a:custGeom>
            <a:solidFill>
              <a:srgbClr val="FF7A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0"/>
            <p:cNvSpPr/>
            <p:nvPr/>
          </p:nvSpPr>
          <p:spPr>
            <a:xfrm>
              <a:off x="3440600" y="5109625"/>
              <a:ext cx="40200" cy="55975"/>
            </a:xfrm>
            <a:custGeom>
              <a:avLst/>
              <a:gdLst/>
              <a:ahLst/>
              <a:cxnLst/>
              <a:rect l="l" t="t" r="r" b="b"/>
              <a:pathLst>
                <a:path w="1608" h="2239" extrusionOk="0">
                  <a:moveTo>
                    <a:pt x="93" y="0"/>
                  </a:moveTo>
                  <a:cubicBezTo>
                    <a:pt x="48" y="0"/>
                    <a:pt x="0" y="68"/>
                    <a:pt x="42" y="110"/>
                  </a:cubicBezTo>
                  <a:cubicBezTo>
                    <a:pt x="316" y="449"/>
                    <a:pt x="591" y="778"/>
                    <a:pt x="820" y="1151"/>
                  </a:cubicBezTo>
                  <a:cubicBezTo>
                    <a:pt x="1040" y="1502"/>
                    <a:pt x="1281" y="1842"/>
                    <a:pt x="1468" y="2204"/>
                  </a:cubicBezTo>
                  <a:cubicBezTo>
                    <a:pt x="1481" y="2228"/>
                    <a:pt x="1502" y="2238"/>
                    <a:pt x="1522" y="2238"/>
                  </a:cubicBezTo>
                  <a:cubicBezTo>
                    <a:pt x="1565" y="2238"/>
                    <a:pt x="1607" y="2191"/>
                    <a:pt x="1577" y="2138"/>
                  </a:cubicBezTo>
                  <a:cubicBezTo>
                    <a:pt x="1380" y="1765"/>
                    <a:pt x="1139" y="1414"/>
                    <a:pt x="908" y="1053"/>
                  </a:cubicBezTo>
                  <a:cubicBezTo>
                    <a:pt x="678" y="680"/>
                    <a:pt x="415" y="351"/>
                    <a:pt x="130" y="22"/>
                  </a:cubicBezTo>
                  <a:cubicBezTo>
                    <a:pt x="120" y="7"/>
                    <a:pt x="106" y="0"/>
                    <a:pt x="93" y="0"/>
                  </a:cubicBezTo>
                  <a:close/>
                </a:path>
              </a:pathLst>
            </a:custGeom>
            <a:solidFill>
              <a:srgbClr val="FF7A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0"/>
            <p:cNvSpPr/>
            <p:nvPr/>
          </p:nvSpPr>
          <p:spPr>
            <a:xfrm>
              <a:off x="3495350" y="5102350"/>
              <a:ext cx="21675" cy="6775"/>
            </a:xfrm>
            <a:custGeom>
              <a:avLst/>
              <a:gdLst/>
              <a:ahLst/>
              <a:cxnLst/>
              <a:rect l="l" t="t" r="r" b="b"/>
              <a:pathLst>
                <a:path w="867" h="271" extrusionOk="0">
                  <a:moveTo>
                    <a:pt x="796" y="0"/>
                  </a:moveTo>
                  <a:cubicBezTo>
                    <a:pt x="779" y="0"/>
                    <a:pt x="763" y="6"/>
                    <a:pt x="747" y="17"/>
                  </a:cubicBezTo>
                  <a:cubicBezTo>
                    <a:pt x="654" y="103"/>
                    <a:pt x="530" y="145"/>
                    <a:pt x="404" y="145"/>
                  </a:cubicBezTo>
                  <a:cubicBezTo>
                    <a:pt x="306" y="145"/>
                    <a:pt x="208" y="120"/>
                    <a:pt x="121" y="72"/>
                  </a:cubicBezTo>
                  <a:cubicBezTo>
                    <a:pt x="111" y="65"/>
                    <a:pt x="100" y="62"/>
                    <a:pt x="90" y="62"/>
                  </a:cubicBezTo>
                  <a:cubicBezTo>
                    <a:pt x="38" y="62"/>
                    <a:pt x="0" y="145"/>
                    <a:pt x="56" y="182"/>
                  </a:cubicBezTo>
                  <a:cubicBezTo>
                    <a:pt x="163" y="242"/>
                    <a:pt x="281" y="271"/>
                    <a:pt x="399" y="271"/>
                  </a:cubicBezTo>
                  <a:cubicBezTo>
                    <a:pt x="559" y="271"/>
                    <a:pt x="719" y="217"/>
                    <a:pt x="845" y="116"/>
                  </a:cubicBezTo>
                  <a:cubicBezTo>
                    <a:pt x="867" y="94"/>
                    <a:pt x="867" y="50"/>
                    <a:pt x="845" y="17"/>
                  </a:cubicBezTo>
                  <a:cubicBezTo>
                    <a:pt x="829" y="6"/>
                    <a:pt x="812" y="0"/>
                    <a:pt x="796" y="0"/>
                  </a:cubicBezTo>
                  <a:close/>
                </a:path>
              </a:pathLst>
            </a:custGeom>
            <a:solidFill>
              <a:srgbClr val="9728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0"/>
            <p:cNvSpPr/>
            <p:nvPr/>
          </p:nvSpPr>
          <p:spPr>
            <a:xfrm>
              <a:off x="3419175" y="5045850"/>
              <a:ext cx="95400" cy="38300"/>
            </a:xfrm>
            <a:custGeom>
              <a:avLst/>
              <a:gdLst/>
              <a:ahLst/>
              <a:cxnLst/>
              <a:rect l="l" t="t" r="r" b="b"/>
              <a:pathLst>
                <a:path w="3816" h="1532" extrusionOk="0">
                  <a:moveTo>
                    <a:pt x="2218" y="0"/>
                  </a:moveTo>
                  <a:cubicBezTo>
                    <a:pt x="1761" y="0"/>
                    <a:pt x="1292" y="172"/>
                    <a:pt x="855" y="337"/>
                  </a:cubicBezTo>
                  <a:cubicBezTo>
                    <a:pt x="603" y="435"/>
                    <a:pt x="340" y="544"/>
                    <a:pt x="176" y="753"/>
                  </a:cubicBezTo>
                  <a:cubicBezTo>
                    <a:pt x="11" y="972"/>
                    <a:pt x="0" y="1323"/>
                    <a:pt x="230" y="1465"/>
                  </a:cubicBezTo>
                  <a:cubicBezTo>
                    <a:pt x="307" y="1515"/>
                    <a:pt x="397" y="1531"/>
                    <a:pt x="491" y="1531"/>
                  </a:cubicBezTo>
                  <a:cubicBezTo>
                    <a:pt x="584" y="1531"/>
                    <a:pt x="680" y="1515"/>
                    <a:pt x="768" y="1499"/>
                  </a:cubicBezTo>
                  <a:cubicBezTo>
                    <a:pt x="1261" y="1378"/>
                    <a:pt x="1733" y="1224"/>
                    <a:pt x="2182" y="1016"/>
                  </a:cubicBezTo>
                  <a:lnTo>
                    <a:pt x="3816" y="994"/>
                  </a:lnTo>
                  <a:cubicBezTo>
                    <a:pt x="3519" y="600"/>
                    <a:pt x="3146" y="216"/>
                    <a:pt x="2664" y="62"/>
                  </a:cubicBezTo>
                  <a:cubicBezTo>
                    <a:pt x="2518" y="19"/>
                    <a:pt x="2368" y="0"/>
                    <a:pt x="2218" y="0"/>
                  </a:cubicBezTo>
                  <a:close/>
                </a:path>
              </a:pathLst>
            </a:custGeom>
            <a:solidFill>
              <a:srgbClr val="C25A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50"/>
            <p:cNvSpPr/>
            <p:nvPr/>
          </p:nvSpPr>
          <p:spPr>
            <a:xfrm>
              <a:off x="3422250" y="5058675"/>
              <a:ext cx="18325" cy="22200"/>
            </a:xfrm>
            <a:custGeom>
              <a:avLst/>
              <a:gdLst/>
              <a:ahLst/>
              <a:cxnLst/>
              <a:rect l="l" t="t" r="r" b="b"/>
              <a:pathLst>
                <a:path w="733" h="888" extrusionOk="0">
                  <a:moveTo>
                    <a:pt x="440" y="0"/>
                  </a:moveTo>
                  <a:cubicBezTo>
                    <a:pt x="417" y="0"/>
                    <a:pt x="394" y="3"/>
                    <a:pt x="370" y="10"/>
                  </a:cubicBezTo>
                  <a:cubicBezTo>
                    <a:pt x="300" y="30"/>
                    <a:pt x="322" y="133"/>
                    <a:pt x="385" y="133"/>
                  </a:cubicBezTo>
                  <a:cubicBezTo>
                    <a:pt x="391" y="133"/>
                    <a:pt x="397" y="132"/>
                    <a:pt x="404" y="131"/>
                  </a:cubicBezTo>
                  <a:cubicBezTo>
                    <a:pt x="415" y="127"/>
                    <a:pt x="427" y="126"/>
                    <a:pt x="438" y="126"/>
                  </a:cubicBezTo>
                  <a:cubicBezTo>
                    <a:pt x="499" y="126"/>
                    <a:pt x="549" y="173"/>
                    <a:pt x="568" y="229"/>
                  </a:cubicBezTo>
                  <a:cubicBezTo>
                    <a:pt x="601" y="316"/>
                    <a:pt x="557" y="416"/>
                    <a:pt x="502" y="481"/>
                  </a:cubicBezTo>
                  <a:cubicBezTo>
                    <a:pt x="414" y="635"/>
                    <a:pt x="250" y="723"/>
                    <a:pt x="75" y="755"/>
                  </a:cubicBezTo>
                  <a:cubicBezTo>
                    <a:pt x="1" y="776"/>
                    <a:pt x="28" y="887"/>
                    <a:pt x="97" y="887"/>
                  </a:cubicBezTo>
                  <a:cubicBezTo>
                    <a:pt x="100" y="887"/>
                    <a:pt x="104" y="887"/>
                    <a:pt x="107" y="887"/>
                  </a:cubicBezTo>
                  <a:cubicBezTo>
                    <a:pt x="338" y="843"/>
                    <a:pt x="557" y="689"/>
                    <a:pt x="655" y="481"/>
                  </a:cubicBezTo>
                  <a:cubicBezTo>
                    <a:pt x="711" y="372"/>
                    <a:pt x="732" y="240"/>
                    <a:pt x="655" y="131"/>
                  </a:cubicBezTo>
                  <a:cubicBezTo>
                    <a:pt x="612" y="51"/>
                    <a:pt x="532" y="0"/>
                    <a:pt x="440" y="0"/>
                  </a:cubicBezTo>
                  <a:close/>
                </a:path>
              </a:pathLst>
            </a:custGeom>
            <a:solidFill>
              <a:srgbClr val="9728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50"/>
            <p:cNvSpPr/>
            <p:nvPr/>
          </p:nvSpPr>
          <p:spPr>
            <a:xfrm>
              <a:off x="3431225" y="5066975"/>
              <a:ext cx="57350" cy="18025"/>
            </a:xfrm>
            <a:custGeom>
              <a:avLst/>
              <a:gdLst/>
              <a:ahLst/>
              <a:cxnLst/>
              <a:rect l="l" t="t" r="r" b="b"/>
              <a:pathLst>
                <a:path w="2294" h="721" extrusionOk="0">
                  <a:moveTo>
                    <a:pt x="2189" y="0"/>
                  </a:moveTo>
                  <a:cubicBezTo>
                    <a:pt x="2180" y="0"/>
                    <a:pt x="2170" y="2"/>
                    <a:pt x="2160" y="6"/>
                  </a:cubicBezTo>
                  <a:cubicBezTo>
                    <a:pt x="1831" y="160"/>
                    <a:pt x="1480" y="259"/>
                    <a:pt x="1141" y="357"/>
                  </a:cubicBezTo>
                  <a:cubicBezTo>
                    <a:pt x="790" y="456"/>
                    <a:pt x="439" y="555"/>
                    <a:pt x="77" y="598"/>
                  </a:cubicBezTo>
                  <a:cubicBezTo>
                    <a:pt x="4" y="609"/>
                    <a:pt x="1" y="720"/>
                    <a:pt x="68" y="720"/>
                  </a:cubicBezTo>
                  <a:cubicBezTo>
                    <a:pt x="71" y="720"/>
                    <a:pt x="74" y="720"/>
                    <a:pt x="77" y="720"/>
                  </a:cubicBezTo>
                  <a:cubicBezTo>
                    <a:pt x="450" y="676"/>
                    <a:pt x="812" y="588"/>
                    <a:pt x="1173" y="489"/>
                  </a:cubicBezTo>
                  <a:cubicBezTo>
                    <a:pt x="1524" y="379"/>
                    <a:pt x="1886" y="270"/>
                    <a:pt x="2226" y="116"/>
                  </a:cubicBezTo>
                  <a:cubicBezTo>
                    <a:pt x="2293" y="88"/>
                    <a:pt x="2252" y="0"/>
                    <a:pt x="2189" y="0"/>
                  </a:cubicBezTo>
                  <a:close/>
                </a:path>
              </a:pathLst>
            </a:custGeom>
            <a:solidFill>
              <a:srgbClr val="9728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0"/>
            <p:cNvSpPr/>
            <p:nvPr/>
          </p:nvSpPr>
          <p:spPr>
            <a:xfrm>
              <a:off x="3375875" y="5104900"/>
              <a:ext cx="63050" cy="69875"/>
            </a:xfrm>
            <a:custGeom>
              <a:avLst/>
              <a:gdLst/>
              <a:ahLst/>
              <a:cxnLst/>
              <a:rect l="l" t="t" r="r" b="b"/>
              <a:pathLst>
                <a:path w="2522" h="2795" extrusionOk="0">
                  <a:moveTo>
                    <a:pt x="934" y="1"/>
                  </a:moveTo>
                  <a:cubicBezTo>
                    <a:pt x="801" y="1"/>
                    <a:pt x="664" y="43"/>
                    <a:pt x="548" y="112"/>
                  </a:cubicBezTo>
                  <a:cubicBezTo>
                    <a:pt x="395" y="222"/>
                    <a:pt x="274" y="375"/>
                    <a:pt x="175" y="540"/>
                  </a:cubicBezTo>
                  <a:cubicBezTo>
                    <a:pt x="76" y="716"/>
                    <a:pt x="0" y="913"/>
                    <a:pt x="22" y="1121"/>
                  </a:cubicBezTo>
                  <a:cubicBezTo>
                    <a:pt x="44" y="1318"/>
                    <a:pt x="186" y="1515"/>
                    <a:pt x="383" y="1549"/>
                  </a:cubicBezTo>
                  <a:lnTo>
                    <a:pt x="417" y="1428"/>
                  </a:lnTo>
                  <a:cubicBezTo>
                    <a:pt x="502" y="1717"/>
                    <a:pt x="786" y="1922"/>
                    <a:pt x="1075" y="1922"/>
                  </a:cubicBezTo>
                  <a:cubicBezTo>
                    <a:pt x="1082" y="1922"/>
                    <a:pt x="1089" y="1922"/>
                    <a:pt x="1096" y="1922"/>
                  </a:cubicBezTo>
                  <a:cubicBezTo>
                    <a:pt x="1096" y="2229"/>
                    <a:pt x="1260" y="2536"/>
                    <a:pt x="1524" y="2689"/>
                  </a:cubicBezTo>
                  <a:cubicBezTo>
                    <a:pt x="1653" y="2759"/>
                    <a:pt x="1803" y="2794"/>
                    <a:pt x="1952" y="2794"/>
                  </a:cubicBezTo>
                  <a:cubicBezTo>
                    <a:pt x="2107" y="2794"/>
                    <a:pt x="2261" y="2756"/>
                    <a:pt x="2390" y="2678"/>
                  </a:cubicBezTo>
                  <a:cubicBezTo>
                    <a:pt x="2346" y="2514"/>
                    <a:pt x="2237" y="2360"/>
                    <a:pt x="2083" y="2261"/>
                  </a:cubicBezTo>
                  <a:cubicBezTo>
                    <a:pt x="2215" y="2129"/>
                    <a:pt x="2346" y="1987"/>
                    <a:pt x="2423" y="1812"/>
                  </a:cubicBezTo>
                  <a:cubicBezTo>
                    <a:pt x="2500" y="1647"/>
                    <a:pt x="2522" y="1439"/>
                    <a:pt x="2445" y="1274"/>
                  </a:cubicBezTo>
                  <a:cubicBezTo>
                    <a:pt x="2372" y="1130"/>
                    <a:pt x="2226" y="1030"/>
                    <a:pt x="2073" y="1030"/>
                  </a:cubicBezTo>
                  <a:cubicBezTo>
                    <a:pt x="2040" y="1030"/>
                    <a:pt x="2006" y="1035"/>
                    <a:pt x="1974" y="1044"/>
                  </a:cubicBezTo>
                  <a:cubicBezTo>
                    <a:pt x="2094" y="891"/>
                    <a:pt x="2083" y="660"/>
                    <a:pt x="1952" y="518"/>
                  </a:cubicBezTo>
                  <a:cubicBezTo>
                    <a:pt x="1873" y="433"/>
                    <a:pt x="1756" y="387"/>
                    <a:pt x="1641" y="387"/>
                  </a:cubicBezTo>
                  <a:cubicBezTo>
                    <a:pt x="1564" y="387"/>
                    <a:pt x="1487" y="408"/>
                    <a:pt x="1425" y="452"/>
                  </a:cubicBezTo>
                  <a:cubicBezTo>
                    <a:pt x="1425" y="255"/>
                    <a:pt x="1282" y="80"/>
                    <a:pt x="1096" y="24"/>
                  </a:cubicBezTo>
                  <a:cubicBezTo>
                    <a:pt x="1044" y="8"/>
                    <a:pt x="989" y="1"/>
                    <a:pt x="934" y="1"/>
                  </a:cubicBezTo>
                  <a:close/>
                </a:path>
              </a:pathLst>
            </a:custGeom>
            <a:solidFill>
              <a:srgbClr val="C25A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0"/>
            <p:cNvSpPr/>
            <p:nvPr/>
          </p:nvSpPr>
          <p:spPr>
            <a:xfrm>
              <a:off x="3384850" y="5113575"/>
              <a:ext cx="28625" cy="30875"/>
            </a:xfrm>
            <a:custGeom>
              <a:avLst/>
              <a:gdLst/>
              <a:ahLst/>
              <a:cxnLst/>
              <a:rect l="l" t="t" r="r" b="b"/>
              <a:pathLst>
                <a:path w="1145" h="1235" extrusionOk="0">
                  <a:moveTo>
                    <a:pt x="1040" y="0"/>
                  </a:moveTo>
                  <a:cubicBezTo>
                    <a:pt x="1030" y="0"/>
                    <a:pt x="1021" y="2"/>
                    <a:pt x="1011" y="6"/>
                  </a:cubicBezTo>
                  <a:cubicBezTo>
                    <a:pt x="529" y="215"/>
                    <a:pt x="156" y="654"/>
                    <a:pt x="14" y="1158"/>
                  </a:cubicBezTo>
                  <a:cubicBezTo>
                    <a:pt x="1" y="1204"/>
                    <a:pt x="39" y="1234"/>
                    <a:pt x="76" y="1234"/>
                  </a:cubicBezTo>
                  <a:cubicBezTo>
                    <a:pt x="101" y="1234"/>
                    <a:pt x="125" y="1221"/>
                    <a:pt x="134" y="1190"/>
                  </a:cubicBezTo>
                  <a:cubicBezTo>
                    <a:pt x="266" y="708"/>
                    <a:pt x="616" y="313"/>
                    <a:pt x="1077" y="116"/>
                  </a:cubicBezTo>
                  <a:cubicBezTo>
                    <a:pt x="1144" y="88"/>
                    <a:pt x="1103" y="0"/>
                    <a:pt x="1040" y="0"/>
                  </a:cubicBezTo>
                  <a:close/>
                </a:path>
              </a:pathLst>
            </a:custGeom>
            <a:solidFill>
              <a:srgbClr val="9728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0"/>
            <p:cNvSpPr/>
            <p:nvPr/>
          </p:nvSpPr>
          <p:spPr>
            <a:xfrm>
              <a:off x="3401450" y="5129000"/>
              <a:ext cx="26075" cy="26400"/>
            </a:xfrm>
            <a:custGeom>
              <a:avLst/>
              <a:gdLst/>
              <a:ahLst/>
              <a:cxnLst/>
              <a:rect l="l" t="t" r="r" b="b"/>
              <a:pathLst>
                <a:path w="1043" h="1056" extrusionOk="0">
                  <a:moveTo>
                    <a:pt x="957" y="1"/>
                  </a:moveTo>
                  <a:cubicBezTo>
                    <a:pt x="952" y="1"/>
                    <a:pt x="945" y="1"/>
                    <a:pt x="939" y="3"/>
                  </a:cubicBezTo>
                  <a:cubicBezTo>
                    <a:pt x="479" y="124"/>
                    <a:pt x="106" y="508"/>
                    <a:pt x="8" y="968"/>
                  </a:cubicBezTo>
                  <a:cubicBezTo>
                    <a:pt x="1" y="1022"/>
                    <a:pt x="43" y="1055"/>
                    <a:pt x="80" y="1055"/>
                  </a:cubicBezTo>
                  <a:cubicBezTo>
                    <a:pt x="103" y="1055"/>
                    <a:pt x="124" y="1042"/>
                    <a:pt x="128" y="1012"/>
                  </a:cubicBezTo>
                  <a:cubicBezTo>
                    <a:pt x="216" y="585"/>
                    <a:pt x="544" y="234"/>
                    <a:pt x="972" y="124"/>
                  </a:cubicBezTo>
                  <a:cubicBezTo>
                    <a:pt x="1042" y="104"/>
                    <a:pt x="1021" y="1"/>
                    <a:pt x="957" y="1"/>
                  </a:cubicBezTo>
                  <a:close/>
                </a:path>
              </a:pathLst>
            </a:custGeom>
            <a:solidFill>
              <a:srgbClr val="9728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0"/>
            <p:cNvSpPr/>
            <p:nvPr/>
          </p:nvSpPr>
          <p:spPr>
            <a:xfrm>
              <a:off x="3402200" y="5118225"/>
              <a:ext cx="20000" cy="11200"/>
            </a:xfrm>
            <a:custGeom>
              <a:avLst/>
              <a:gdLst/>
              <a:ahLst/>
              <a:cxnLst/>
              <a:rect l="l" t="t" r="r" b="b"/>
              <a:pathLst>
                <a:path w="800" h="448" extrusionOk="0">
                  <a:moveTo>
                    <a:pt x="728" y="0"/>
                  </a:moveTo>
                  <a:cubicBezTo>
                    <a:pt x="706" y="0"/>
                    <a:pt x="686" y="8"/>
                    <a:pt x="679" y="29"/>
                  </a:cubicBezTo>
                  <a:cubicBezTo>
                    <a:pt x="624" y="161"/>
                    <a:pt x="526" y="292"/>
                    <a:pt x="383" y="314"/>
                  </a:cubicBezTo>
                  <a:cubicBezTo>
                    <a:pt x="369" y="317"/>
                    <a:pt x="355" y="318"/>
                    <a:pt x="342" y="318"/>
                  </a:cubicBezTo>
                  <a:cubicBezTo>
                    <a:pt x="235" y="318"/>
                    <a:pt x="131" y="244"/>
                    <a:pt x="131" y="127"/>
                  </a:cubicBezTo>
                  <a:cubicBezTo>
                    <a:pt x="136" y="89"/>
                    <a:pt x="106" y="70"/>
                    <a:pt x="75" y="70"/>
                  </a:cubicBezTo>
                  <a:cubicBezTo>
                    <a:pt x="43" y="70"/>
                    <a:pt x="10" y="89"/>
                    <a:pt x="10" y="127"/>
                  </a:cubicBezTo>
                  <a:cubicBezTo>
                    <a:pt x="0" y="311"/>
                    <a:pt x="161" y="448"/>
                    <a:pt x="325" y="448"/>
                  </a:cubicBezTo>
                  <a:cubicBezTo>
                    <a:pt x="337" y="448"/>
                    <a:pt x="349" y="447"/>
                    <a:pt x="361" y="446"/>
                  </a:cubicBezTo>
                  <a:cubicBezTo>
                    <a:pt x="570" y="424"/>
                    <a:pt x="712" y="270"/>
                    <a:pt x="789" y="95"/>
                  </a:cubicBezTo>
                  <a:cubicBezTo>
                    <a:pt x="799" y="61"/>
                    <a:pt x="799" y="29"/>
                    <a:pt x="767" y="7"/>
                  </a:cubicBezTo>
                  <a:cubicBezTo>
                    <a:pt x="755" y="3"/>
                    <a:pt x="741" y="0"/>
                    <a:pt x="728" y="0"/>
                  </a:cubicBezTo>
                  <a:close/>
                </a:path>
              </a:pathLst>
            </a:custGeom>
            <a:solidFill>
              <a:srgbClr val="9728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0"/>
            <p:cNvSpPr/>
            <p:nvPr/>
          </p:nvSpPr>
          <p:spPr>
            <a:xfrm>
              <a:off x="3412325" y="5136100"/>
              <a:ext cx="20300" cy="11375"/>
            </a:xfrm>
            <a:custGeom>
              <a:avLst/>
              <a:gdLst/>
              <a:ahLst/>
              <a:cxnLst/>
              <a:rect l="l" t="t" r="r" b="b"/>
              <a:pathLst>
                <a:path w="812" h="455" extrusionOk="0">
                  <a:moveTo>
                    <a:pt x="753" y="0"/>
                  </a:moveTo>
                  <a:cubicBezTo>
                    <a:pt x="726" y="0"/>
                    <a:pt x="699" y="13"/>
                    <a:pt x="691" y="38"/>
                  </a:cubicBezTo>
                  <a:cubicBezTo>
                    <a:pt x="636" y="169"/>
                    <a:pt x="537" y="289"/>
                    <a:pt x="394" y="323"/>
                  </a:cubicBezTo>
                  <a:cubicBezTo>
                    <a:pt x="381" y="325"/>
                    <a:pt x="367" y="326"/>
                    <a:pt x="353" y="326"/>
                  </a:cubicBezTo>
                  <a:cubicBezTo>
                    <a:pt x="244" y="326"/>
                    <a:pt x="133" y="253"/>
                    <a:pt x="143" y="136"/>
                  </a:cubicBezTo>
                  <a:cubicBezTo>
                    <a:pt x="148" y="92"/>
                    <a:pt x="118" y="70"/>
                    <a:pt x="85" y="70"/>
                  </a:cubicBezTo>
                  <a:cubicBezTo>
                    <a:pt x="52" y="70"/>
                    <a:pt x="16" y="92"/>
                    <a:pt x="11" y="136"/>
                  </a:cubicBezTo>
                  <a:cubicBezTo>
                    <a:pt x="0" y="316"/>
                    <a:pt x="184" y="455"/>
                    <a:pt x="354" y="455"/>
                  </a:cubicBezTo>
                  <a:cubicBezTo>
                    <a:pt x="360" y="455"/>
                    <a:pt x="366" y="455"/>
                    <a:pt x="373" y="454"/>
                  </a:cubicBezTo>
                  <a:cubicBezTo>
                    <a:pt x="581" y="432"/>
                    <a:pt x="723" y="279"/>
                    <a:pt x="801" y="92"/>
                  </a:cubicBezTo>
                  <a:cubicBezTo>
                    <a:pt x="811" y="70"/>
                    <a:pt x="811" y="26"/>
                    <a:pt x="779" y="4"/>
                  </a:cubicBezTo>
                  <a:cubicBezTo>
                    <a:pt x="770" y="2"/>
                    <a:pt x="762" y="0"/>
                    <a:pt x="753" y="0"/>
                  </a:cubicBezTo>
                  <a:close/>
                </a:path>
              </a:pathLst>
            </a:custGeom>
            <a:solidFill>
              <a:srgbClr val="9728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0"/>
            <p:cNvSpPr/>
            <p:nvPr/>
          </p:nvSpPr>
          <p:spPr>
            <a:xfrm>
              <a:off x="3385500" y="5107350"/>
              <a:ext cx="19450" cy="10050"/>
            </a:xfrm>
            <a:custGeom>
              <a:avLst/>
              <a:gdLst/>
              <a:ahLst/>
              <a:cxnLst/>
              <a:rect l="l" t="t" r="r" b="b"/>
              <a:pathLst>
                <a:path w="778" h="402" extrusionOk="0">
                  <a:moveTo>
                    <a:pt x="714" y="0"/>
                  </a:moveTo>
                  <a:cubicBezTo>
                    <a:pt x="685" y="0"/>
                    <a:pt x="654" y="20"/>
                    <a:pt x="646" y="47"/>
                  </a:cubicBezTo>
                  <a:cubicBezTo>
                    <a:pt x="624" y="157"/>
                    <a:pt x="536" y="255"/>
                    <a:pt x="426" y="277"/>
                  </a:cubicBezTo>
                  <a:cubicBezTo>
                    <a:pt x="417" y="278"/>
                    <a:pt x="408" y="278"/>
                    <a:pt x="399" y="278"/>
                  </a:cubicBezTo>
                  <a:cubicBezTo>
                    <a:pt x="289" y="278"/>
                    <a:pt x="192" y="215"/>
                    <a:pt x="141" y="124"/>
                  </a:cubicBezTo>
                  <a:cubicBezTo>
                    <a:pt x="128" y="104"/>
                    <a:pt x="110" y="96"/>
                    <a:pt x="91" y="96"/>
                  </a:cubicBezTo>
                  <a:cubicBezTo>
                    <a:pt x="46" y="96"/>
                    <a:pt x="1" y="143"/>
                    <a:pt x="32" y="189"/>
                  </a:cubicBezTo>
                  <a:cubicBezTo>
                    <a:pt x="99" y="326"/>
                    <a:pt x="245" y="402"/>
                    <a:pt x="393" y="402"/>
                  </a:cubicBezTo>
                  <a:cubicBezTo>
                    <a:pt x="411" y="402"/>
                    <a:pt x="430" y="401"/>
                    <a:pt x="448" y="398"/>
                  </a:cubicBezTo>
                  <a:cubicBezTo>
                    <a:pt x="612" y="376"/>
                    <a:pt x="744" y="233"/>
                    <a:pt x="777" y="80"/>
                  </a:cubicBezTo>
                  <a:cubicBezTo>
                    <a:pt x="777" y="47"/>
                    <a:pt x="766" y="14"/>
                    <a:pt x="733" y="4"/>
                  </a:cubicBezTo>
                  <a:cubicBezTo>
                    <a:pt x="727" y="1"/>
                    <a:pt x="721" y="0"/>
                    <a:pt x="714" y="0"/>
                  </a:cubicBezTo>
                  <a:close/>
                </a:path>
              </a:pathLst>
            </a:custGeom>
            <a:solidFill>
              <a:srgbClr val="9728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0"/>
            <p:cNvSpPr/>
            <p:nvPr/>
          </p:nvSpPr>
          <p:spPr>
            <a:xfrm>
              <a:off x="2724875" y="5268050"/>
              <a:ext cx="1574175" cy="3300"/>
            </a:xfrm>
            <a:custGeom>
              <a:avLst/>
              <a:gdLst/>
              <a:ahLst/>
              <a:cxnLst/>
              <a:rect l="l" t="t" r="r" b="b"/>
              <a:pathLst>
                <a:path w="62967" h="132" extrusionOk="0">
                  <a:moveTo>
                    <a:pt x="78" y="0"/>
                  </a:moveTo>
                  <a:cubicBezTo>
                    <a:pt x="1" y="0"/>
                    <a:pt x="1" y="132"/>
                    <a:pt x="78" y="132"/>
                  </a:cubicBezTo>
                  <a:lnTo>
                    <a:pt x="62889" y="132"/>
                  </a:lnTo>
                  <a:cubicBezTo>
                    <a:pt x="62966" y="132"/>
                    <a:pt x="62966" y="0"/>
                    <a:pt x="62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0"/>
            <p:cNvSpPr/>
            <p:nvPr/>
          </p:nvSpPr>
          <p:spPr>
            <a:xfrm>
              <a:off x="3939125" y="5154825"/>
              <a:ext cx="100325" cy="22250"/>
            </a:xfrm>
            <a:custGeom>
              <a:avLst/>
              <a:gdLst/>
              <a:ahLst/>
              <a:cxnLst/>
              <a:rect l="l" t="t" r="r" b="b"/>
              <a:pathLst>
                <a:path w="4013" h="890" extrusionOk="0">
                  <a:moveTo>
                    <a:pt x="0" y="1"/>
                  </a:moveTo>
                  <a:lnTo>
                    <a:pt x="0" y="889"/>
                  </a:lnTo>
                  <a:lnTo>
                    <a:pt x="4013" y="889"/>
                  </a:lnTo>
                  <a:lnTo>
                    <a:pt x="40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0"/>
            <p:cNvSpPr/>
            <p:nvPr/>
          </p:nvSpPr>
          <p:spPr>
            <a:xfrm>
              <a:off x="3937200" y="5153200"/>
              <a:ext cx="104200" cy="3300"/>
            </a:xfrm>
            <a:custGeom>
              <a:avLst/>
              <a:gdLst/>
              <a:ahLst/>
              <a:cxnLst/>
              <a:rect l="l" t="t" r="r" b="b"/>
              <a:pathLst>
                <a:path w="4168" h="132" extrusionOk="0">
                  <a:moveTo>
                    <a:pt x="89" y="0"/>
                  </a:moveTo>
                  <a:cubicBezTo>
                    <a:pt x="1" y="0"/>
                    <a:pt x="1" y="132"/>
                    <a:pt x="89" y="132"/>
                  </a:cubicBezTo>
                  <a:lnTo>
                    <a:pt x="4079" y="132"/>
                  </a:lnTo>
                  <a:cubicBezTo>
                    <a:pt x="4167" y="132"/>
                    <a:pt x="4167" y="0"/>
                    <a:pt x="40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0"/>
            <p:cNvSpPr/>
            <p:nvPr/>
          </p:nvSpPr>
          <p:spPr>
            <a:xfrm>
              <a:off x="3952000" y="5154025"/>
              <a:ext cx="3325" cy="23375"/>
            </a:xfrm>
            <a:custGeom>
              <a:avLst/>
              <a:gdLst/>
              <a:ahLst/>
              <a:cxnLst/>
              <a:rect l="l" t="t" r="r" b="b"/>
              <a:pathLst>
                <a:path w="133" h="935" extrusionOk="0">
                  <a:moveTo>
                    <a:pt x="67" y="0"/>
                  </a:moveTo>
                  <a:cubicBezTo>
                    <a:pt x="34" y="0"/>
                    <a:pt x="1" y="22"/>
                    <a:pt x="1" y="66"/>
                  </a:cubicBezTo>
                  <a:lnTo>
                    <a:pt x="1" y="877"/>
                  </a:lnTo>
                  <a:cubicBezTo>
                    <a:pt x="1" y="916"/>
                    <a:pt x="34" y="935"/>
                    <a:pt x="67" y="935"/>
                  </a:cubicBezTo>
                  <a:cubicBezTo>
                    <a:pt x="100" y="935"/>
                    <a:pt x="133" y="916"/>
                    <a:pt x="133" y="877"/>
                  </a:cubicBezTo>
                  <a:lnTo>
                    <a:pt x="133" y="66"/>
                  </a:lnTo>
                  <a:cubicBezTo>
                    <a:pt x="133" y="22"/>
                    <a:pt x="100" y="0"/>
                    <a:pt x="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0"/>
            <p:cNvSpPr/>
            <p:nvPr/>
          </p:nvSpPr>
          <p:spPr>
            <a:xfrm>
              <a:off x="3975575" y="5154025"/>
              <a:ext cx="3025" cy="23375"/>
            </a:xfrm>
            <a:custGeom>
              <a:avLst/>
              <a:gdLst/>
              <a:ahLst/>
              <a:cxnLst/>
              <a:rect l="l" t="t" r="r" b="b"/>
              <a:pathLst>
                <a:path w="121" h="935" extrusionOk="0">
                  <a:moveTo>
                    <a:pt x="61" y="0"/>
                  </a:moveTo>
                  <a:cubicBezTo>
                    <a:pt x="31" y="0"/>
                    <a:pt x="1" y="22"/>
                    <a:pt x="1" y="66"/>
                  </a:cubicBezTo>
                  <a:lnTo>
                    <a:pt x="1" y="877"/>
                  </a:lnTo>
                  <a:cubicBezTo>
                    <a:pt x="1" y="916"/>
                    <a:pt x="31" y="935"/>
                    <a:pt x="61" y="935"/>
                  </a:cubicBezTo>
                  <a:cubicBezTo>
                    <a:pt x="91" y="935"/>
                    <a:pt x="121" y="916"/>
                    <a:pt x="121" y="877"/>
                  </a:cubicBezTo>
                  <a:lnTo>
                    <a:pt x="121" y="66"/>
                  </a:lnTo>
                  <a:cubicBezTo>
                    <a:pt x="121" y="22"/>
                    <a:pt x="91" y="0"/>
                    <a:pt x="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0"/>
            <p:cNvSpPr/>
            <p:nvPr/>
          </p:nvSpPr>
          <p:spPr>
            <a:xfrm>
              <a:off x="3998875" y="5154025"/>
              <a:ext cx="3300" cy="23375"/>
            </a:xfrm>
            <a:custGeom>
              <a:avLst/>
              <a:gdLst/>
              <a:ahLst/>
              <a:cxnLst/>
              <a:rect l="l" t="t" r="r" b="b"/>
              <a:pathLst>
                <a:path w="132" h="935" extrusionOk="0">
                  <a:moveTo>
                    <a:pt x="66" y="0"/>
                  </a:moveTo>
                  <a:cubicBezTo>
                    <a:pt x="33" y="0"/>
                    <a:pt x="0" y="22"/>
                    <a:pt x="0" y="66"/>
                  </a:cubicBezTo>
                  <a:lnTo>
                    <a:pt x="0" y="877"/>
                  </a:lnTo>
                  <a:cubicBezTo>
                    <a:pt x="0" y="916"/>
                    <a:pt x="33" y="935"/>
                    <a:pt x="66" y="935"/>
                  </a:cubicBezTo>
                  <a:cubicBezTo>
                    <a:pt x="99" y="935"/>
                    <a:pt x="132" y="916"/>
                    <a:pt x="132" y="877"/>
                  </a:cubicBezTo>
                  <a:lnTo>
                    <a:pt x="132" y="66"/>
                  </a:lnTo>
                  <a:cubicBezTo>
                    <a:pt x="132" y="22"/>
                    <a:pt x="99" y="0"/>
                    <a:pt x="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0"/>
            <p:cNvSpPr/>
            <p:nvPr/>
          </p:nvSpPr>
          <p:spPr>
            <a:xfrm>
              <a:off x="4022450" y="5154025"/>
              <a:ext cx="3300" cy="23375"/>
            </a:xfrm>
            <a:custGeom>
              <a:avLst/>
              <a:gdLst/>
              <a:ahLst/>
              <a:cxnLst/>
              <a:rect l="l" t="t" r="r" b="b"/>
              <a:pathLst>
                <a:path w="132" h="935" extrusionOk="0">
                  <a:moveTo>
                    <a:pt x="66" y="0"/>
                  </a:moveTo>
                  <a:cubicBezTo>
                    <a:pt x="33" y="0"/>
                    <a:pt x="0" y="22"/>
                    <a:pt x="0" y="66"/>
                  </a:cubicBezTo>
                  <a:lnTo>
                    <a:pt x="0" y="877"/>
                  </a:lnTo>
                  <a:cubicBezTo>
                    <a:pt x="0" y="916"/>
                    <a:pt x="33" y="935"/>
                    <a:pt x="66" y="935"/>
                  </a:cubicBezTo>
                  <a:cubicBezTo>
                    <a:pt x="99" y="935"/>
                    <a:pt x="132" y="916"/>
                    <a:pt x="132" y="877"/>
                  </a:cubicBezTo>
                  <a:lnTo>
                    <a:pt x="132" y="66"/>
                  </a:lnTo>
                  <a:cubicBezTo>
                    <a:pt x="132" y="22"/>
                    <a:pt x="99" y="0"/>
                    <a:pt x="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0"/>
            <p:cNvSpPr/>
            <p:nvPr/>
          </p:nvSpPr>
          <p:spPr>
            <a:xfrm>
              <a:off x="3950925" y="5178150"/>
              <a:ext cx="100050" cy="22200"/>
            </a:xfrm>
            <a:custGeom>
              <a:avLst/>
              <a:gdLst/>
              <a:ahLst/>
              <a:cxnLst/>
              <a:rect l="l" t="t" r="r" b="b"/>
              <a:pathLst>
                <a:path w="4002" h="888" extrusionOk="0">
                  <a:moveTo>
                    <a:pt x="0" y="0"/>
                  </a:moveTo>
                  <a:lnTo>
                    <a:pt x="0" y="888"/>
                  </a:lnTo>
                  <a:lnTo>
                    <a:pt x="4001" y="888"/>
                  </a:lnTo>
                  <a:lnTo>
                    <a:pt x="40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0"/>
            <p:cNvSpPr/>
            <p:nvPr/>
          </p:nvSpPr>
          <p:spPr>
            <a:xfrm>
              <a:off x="3948975" y="5176500"/>
              <a:ext cx="103925" cy="3300"/>
            </a:xfrm>
            <a:custGeom>
              <a:avLst/>
              <a:gdLst/>
              <a:ahLst/>
              <a:cxnLst/>
              <a:rect l="l" t="t" r="r" b="b"/>
              <a:pathLst>
                <a:path w="4157" h="132" extrusionOk="0">
                  <a:moveTo>
                    <a:pt x="89" y="0"/>
                  </a:moveTo>
                  <a:cubicBezTo>
                    <a:pt x="1" y="0"/>
                    <a:pt x="1" y="132"/>
                    <a:pt x="89" y="132"/>
                  </a:cubicBezTo>
                  <a:lnTo>
                    <a:pt x="4079" y="132"/>
                  </a:lnTo>
                  <a:cubicBezTo>
                    <a:pt x="4157" y="132"/>
                    <a:pt x="4157" y="0"/>
                    <a:pt x="40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0"/>
            <p:cNvSpPr/>
            <p:nvPr/>
          </p:nvSpPr>
          <p:spPr>
            <a:xfrm>
              <a:off x="3963775" y="5177250"/>
              <a:ext cx="3050" cy="23450"/>
            </a:xfrm>
            <a:custGeom>
              <a:avLst/>
              <a:gdLst/>
              <a:ahLst/>
              <a:cxnLst/>
              <a:rect l="l" t="t" r="r" b="b"/>
              <a:pathLst>
                <a:path w="122" h="938" extrusionOk="0">
                  <a:moveTo>
                    <a:pt x="61" y="0"/>
                  </a:moveTo>
                  <a:cubicBezTo>
                    <a:pt x="31" y="0"/>
                    <a:pt x="1" y="20"/>
                    <a:pt x="1" y="58"/>
                  </a:cubicBezTo>
                  <a:lnTo>
                    <a:pt x="1" y="880"/>
                  </a:lnTo>
                  <a:cubicBezTo>
                    <a:pt x="1" y="919"/>
                    <a:pt x="31" y="938"/>
                    <a:pt x="61" y="938"/>
                  </a:cubicBezTo>
                  <a:cubicBezTo>
                    <a:pt x="92" y="938"/>
                    <a:pt x="122" y="919"/>
                    <a:pt x="122" y="880"/>
                  </a:cubicBezTo>
                  <a:lnTo>
                    <a:pt x="122" y="58"/>
                  </a:lnTo>
                  <a:cubicBezTo>
                    <a:pt x="122" y="20"/>
                    <a:pt x="92" y="0"/>
                    <a:pt x="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0"/>
            <p:cNvSpPr/>
            <p:nvPr/>
          </p:nvSpPr>
          <p:spPr>
            <a:xfrm>
              <a:off x="3987100" y="5177250"/>
              <a:ext cx="3300" cy="23450"/>
            </a:xfrm>
            <a:custGeom>
              <a:avLst/>
              <a:gdLst/>
              <a:ahLst/>
              <a:cxnLst/>
              <a:rect l="l" t="t" r="r" b="b"/>
              <a:pathLst>
                <a:path w="132" h="938" extrusionOk="0">
                  <a:moveTo>
                    <a:pt x="66" y="0"/>
                  </a:moveTo>
                  <a:cubicBezTo>
                    <a:pt x="33" y="0"/>
                    <a:pt x="0" y="20"/>
                    <a:pt x="0" y="58"/>
                  </a:cubicBezTo>
                  <a:lnTo>
                    <a:pt x="0" y="880"/>
                  </a:lnTo>
                  <a:cubicBezTo>
                    <a:pt x="0" y="919"/>
                    <a:pt x="33" y="938"/>
                    <a:pt x="66" y="938"/>
                  </a:cubicBezTo>
                  <a:cubicBezTo>
                    <a:pt x="99" y="938"/>
                    <a:pt x="132" y="919"/>
                    <a:pt x="132" y="880"/>
                  </a:cubicBezTo>
                  <a:lnTo>
                    <a:pt x="132" y="58"/>
                  </a:lnTo>
                  <a:cubicBezTo>
                    <a:pt x="132" y="20"/>
                    <a:pt x="99" y="0"/>
                    <a:pt x="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0"/>
            <p:cNvSpPr/>
            <p:nvPr/>
          </p:nvSpPr>
          <p:spPr>
            <a:xfrm>
              <a:off x="4010675" y="5177250"/>
              <a:ext cx="3300" cy="23450"/>
            </a:xfrm>
            <a:custGeom>
              <a:avLst/>
              <a:gdLst/>
              <a:ahLst/>
              <a:cxnLst/>
              <a:rect l="l" t="t" r="r" b="b"/>
              <a:pathLst>
                <a:path w="132" h="938" extrusionOk="0">
                  <a:moveTo>
                    <a:pt x="66" y="0"/>
                  </a:moveTo>
                  <a:cubicBezTo>
                    <a:pt x="33" y="0"/>
                    <a:pt x="0" y="20"/>
                    <a:pt x="0" y="58"/>
                  </a:cubicBezTo>
                  <a:lnTo>
                    <a:pt x="0" y="880"/>
                  </a:lnTo>
                  <a:cubicBezTo>
                    <a:pt x="0" y="919"/>
                    <a:pt x="33" y="938"/>
                    <a:pt x="66" y="938"/>
                  </a:cubicBezTo>
                  <a:cubicBezTo>
                    <a:pt x="99" y="938"/>
                    <a:pt x="132" y="919"/>
                    <a:pt x="132" y="880"/>
                  </a:cubicBezTo>
                  <a:lnTo>
                    <a:pt x="132" y="58"/>
                  </a:lnTo>
                  <a:cubicBezTo>
                    <a:pt x="132" y="20"/>
                    <a:pt x="99" y="0"/>
                    <a:pt x="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0"/>
            <p:cNvSpPr/>
            <p:nvPr/>
          </p:nvSpPr>
          <p:spPr>
            <a:xfrm>
              <a:off x="4034250" y="5177250"/>
              <a:ext cx="3025" cy="23450"/>
            </a:xfrm>
            <a:custGeom>
              <a:avLst/>
              <a:gdLst/>
              <a:ahLst/>
              <a:cxnLst/>
              <a:rect l="l" t="t" r="r" b="b"/>
              <a:pathLst>
                <a:path w="121" h="938" extrusionOk="0">
                  <a:moveTo>
                    <a:pt x="60" y="0"/>
                  </a:moveTo>
                  <a:cubicBezTo>
                    <a:pt x="30" y="0"/>
                    <a:pt x="0" y="20"/>
                    <a:pt x="0" y="58"/>
                  </a:cubicBezTo>
                  <a:lnTo>
                    <a:pt x="0" y="880"/>
                  </a:lnTo>
                  <a:cubicBezTo>
                    <a:pt x="0" y="919"/>
                    <a:pt x="30" y="938"/>
                    <a:pt x="60" y="938"/>
                  </a:cubicBezTo>
                  <a:cubicBezTo>
                    <a:pt x="90" y="938"/>
                    <a:pt x="120" y="919"/>
                    <a:pt x="120" y="880"/>
                  </a:cubicBezTo>
                  <a:lnTo>
                    <a:pt x="120" y="58"/>
                  </a:lnTo>
                  <a:cubicBezTo>
                    <a:pt x="120" y="20"/>
                    <a:pt x="90" y="0"/>
                    <a:pt x="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0"/>
            <p:cNvSpPr/>
            <p:nvPr/>
          </p:nvSpPr>
          <p:spPr>
            <a:xfrm>
              <a:off x="3940225" y="5201175"/>
              <a:ext cx="100325" cy="22500"/>
            </a:xfrm>
            <a:custGeom>
              <a:avLst/>
              <a:gdLst/>
              <a:ahLst/>
              <a:cxnLst/>
              <a:rect l="l" t="t" r="r" b="b"/>
              <a:pathLst>
                <a:path w="4013" h="900" extrusionOk="0">
                  <a:moveTo>
                    <a:pt x="0" y="0"/>
                  </a:moveTo>
                  <a:lnTo>
                    <a:pt x="0" y="899"/>
                  </a:lnTo>
                  <a:lnTo>
                    <a:pt x="4013" y="899"/>
                  </a:lnTo>
                  <a:lnTo>
                    <a:pt x="40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0"/>
            <p:cNvSpPr/>
            <p:nvPr/>
          </p:nvSpPr>
          <p:spPr>
            <a:xfrm>
              <a:off x="3938575" y="5199775"/>
              <a:ext cx="103900" cy="3050"/>
            </a:xfrm>
            <a:custGeom>
              <a:avLst/>
              <a:gdLst/>
              <a:ahLst/>
              <a:cxnLst/>
              <a:rect l="l" t="t" r="r" b="b"/>
              <a:pathLst>
                <a:path w="4156" h="122" extrusionOk="0">
                  <a:moveTo>
                    <a:pt x="77" y="1"/>
                  </a:moveTo>
                  <a:cubicBezTo>
                    <a:pt x="0" y="1"/>
                    <a:pt x="0" y="122"/>
                    <a:pt x="77" y="122"/>
                  </a:cubicBezTo>
                  <a:lnTo>
                    <a:pt x="4068" y="122"/>
                  </a:lnTo>
                  <a:cubicBezTo>
                    <a:pt x="4156" y="122"/>
                    <a:pt x="4156" y="1"/>
                    <a:pt x="40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0"/>
            <p:cNvSpPr/>
            <p:nvPr/>
          </p:nvSpPr>
          <p:spPr>
            <a:xfrm>
              <a:off x="3953100" y="5200550"/>
              <a:ext cx="3325" cy="23450"/>
            </a:xfrm>
            <a:custGeom>
              <a:avLst/>
              <a:gdLst/>
              <a:ahLst/>
              <a:cxnLst/>
              <a:rect l="l" t="t" r="r" b="b"/>
              <a:pathLst>
                <a:path w="133" h="938" extrusionOk="0">
                  <a:moveTo>
                    <a:pt x="67" y="0"/>
                  </a:moveTo>
                  <a:cubicBezTo>
                    <a:pt x="34" y="0"/>
                    <a:pt x="1" y="19"/>
                    <a:pt x="1" y="58"/>
                  </a:cubicBezTo>
                  <a:lnTo>
                    <a:pt x="1" y="880"/>
                  </a:lnTo>
                  <a:cubicBezTo>
                    <a:pt x="1" y="918"/>
                    <a:pt x="34" y="938"/>
                    <a:pt x="67" y="938"/>
                  </a:cubicBezTo>
                  <a:cubicBezTo>
                    <a:pt x="99" y="938"/>
                    <a:pt x="132" y="918"/>
                    <a:pt x="132" y="880"/>
                  </a:cubicBezTo>
                  <a:lnTo>
                    <a:pt x="132" y="58"/>
                  </a:lnTo>
                  <a:cubicBezTo>
                    <a:pt x="132" y="19"/>
                    <a:pt x="99" y="0"/>
                    <a:pt x="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0"/>
            <p:cNvSpPr/>
            <p:nvPr/>
          </p:nvSpPr>
          <p:spPr>
            <a:xfrm>
              <a:off x="3976675" y="5200550"/>
              <a:ext cx="3025" cy="23450"/>
            </a:xfrm>
            <a:custGeom>
              <a:avLst/>
              <a:gdLst/>
              <a:ahLst/>
              <a:cxnLst/>
              <a:rect l="l" t="t" r="r" b="b"/>
              <a:pathLst>
                <a:path w="121" h="938" extrusionOk="0">
                  <a:moveTo>
                    <a:pt x="61" y="0"/>
                  </a:moveTo>
                  <a:cubicBezTo>
                    <a:pt x="31" y="0"/>
                    <a:pt x="1" y="19"/>
                    <a:pt x="1" y="58"/>
                  </a:cubicBezTo>
                  <a:lnTo>
                    <a:pt x="1" y="880"/>
                  </a:lnTo>
                  <a:cubicBezTo>
                    <a:pt x="1" y="918"/>
                    <a:pt x="31" y="938"/>
                    <a:pt x="61" y="938"/>
                  </a:cubicBezTo>
                  <a:cubicBezTo>
                    <a:pt x="91" y="938"/>
                    <a:pt x="121" y="918"/>
                    <a:pt x="121" y="880"/>
                  </a:cubicBezTo>
                  <a:lnTo>
                    <a:pt x="121" y="58"/>
                  </a:lnTo>
                  <a:cubicBezTo>
                    <a:pt x="121" y="19"/>
                    <a:pt x="91" y="0"/>
                    <a:pt x="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0"/>
            <p:cNvSpPr/>
            <p:nvPr/>
          </p:nvSpPr>
          <p:spPr>
            <a:xfrm>
              <a:off x="3999975" y="5200550"/>
              <a:ext cx="3300" cy="23450"/>
            </a:xfrm>
            <a:custGeom>
              <a:avLst/>
              <a:gdLst/>
              <a:ahLst/>
              <a:cxnLst/>
              <a:rect l="l" t="t" r="r" b="b"/>
              <a:pathLst>
                <a:path w="132" h="938" extrusionOk="0">
                  <a:moveTo>
                    <a:pt x="66" y="0"/>
                  </a:moveTo>
                  <a:cubicBezTo>
                    <a:pt x="33" y="0"/>
                    <a:pt x="0" y="19"/>
                    <a:pt x="0" y="58"/>
                  </a:cubicBezTo>
                  <a:lnTo>
                    <a:pt x="0" y="880"/>
                  </a:lnTo>
                  <a:cubicBezTo>
                    <a:pt x="0" y="918"/>
                    <a:pt x="33" y="938"/>
                    <a:pt x="66" y="938"/>
                  </a:cubicBezTo>
                  <a:cubicBezTo>
                    <a:pt x="99" y="938"/>
                    <a:pt x="132" y="918"/>
                    <a:pt x="132" y="880"/>
                  </a:cubicBezTo>
                  <a:lnTo>
                    <a:pt x="132" y="58"/>
                  </a:lnTo>
                  <a:cubicBezTo>
                    <a:pt x="132" y="19"/>
                    <a:pt x="99" y="0"/>
                    <a:pt x="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0"/>
            <p:cNvSpPr/>
            <p:nvPr/>
          </p:nvSpPr>
          <p:spPr>
            <a:xfrm>
              <a:off x="4023550" y="5200550"/>
              <a:ext cx="3300" cy="23450"/>
            </a:xfrm>
            <a:custGeom>
              <a:avLst/>
              <a:gdLst/>
              <a:ahLst/>
              <a:cxnLst/>
              <a:rect l="l" t="t" r="r" b="b"/>
              <a:pathLst>
                <a:path w="132" h="938" extrusionOk="0">
                  <a:moveTo>
                    <a:pt x="66" y="0"/>
                  </a:moveTo>
                  <a:cubicBezTo>
                    <a:pt x="33" y="0"/>
                    <a:pt x="0" y="19"/>
                    <a:pt x="0" y="58"/>
                  </a:cubicBezTo>
                  <a:lnTo>
                    <a:pt x="0" y="880"/>
                  </a:lnTo>
                  <a:cubicBezTo>
                    <a:pt x="0" y="918"/>
                    <a:pt x="33" y="938"/>
                    <a:pt x="66" y="938"/>
                  </a:cubicBezTo>
                  <a:cubicBezTo>
                    <a:pt x="99" y="938"/>
                    <a:pt x="132" y="918"/>
                    <a:pt x="132" y="880"/>
                  </a:cubicBezTo>
                  <a:lnTo>
                    <a:pt x="132" y="58"/>
                  </a:lnTo>
                  <a:cubicBezTo>
                    <a:pt x="132" y="19"/>
                    <a:pt x="99" y="0"/>
                    <a:pt x="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0"/>
            <p:cNvSpPr/>
            <p:nvPr/>
          </p:nvSpPr>
          <p:spPr>
            <a:xfrm>
              <a:off x="3928700" y="5223350"/>
              <a:ext cx="100075" cy="22250"/>
            </a:xfrm>
            <a:custGeom>
              <a:avLst/>
              <a:gdLst/>
              <a:ahLst/>
              <a:cxnLst/>
              <a:rect l="l" t="t" r="r" b="b"/>
              <a:pathLst>
                <a:path w="4003" h="890" extrusionOk="0">
                  <a:moveTo>
                    <a:pt x="1" y="1"/>
                  </a:moveTo>
                  <a:lnTo>
                    <a:pt x="1" y="889"/>
                  </a:lnTo>
                  <a:lnTo>
                    <a:pt x="4003" y="889"/>
                  </a:lnTo>
                  <a:lnTo>
                    <a:pt x="40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50"/>
            <p:cNvSpPr/>
            <p:nvPr/>
          </p:nvSpPr>
          <p:spPr>
            <a:xfrm>
              <a:off x="3926800" y="5221725"/>
              <a:ext cx="103900" cy="3300"/>
            </a:xfrm>
            <a:custGeom>
              <a:avLst/>
              <a:gdLst/>
              <a:ahLst/>
              <a:cxnLst/>
              <a:rect l="l" t="t" r="r" b="b"/>
              <a:pathLst>
                <a:path w="4156" h="132" extrusionOk="0">
                  <a:moveTo>
                    <a:pt x="77" y="0"/>
                  </a:moveTo>
                  <a:cubicBezTo>
                    <a:pt x="0" y="0"/>
                    <a:pt x="0" y="132"/>
                    <a:pt x="77" y="132"/>
                  </a:cubicBezTo>
                  <a:lnTo>
                    <a:pt x="4079" y="132"/>
                  </a:lnTo>
                  <a:cubicBezTo>
                    <a:pt x="4155" y="132"/>
                    <a:pt x="4155" y="0"/>
                    <a:pt x="40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50"/>
            <p:cNvSpPr/>
            <p:nvPr/>
          </p:nvSpPr>
          <p:spPr>
            <a:xfrm>
              <a:off x="3941600" y="5222550"/>
              <a:ext cx="3025" cy="23600"/>
            </a:xfrm>
            <a:custGeom>
              <a:avLst/>
              <a:gdLst/>
              <a:ahLst/>
              <a:cxnLst/>
              <a:rect l="l" t="t" r="r" b="b"/>
              <a:pathLst>
                <a:path w="121" h="944" extrusionOk="0">
                  <a:moveTo>
                    <a:pt x="60" y="0"/>
                  </a:moveTo>
                  <a:cubicBezTo>
                    <a:pt x="30" y="0"/>
                    <a:pt x="0" y="22"/>
                    <a:pt x="0" y="66"/>
                  </a:cubicBezTo>
                  <a:lnTo>
                    <a:pt x="0" y="877"/>
                  </a:lnTo>
                  <a:cubicBezTo>
                    <a:pt x="0" y="921"/>
                    <a:pt x="30" y="943"/>
                    <a:pt x="60" y="943"/>
                  </a:cubicBezTo>
                  <a:cubicBezTo>
                    <a:pt x="90" y="943"/>
                    <a:pt x="120" y="921"/>
                    <a:pt x="120" y="877"/>
                  </a:cubicBezTo>
                  <a:lnTo>
                    <a:pt x="120" y="66"/>
                  </a:lnTo>
                  <a:cubicBezTo>
                    <a:pt x="120" y="22"/>
                    <a:pt x="90" y="0"/>
                    <a:pt x="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50"/>
            <p:cNvSpPr/>
            <p:nvPr/>
          </p:nvSpPr>
          <p:spPr>
            <a:xfrm>
              <a:off x="3964875" y="5222550"/>
              <a:ext cx="3325" cy="23600"/>
            </a:xfrm>
            <a:custGeom>
              <a:avLst/>
              <a:gdLst/>
              <a:ahLst/>
              <a:cxnLst/>
              <a:rect l="l" t="t" r="r" b="b"/>
              <a:pathLst>
                <a:path w="133" h="944" extrusionOk="0">
                  <a:moveTo>
                    <a:pt x="67" y="0"/>
                  </a:moveTo>
                  <a:cubicBezTo>
                    <a:pt x="34" y="0"/>
                    <a:pt x="1" y="22"/>
                    <a:pt x="1" y="66"/>
                  </a:cubicBezTo>
                  <a:lnTo>
                    <a:pt x="1" y="877"/>
                  </a:lnTo>
                  <a:cubicBezTo>
                    <a:pt x="1" y="921"/>
                    <a:pt x="34" y="943"/>
                    <a:pt x="67" y="943"/>
                  </a:cubicBezTo>
                  <a:cubicBezTo>
                    <a:pt x="99" y="943"/>
                    <a:pt x="132" y="921"/>
                    <a:pt x="132" y="877"/>
                  </a:cubicBezTo>
                  <a:lnTo>
                    <a:pt x="132" y="66"/>
                  </a:lnTo>
                  <a:cubicBezTo>
                    <a:pt x="132" y="22"/>
                    <a:pt x="99" y="0"/>
                    <a:pt x="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0"/>
            <p:cNvSpPr/>
            <p:nvPr/>
          </p:nvSpPr>
          <p:spPr>
            <a:xfrm>
              <a:off x="3988450" y="5222550"/>
              <a:ext cx="3325" cy="23600"/>
            </a:xfrm>
            <a:custGeom>
              <a:avLst/>
              <a:gdLst/>
              <a:ahLst/>
              <a:cxnLst/>
              <a:rect l="l" t="t" r="r" b="b"/>
              <a:pathLst>
                <a:path w="133" h="944" extrusionOk="0">
                  <a:moveTo>
                    <a:pt x="66" y="0"/>
                  </a:moveTo>
                  <a:cubicBezTo>
                    <a:pt x="34" y="0"/>
                    <a:pt x="1" y="22"/>
                    <a:pt x="1" y="66"/>
                  </a:cubicBezTo>
                  <a:lnTo>
                    <a:pt x="1" y="877"/>
                  </a:lnTo>
                  <a:cubicBezTo>
                    <a:pt x="1" y="921"/>
                    <a:pt x="34" y="943"/>
                    <a:pt x="66" y="943"/>
                  </a:cubicBezTo>
                  <a:cubicBezTo>
                    <a:pt x="99" y="943"/>
                    <a:pt x="132" y="921"/>
                    <a:pt x="132" y="877"/>
                  </a:cubicBezTo>
                  <a:lnTo>
                    <a:pt x="132" y="66"/>
                  </a:lnTo>
                  <a:cubicBezTo>
                    <a:pt x="132" y="22"/>
                    <a:pt x="99" y="0"/>
                    <a:pt x="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0"/>
            <p:cNvSpPr/>
            <p:nvPr/>
          </p:nvSpPr>
          <p:spPr>
            <a:xfrm>
              <a:off x="4012025" y="5222550"/>
              <a:ext cx="3050" cy="23600"/>
            </a:xfrm>
            <a:custGeom>
              <a:avLst/>
              <a:gdLst/>
              <a:ahLst/>
              <a:cxnLst/>
              <a:rect l="l" t="t" r="r" b="b"/>
              <a:pathLst>
                <a:path w="122" h="944" extrusionOk="0">
                  <a:moveTo>
                    <a:pt x="61" y="0"/>
                  </a:moveTo>
                  <a:cubicBezTo>
                    <a:pt x="31" y="0"/>
                    <a:pt x="1" y="22"/>
                    <a:pt x="1" y="66"/>
                  </a:cubicBezTo>
                  <a:lnTo>
                    <a:pt x="1" y="877"/>
                  </a:lnTo>
                  <a:cubicBezTo>
                    <a:pt x="1" y="921"/>
                    <a:pt x="31" y="943"/>
                    <a:pt x="61" y="943"/>
                  </a:cubicBezTo>
                  <a:cubicBezTo>
                    <a:pt x="91" y="943"/>
                    <a:pt x="122" y="921"/>
                    <a:pt x="122" y="877"/>
                  </a:cubicBezTo>
                  <a:lnTo>
                    <a:pt x="122" y="66"/>
                  </a:lnTo>
                  <a:cubicBezTo>
                    <a:pt x="122" y="22"/>
                    <a:pt x="91" y="0"/>
                    <a:pt x="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50"/>
            <p:cNvSpPr/>
            <p:nvPr/>
          </p:nvSpPr>
          <p:spPr>
            <a:xfrm>
              <a:off x="3940225" y="5246675"/>
              <a:ext cx="100325" cy="22200"/>
            </a:xfrm>
            <a:custGeom>
              <a:avLst/>
              <a:gdLst/>
              <a:ahLst/>
              <a:cxnLst/>
              <a:rect l="l" t="t" r="r" b="b"/>
              <a:pathLst>
                <a:path w="4013" h="888" extrusionOk="0">
                  <a:moveTo>
                    <a:pt x="0" y="0"/>
                  </a:moveTo>
                  <a:lnTo>
                    <a:pt x="0" y="888"/>
                  </a:lnTo>
                  <a:lnTo>
                    <a:pt x="4013" y="888"/>
                  </a:lnTo>
                  <a:lnTo>
                    <a:pt x="40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50"/>
            <p:cNvSpPr/>
            <p:nvPr/>
          </p:nvSpPr>
          <p:spPr>
            <a:xfrm>
              <a:off x="3938575" y="5245025"/>
              <a:ext cx="103900" cy="3300"/>
            </a:xfrm>
            <a:custGeom>
              <a:avLst/>
              <a:gdLst/>
              <a:ahLst/>
              <a:cxnLst/>
              <a:rect l="l" t="t" r="r" b="b"/>
              <a:pathLst>
                <a:path w="4156" h="132" extrusionOk="0">
                  <a:moveTo>
                    <a:pt x="77" y="0"/>
                  </a:moveTo>
                  <a:cubicBezTo>
                    <a:pt x="0" y="0"/>
                    <a:pt x="0" y="132"/>
                    <a:pt x="77" y="132"/>
                  </a:cubicBezTo>
                  <a:lnTo>
                    <a:pt x="4068" y="132"/>
                  </a:lnTo>
                  <a:cubicBezTo>
                    <a:pt x="4156" y="132"/>
                    <a:pt x="4156" y="0"/>
                    <a:pt x="40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0"/>
            <p:cNvSpPr/>
            <p:nvPr/>
          </p:nvSpPr>
          <p:spPr>
            <a:xfrm>
              <a:off x="3953100" y="5245825"/>
              <a:ext cx="3325" cy="23600"/>
            </a:xfrm>
            <a:custGeom>
              <a:avLst/>
              <a:gdLst/>
              <a:ahLst/>
              <a:cxnLst/>
              <a:rect l="l" t="t" r="r" b="b"/>
              <a:pathLst>
                <a:path w="133" h="944" extrusionOk="0">
                  <a:moveTo>
                    <a:pt x="67" y="1"/>
                  </a:moveTo>
                  <a:cubicBezTo>
                    <a:pt x="34" y="1"/>
                    <a:pt x="1" y="23"/>
                    <a:pt x="1" y="67"/>
                  </a:cubicBezTo>
                  <a:lnTo>
                    <a:pt x="1" y="878"/>
                  </a:lnTo>
                  <a:cubicBezTo>
                    <a:pt x="1" y="922"/>
                    <a:pt x="34" y="944"/>
                    <a:pt x="67" y="944"/>
                  </a:cubicBezTo>
                  <a:cubicBezTo>
                    <a:pt x="99" y="944"/>
                    <a:pt x="132" y="922"/>
                    <a:pt x="132" y="878"/>
                  </a:cubicBezTo>
                  <a:lnTo>
                    <a:pt x="132" y="67"/>
                  </a:lnTo>
                  <a:cubicBezTo>
                    <a:pt x="132" y="23"/>
                    <a:pt x="99" y="1"/>
                    <a:pt x="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0"/>
            <p:cNvSpPr/>
            <p:nvPr/>
          </p:nvSpPr>
          <p:spPr>
            <a:xfrm>
              <a:off x="3976675" y="5245825"/>
              <a:ext cx="3025" cy="23600"/>
            </a:xfrm>
            <a:custGeom>
              <a:avLst/>
              <a:gdLst/>
              <a:ahLst/>
              <a:cxnLst/>
              <a:rect l="l" t="t" r="r" b="b"/>
              <a:pathLst>
                <a:path w="121" h="944" extrusionOk="0">
                  <a:moveTo>
                    <a:pt x="61" y="1"/>
                  </a:moveTo>
                  <a:cubicBezTo>
                    <a:pt x="31" y="1"/>
                    <a:pt x="1" y="23"/>
                    <a:pt x="1" y="67"/>
                  </a:cubicBezTo>
                  <a:lnTo>
                    <a:pt x="1" y="878"/>
                  </a:lnTo>
                  <a:cubicBezTo>
                    <a:pt x="1" y="922"/>
                    <a:pt x="31" y="944"/>
                    <a:pt x="61" y="944"/>
                  </a:cubicBezTo>
                  <a:cubicBezTo>
                    <a:pt x="91" y="944"/>
                    <a:pt x="121" y="922"/>
                    <a:pt x="121" y="878"/>
                  </a:cubicBezTo>
                  <a:lnTo>
                    <a:pt x="121" y="67"/>
                  </a:lnTo>
                  <a:cubicBezTo>
                    <a:pt x="121" y="23"/>
                    <a:pt x="91" y="1"/>
                    <a:pt x="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0"/>
            <p:cNvSpPr/>
            <p:nvPr/>
          </p:nvSpPr>
          <p:spPr>
            <a:xfrm>
              <a:off x="3999975" y="5245825"/>
              <a:ext cx="3300" cy="23600"/>
            </a:xfrm>
            <a:custGeom>
              <a:avLst/>
              <a:gdLst/>
              <a:ahLst/>
              <a:cxnLst/>
              <a:rect l="l" t="t" r="r" b="b"/>
              <a:pathLst>
                <a:path w="132" h="944" extrusionOk="0">
                  <a:moveTo>
                    <a:pt x="66" y="1"/>
                  </a:moveTo>
                  <a:cubicBezTo>
                    <a:pt x="33" y="1"/>
                    <a:pt x="0" y="23"/>
                    <a:pt x="0" y="67"/>
                  </a:cubicBezTo>
                  <a:lnTo>
                    <a:pt x="0" y="878"/>
                  </a:lnTo>
                  <a:cubicBezTo>
                    <a:pt x="0" y="922"/>
                    <a:pt x="33" y="944"/>
                    <a:pt x="66" y="944"/>
                  </a:cubicBezTo>
                  <a:cubicBezTo>
                    <a:pt x="99" y="944"/>
                    <a:pt x="132" y="922"/>
                    <a:pt x="132" y="878"/>
                  </a:cubicBezTo>
                  <a:lnTo>
                    <a:pt x="132" y="67"/>
                  </a:lnTo>
                  <a:cubicBezTo>
                    <a:pt x="132" y="23"/>
                    <a:pt x="99" y="1"/>
                    <a:pt x="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0"/>
            <p:cNvSpPr/>
            <p:nvPr/>
          </p:nvSpPr>
          <p:spPr>
            <a:xfrm>
              <a:off x="4023550" y="5245825"/>
              <a:ext cx="3300" cy="23600"/>
            </a:xfrm>
            <a:custGeom>
              <a:avLst/>
              <a:gdLst/>
              <a:ahLst/>
              <a:cxnLst/>
              <a:rect l="l" t="t" r="r" b="b"/>
              <a:pathLst>
                <a:path w="132" h="944" extrusionOk="0">
                  <a:moveTo>
                    <a:pt x="66" y="1"/>
                  </a:moveTo>
                  <a:cubicBezTo>
                    <a:pt x="33" y="1"/>
                    <a:pt x="0" y="23"/>
                    <a:pt x="0" y="67"/>
                  </a:cubicBezTo>
                  <a:lnTo>
                    <a:pt x="0" y="878"/>
                  </a:lnTo>
                  <a:cubicBezTo>
                    <a:pt x="0" y="922"/>
                    <a:pt x="33" y="944"/>
                    <a:pt x="66" y="944"/>
                  </a:cubicBezTo>
                  <a:cubicBezTo>
                    <a:pt x="99" y="944"/>
                    <a:pt x="132" y="922"/>
                    <a:pt x="132" y="878"/>
                  </a:cubicBezTo>
                  <a:lnTo>
                    <a:pt x="132" y="67"/>
                  </a:lnTo>
                  <a:cubicBezTo>
                    <a:pt x="132" y="23"/>
                    <a:pt x="99" y="1"/>
                    <a:pt x="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0"/>
            <p:cNvSpPr/>
            <p:nvPr/>
          </p:nvSpPr>
          <p:spPr>
            <a:xfrm>
              <a:off x="3929800" y="5269950"/>
              <a:ext cx="100350" cy="22250"/>
            </a:xfrm>
            <a:custGeom>
              <a:avLst/>
              <a:gdLst/>
              <a:ahLst/>
              <a:cxnLst/>
              <a:rect l="l" t="t" r="r" b="b"/>
              <a:pathLst>
                <a:path w="4014" h="890" extrusionOk="0">
                  <a:moveTo>
                    <a:pt x="0" y="1"/>
                  </a:moveTo>
                  <a:lnTo>
                    <a:pt x="0" y="889"/>
                  </a:lnTo>
                  <a:lnTo>
                    <a:pt x="4013" y="889"/>
                  </a:lnTo>
                  <a:lnTo>
                    <a:pt x="40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0"/>
            <p:cNvSpPr/>
            <p:nvPr/>
          </p:nvSpPr>
          <p:spPr>
            <a:xfrm>
              <a:off x="3927900" y="5268300"/>
              <a:ext cx="103875" cy="3325"/>
            </a:xfrm>
            <a:custGeom>
              <a:avLst/>
              <a:gdLst/>
              <a:ahLst/>
              <a:cxnLst/>
              <a:rect l="l" t="t" r="r" b="b"/>
              <a:pathLst>
                <a:path w="4155" h="133" extrusionOk="0">
                  <a:moveTo>
                    <a:pt x="88" y="1"/>
                  </a:moveTo>
                  <a:cubicBezTo>
                    <a:pt x="0" y="1"/>
                    <a:pt x="0" y="132"/>
                    <a:pt x="88" y="132"/>
                  </a:cubicBezTo>
                  <a:lnTo>
                    <a:pt x="4079" y="132"/>
                  </a:lnTo>
                  <a:cubicBezTo>
                    <a:pt x="4155" y="132"/>
                    <a:pt x="4155" y="1"/>
                    <a:pt x="40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0"/>
            <p:cNvSpPr/>
            <p:nvPr/>
          </p:nvSpPr>
          <p:spPr>
            <a:xfrm>
              <a:off x="3942700" y="5269150"/>
              <a:ext cx="3025" cy="23600"/>
            </a:xfrm>
            <a:custGeom>
              <a:avLst/>
              <a:gdLst/>
              <a:ahLst/>
              <a:cxnLst/>
              <a:rect l="l" t="t" r="r" b="b"/>
              <a:pathLst>
                <a:path w="121" h="944" extrusionOk="0">
                  <a:moveTo>
                    <a:pt x="60" y="0"/>
                  </a:moveTo>
                  <a:cubicBezTo>
                    <a:pt x="30" y="0"/>
                    <a:pt x="0" y="22"/>
                    <a:pt x="0" y="66"/>
                  </a:cubicBezTo>
                  <a:lnTo>
                    <a:pt x="0" y="877"/>
                  </a:lnTo>
                  <a:cubicBezTo>
                    <a:pt x="0" y="921"/>
                    <a:pt x="30" y="943"/>
                    <a:pt x="60" y="943"/>
                  </a:cubicBezTo>
                  <a:cubicBezTo>
                    <a:pt x="90" y="943"/>
                    <a:pt x="120" y="921"/>
                    <a:pt x="120" y="877"/>
                  </a:cubicBezTo>
                  <a:lnTo>
                    <a:pt x="120" y="66"/>
                  </a:lnTo>
                  <a:cubicBezTo>
                    <a:pt x="120" y="22"/>
                    <a:pt x="90" y="0"/>
                    <a:pt x="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0"/>
            <p:cNvSpPr/>
            <p:nvPr/>
          </p:nvSpPr>
          <p:spPr>
            <a:xfrm>
              <a:off x="3965975" y="5269150"/>
              <a:ext cx="3325" cy="23600"/>
            </a:xfrm>
            <a:custGeom>
              <a:avLst/>
              <a:gdLst/>
              <a:ahLst/>
              <a:cxnLst/>
              <a:rect l="l" t="t" r="r" b="b"/>
              <a:pathLst>
                <a:path w="133" h="944" extrusionOk="0">
                  <a:moveTo>
                    <a:pt x="66" y="0"/>
                  </a:moveTo>
                  <a:cubicBezTo>
                    <a:pt x="34" y="0"/>
                    <a:pt x="1" y="22"/>
                    <a:pt x="1" y="66"/>
                  </a:cubicBezTo>
                  <a:lnTo>
                    <a:pt x="1" y="877"/>
                  </a:lnTo>
                  <a:cubicBezTo>
                    <a:pt x="1" y="921"/>
                    <a:pt x="34" y="943"/>
                    <a:pt x="66" y="943"/>
                  </a:cubicBezTo>
                  <a:cubicBezTo>
                    <a:pt x="99" y="943"/>
                    <a:pt x="132" y="921"/>
                    <a:pt x="132" y="877"/>
                  </a:cubicBezTo>
                  <a:lnTo>
                    <a:pt x="132" y="66"/>
                  </a:lnTo>
                  <a:cubicBezTo>
                    <a:pt x="132" y="22"/>
                    <a:pt x="99" y="0"/>
                    <a:pt x="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50"/>
            <p:cNvSpPr/>
            <p:nvPr/>
          </p:nvSpPr>
          <p:spPr>
            <a:xfrm>
              <a:off x="3989550" y="5269150"/>
              <a:ext cx="3325" cy="23600"/>
            </a:xfrm>
            <a:custGeom>
              <a:avLst/>
              <a:gdLst/>
              <a:ahLst/>
              <a:cxnLst/>
              <a:rect l="l" t="t" r="r" b="b"/>
              <a:pathLst>
                <a:path w="133" h="944" extrusionOk="0">
                  <a:moveTo>
                    <a:pt x="66" y="0"/>
                  </a:moveTo>
                  <a:cubicBezTo>
                    <a:pt x="33" y="0"/>
                    <a:pt x="1" y="22"/>
                    <a:pt x="1" y="66"/>
                  </a:cubicBezTo>
                  <a:lnTo>
                    <a:pt x="1" y="877"/>
                  </a:lnTo>
                  <a:cubicBezTo>
                    <a:pt x="1" y="921"/>
                    <a:pt x="33" y="943"/>
                    <a:pt x="66" y="943"/>
                  </a:cubicBezTo>
                  <a:cubicBezTo>
                    <a:pt x="99" y="943"/>
                    <a:pt x="132" y="921"/>
                    <a:pt x="132" y="877"/>
                  </a:cubicBezTo>
                  <a:lnTo>
                    <a:pt x="132" y="66"/>
                  </a:lnTo>
                  <a:cubicBezTo>
                    <a:pt x="132" y="22"/>
                    <a:pt x="99" y="0"/>
                    <a:pt x="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50"/>
            <p:cNvSpPr/>
            <p:nvPr/>
          </p:nvSpPr>
          <p:spPr>
            <a:xfrm>
              <a:off x="4013125" y="5269150"/>
              <a:ext cx="3050" cy="23600"/>
            </a:xfrm>
            <a:custGeom>
              <a:avLst/>
              <a:gdLst/>
              <a:ahLst/>
              <a:cxnLst/>
              <a:rect l="l" t="t" r="r" b="b"/>
              <a:pathLst>
                <a:path w="122" h="944" extrusionOk="0">
                  <a:moveTo>
                    <a:pt x="61" y="0"/>
                  </a:moveTo>
                  <a:cubicBezTo>
                    <a:pt x="31" y="0"/>
                    <a:pt x="0" y="22"/>
                    <a:pt x="0" y="66"/>
                  </a:cubicBezTo>
                  <a:lnTo>
                    <a:pt x="0" y="877"/>
                  </a:lnTo>
                  <a:cubicBezTo>
                    <a:pt x="0" y="921"/>
                    <a:pt x="31" y="943"/>
                    <a:pt x="61" y="943"/>
                  </a:cubicBezTo>
                  <a:cubicBezTo>
                    <a:pt x="91" y="943"/>
                    <a:pt x="121" y="921"/>
                    <a:pt x="121" y="877"/>
                  </a:cubicBezTo>
                  <a:lnTo>
                    <a:pt x="121" y="66"/>
                  </a:lnTo>
                  <a:cubicBezTo>
                    <a:pt x="121" y="22"/>
                    <a:pt x="91" y="0"/>
                    <a:pt x="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50"/>
            <p:cNvSpPr/>
            <p:nvPr/>
          </p:nvSpPr>
          <p:spPr>
            <a:xfrm>
              <a:off x="3486050" y="4548325"/>
              <a:ext cx="77325" cy="96650"/>
            </a:xfrm>
            <a:custGeom>
              <a:avLst/>
              <a:gdLst/>
              <a:ahLst/>
              <a:cxnLst/>
              <a:rect l="l" t="t" r="r" b="b"/>
              <a:pathLst>
                <a:path w="3093" h="3866" extrusionOk="0">
                  <a:moveTo>
                    <a:pt x="1563" y="891"/>
                  </a:moveTo>
                  <a:cubicBezTo>
                    <a:pt x="1969" y="891"/>
                    <a:pt x="2291" y="1279"/>
                    <a:pt x="2193" y="1719"/>
                  </a:cubicBezTo>
                  <a:cubicBezTo>
                    <a:pt x="2138" y="1972"/>
                    <a:pt x="1941" y="2169"/>
                    <a:pt x="1711" y="2224"/>
                  </a:cubicBezTo>
                  <a:cubicBezTo>
                    <a:pt x="1660" y="2235"/>
                    <a:pt x="1610" y="2241"/>
                    <a:pt x="1562" y="2241"/>
                  </a:cubicBezTo>
                  <a:cubicBezTo>
                    <a:pt x="1149" y="2241"/>
                    <a:pt x="834" y="1844"/>
                    <a:pt x="932" y="1412"/>
                  </a:cubicBezTo>
                  <a:cubicBezTo>
                    <a:pt x="987" y="1161"/>
                    <a:pt x="1173" y="963"/>
                    <a:pt x="1414" y="908"/>
                  </a:cubicBezTo>
                  <a:cubicBezTo>
                    <a:pt x="1465" y="896"/>
                    <a:pt x="1515" y="891"/>
                    <a:pt x="1563" y="891"/>
                  </a:cubicBezTo>
                  <a:close/>
                  <a:moveTo>
                    <a:pt x="1553" y="0"/>
                  </a:moveTo>
                  <a:cubicBezTo>
                    <a:pt x="1500" y="0"/>
                    <a:pt x="1447" y="3"/>
                    <a:pt x="1392" y="9"/>
                  </a:cubicBezTo>
                  <a:cubicBezTo>
                    <a:pt x="691" y="86"/>
                    <a:pt x="121" y="678"/>
                    <a:pt x="44" y="1402"/>
                  </a:cubicBezTo>
                  <a:cubicBezTo>
                    <a:pt x="0" y="1763"/>
                    <a:pt x="77" y="2092"/>
                    <a:pt x="230" y="2377"/>
                  </a:cubicBezTo>
                  <a:cubicBezTo>
                    <a:pt x="264" y="2443"/>
                    <a:pt x="318" y="2509"/>
                    <a:pt x="362" y="2574"/>
                  </a:cubicBezTo>
                  <a:lnTo>
                    <a:pt x="1294" y="3726"/>
                  </a:lnTo>
                  <a:cubicBezTo>
                    <a:pt x="1365" y="3819"/>
                    <a:pt x="1469" y="3866"/>
                    <a:pt x="1574" y="3866"/>
                  </a:cubicBezTo>
                  <a:cubicBezTo>
                    <a:pt x="1678" y="3866"/>
                    <a:pt x="1782" y="3819"/>
                    <a:pt x="1853" y="3726"/>
                  </a:cubicBezTo>
                  <a:lnTo>
                    <a:pt x="2511" y="2893"/>
                  </a:lnTo>
                  <a:cubicBezTo>
                    <a:pt x="2566" y="2816"/>
                    <a:pt x="2686" y="2652"/>
                    <a:pt x="2785" y="2520"/>
                  </a:cubicBezTo>
                  <a:cubicBezTo>
                    <a:pt x="2971" y="2257"/>
                    <a:pt x="3092" y="1939"/>
                    <a:pt x="3092" y="1610"/>
                  </a:cubicBezTo>
                  <a:lnTo>
                    <a:pt x="3092" y="1599"/>
                  </a:lnTo>
                  <a:cubicBezTo>
                    <a:pt x="3092" y="722"/>
                    <a:pt x="2402" y="0"/>
                    <a:pt x="15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50"/>
            <p:cNvSpPr/>
            <p:nvPr/>
          </p:nvSpPr>
          <p:spPr>
            <a:xfrm>
              <a:off x="2990475" y="4374850"/>
              <a:ext cx="69375" cy="86900"/>
            </a:xfrm>
            <a:custGeom>
              <a:avLst/>
              <a:gdLst/>
              <a:ahLst/>
              <a:cxnLst/>
              <a:rect l="l" t="t" r="r" b="b"/>
              <a:pathLst>
                <a:path w="2775" h="3476" extrusionOk="0">
                  <a:moveTo>
                    <a:pt x="1392" y="796"/>
                  </a:moveTo>
                  <a:cubicBezTo>
                    <a:pt x="1757" y="796"/>
                    <a:pt x="2052" y="1147"/>
                    <a:pt x="1963" y="1543"/>
                  </a:cubicBezTo>
                  <a:cubicBezTo>
                    <a:pt x="1919" y="1773"/>
                    <a:pt x="1744" y="1948"/>
                    <a:pt x="1524" y="2004"/>
                  </a:cubicBezTo>
                  <a:cubicBezTo>
                    <a:pt x="1484" y="2012"/>
                    <a:pt x="1444" y="2016"/>
                    <a:pt x="1405" y="2016"/>
                  </a:cubicBezTo>
                  <a:cubicBezTo>
                    <a:pt x="1040" y="2016"/>
                    <a:pt x="745" y="1665"/>
                    <a:pt x="834" y="1269"/>
                  </a:cubicBezTo>
                  <a:cubicBezTo>
                    <a:pt x="878" y="1039"/>
                    <a:pt x="1053" y="863"/>
                    <a:pt x="1273" y="808"/>
                  </a:cubicBezTo>
                  <a:cubicBezTo>
                    <a:pt x="1313" y="800"/>
                    <a:pt x="1353" y="796"/>
                    <a:pt x="1392" y="796"/>
                  </a:cubicBezTo>
                  <a:close/>
                  <a:moveTo>
                    <a:pt x="1394" y="1"/>
                  </a:moveTo>
                  <a:cubicBezTo>
                    <a:pt x="1347" y="1"/>
                    <a:pt x="1299" y="3"/>
                    <a:pt x="1251" y="8"/>
                  </a:cubicBezTo>
                  <a:cubicBezTo>
                    <a:pt x="615" y="85"/>
                    <a:pt x="111" y="611"/>
                    <a:pt x="33" y="1258"/>
                  </a:cubicBezTo>
                  <a:cubicBezTo>
                    <a:pt x="1" y="1587"/>
                    <a:pt x="67" y="1883"/>
                    <a:pt x="198" y="2135"/>
                  </a:cubicBezTo>
                  <a:cubicBezTo>
                    <a:pt x="231" y="2201"/>
                    <a:pt x="275" y="2255"/>
                    <a:pt x="318" y="2311"/>
                  </a:cubicBezTo>
                  <a:lnTo>
                    <a:pt x="1152" y="3352"/>
                  </a:lnTo>
                  <a:cubicBezTo>
                    <a:pt x="1217" y="3434"/>
                    <a:pt x="1314" y="3475"/>
                    <a:pt x="1410" y="3475"/>
                  </a:cubicBezTo>
                  <a:cubicBezTo>
                    <a:pt x="1506" y="3475"/>
                    <a:pt x="1602" y="3434"/>
                    <a:pt x="1667" y="3352"/>
                  </a:cubicBezTo>
                  <a:lnTo>
                    <a:pt x="2248" y="2596"/>
                  </a:lnTo>
                  <a:cubicBezTo>
                    <a:pt x="2303" y="2530"/>
                    <a:pt x="2402" y="2387"/>
                    <a:pt x="2501" y="2267"/>
                  </a:cubicBezTo>
                  <a:cubicBezTo>
                    <a:pt x="2665" y="2026"/>
                    <a:pt x="2774" y="1741"/>
                    <a:pt x="2774" y="1444"/>
                  </a:cubicBezTo>
                  <a:cubicBezTo>
                    <a:pt x="2774" y="650"/>
                    <a:pt x="2152" y="1"/>
                    <a:pt x="13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50"/>
            <p:cNvSpPr/>
            <p:nvPr/>
          </p:nvSpPr>
          <p:spPr>
            <a:xfrm>
              <a:off x="3898550" y="4381200"/>
              <a:ext cx="51300" cy="63975"/>
            </a:xfrm>
            <a:custGeom>
              <a:avLst/>
              <a:gdLst/>
              <a:ahLst/>
              <a:cxnLst/>
              <a:rect l="l" t="t" r="r" b="b"/>
              <a:pathLst>
                <a:path w="2052" h="2559" extrusionOk="0">
                  <a:moveTo>
                    <a:pt x="1047" y="586"/>
                  </a:moveTo>
                  <a:cubicBezTo>
                    <a:pt x="1316" y="586"/>
                    <a:pt x="1518" y="843"/>
                    <a:pt x="1459" y="1136"/>
                  </a:cubicBezTo>
                  <a:cubicBezTo>
                    <a:pt x="1426" y="1300"/>
                    <a:pt x="1294" y="1431"/>
                    <a:pt x="1130" y="1465"/>
                  </a:cubicBezTo>
                  <a:cubicBezTo>
                    <a:pt x="1096" y="1473"/>
                    <a:pt x="1063" y="1477"/>
                    <a:pt x="1030" y="1477"/>
                  </a:cubicBezTo>
                  <a:cubicBezTo>
                    <a:pt x="767" y="1477"/>
                    <a:pt x="556" y="1219"/>
                    <a:pt x="615" y="927"/>
                  </a:cubicBezTo>
                  <a:cubicBezTo>
                    <a:pt x="658" y="763"/>
                    <a:pt x="779" y="631"/>
                    <a:pt x="943" y="598"/>
                  </a:cubicBezTo>
                  <a:cubicBezTo>
                    <a:pt x="979" y="590"/>
                    <a:pt x="1013" y="586"/>
                    <a:pt x="1047" y="586"/>
                  </a:cubicBezTo>
                  <a:close/>
                  <a:moveTo>
                    <a:pt x="1041" y="0"/>
                  </a:moveTo>
                  <a:cubicBezTo>
                    <a:pt x="1005" y="0"/>
                    <a:pt x="969" y="2"/>
                    <a:pt x="933" y="6"/>
                  </a:cubicBezTo>
                  <a:cubicBezTo>
                    <a:pt x="461" y="50"/>
                    <a:pt x="88" y="445"/>
                    <a:pt x="34" y="927"/>
                  </a:cubicBezTo>
                  <a:cubicBezTo>
                    <a:pt x="1" y="1158"/>
                    <a:pt x="56" y="1387"/>
                    <a:pt x="154" y="1574"/>
                  </a:cubicBezTo>
                  <a:cubicBezTo>
                    <a:pt x="176" y="1618"/>
                    <a:pt x="209" y="1662"/>
                    <a:pt x="242" y="1694"/>
                  </a:cubicBezTo>
                  <a:lnTo>
                    <a:pt x="856" y="2473"/>
                  </a:lnTo>
                  <a:cubicBezTo>
                    <a:pt x="903" y="2531"/>
                    <a:pt x="970" y="2558"/>
                    <a:pt x="1038" y="2558"/>
                  </a:cubicBezTo>
                  <a:cubicBezTo>
                    <a:pt x="1113" y="2558"/>
                    <a:pt x="1188" y="2525"/>
                    <a:pt x="1240" y="2462"/>
                  </a:cubicBezTo>
                  <a:lnTo>
                    <a:pt x="1667" y="1914"/>
                  </a:lnTo>
                  <a:cubicBezTo>
                    <a:pt x="1711" y="1859"/>
                    <a:pt x="1777" y="1760"/>
                    <a:pt x="1854" y="1662"/>
                  </a:cubicBezTo>
                  <a:cubicBezTo>
                    <a:pt x="1974" y="1487"/>
                    <a:pt x="2051" y="1278"/>
                    <a:pt x="2051" y="1058"/>
                  </a:cubicBezTo>
                  <a:cubicBezTo>
                    <a:pt x="2051" y="472"/>
                    <a:pt x="1596" y="0"/>
                    <a:pt x="10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50"/>
            <p:cNvSpPr/>
            <p:nvPr/>
          </p:nvSpPr>
          <p:spPr>
            <a:xfrm>
              <a:off x="3600325" y="4738150"/>
              <a:ext cx="3050" cy="28950"/>
            </a:xfrm>
            <a:custGeom>
              <a:avLst/>
              <a:gdLst/>
              <a:ahLst/>
              <a:cxnLst/>
              <a:rect l="l" t="t" r="r" b="b"/>
              <a:pathLst>
                <a:path w="122" h="1158" extrusionOk="0">
                  <a:moveTo>
                    <a:pt x="61" y="0"/>
                  </a:moveTo>
                  <a:cubicBezTo>
                    <a:pt x="31" y="0"/>
                    <a:pt x="1" y="20"/>
                    <a:pt x="1" y="58"/>
                  </a:cubicBezTo>
                  <a:lnTo>
                    <a:pt x="1" y="1099"/>
                  </a:lnTo>
                  <a:cubicBezTo>
                    <a:pt x="1" y="1138"/>
                    <a:pt x="31" y="1157"/>
                    <a:pt x="61" y="1157"/>
                  </a:cubicBezTo>
                  <a:cubicBezTo>
                    <a:pt x="92" y="1157"/>
                    <a:pt x="122" y="1138"/>
                    <a:pt x="122" y="1099"/>
                  </a:cubicBezTo>
                  <a:lnTo>
                    <a:pt x="122" y="58"/>
                  </a:lnTo>
                  <a:cubicBezTo>
                    <a:pt x="122" y="20"/>
                    <a:pt x="92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50"/>
            <p:cNvSpPr/>
            <p:nvPr/>
          </p:nvSpPr>
          <p:spPr>
            <a:xfrm>
              <a:off x="3411750" y="4749450"/>
              <a:ext cx="69950" cy="28550"/>
            </a:xfrm>
            <a:custGeom>
              <a:avLst/>
              <a:gdLst/>
              <a:ahLst/>
              <a:cxnLst/>
              <a:rect l="l" t="t" r="r" b="b"/>
              <a:pathLst>
                <a:path w="2798" h="1142" extrusionOk="0">
                  <a:moveTo>
                    <a:pt x="1" y="1"/>
                  </a:moveTo>
                  <a:lnTo>
                    <a:pt x="1" y="1141"/>
                  </a:lnTo>
                  <a:lnTo>
                    <a:pt x="2797" y="1141"/>
                  </a:lnTo>
                  <a:lnTo>
                    <a:pt x="27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50"/>
            <p:cNvSpPr/>
            <p:nvPr/>
          </p:nvSpPr>
          <p:spPr>
            <a:xfrm>
              <a:off x="3390375" y="4776575"/>
              <a:ext cx="70200" cy="28550"/>
            </a:xfrm>
            <a:custGeom>
              <a:avLst/>
              <a:gdLst/>
              <a:ahLst/>
              <a:cxnLst/>
              <a:rect l="l" t="t" r="r" b="b"/>
              <a:pathLst>
                <a:path w="2808" h="1142" extrusionOk="0">
                  <a:moveTo>
                    <a:pt x="1" y="1"/>
                  </a:moveTo>
                  <a:lnTo>
                    <a:pt x="1" y="1141"/>
                  </a:lnTo>
                  <a:lnTo>
                    <a:pt x="2807" y="1141"/>
                  </a:lnTo>
                  <a:lnTo>
                    <a:pt x="28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50"/>
            <p:cNvSpPr/>
            <p:nvPr/>
          </p:nvSpPr>
          <p:spPr>
            <a:xfrm>
              <a:off x="3384900" y="4805100"/>
              <a:ext cx="70200" cy="28525"/>
            </a:xfrm>
            <a:custGeom>
              <a:avLst/>
              <a:gdLst/>
              <a:ahLst/>
              <a:cxnLst/>
              <a:rect l="l" t="t" r="r" b="b"/>
              <a:pathLst>
                <a:path w="2808" h="1141" extrusionOk="0">
                  <a:moveTo>
                    <a:pt x="0" y="0"/>
                  </a:moveTo>
                  <a:lnTo>
                    <a:pt x="0" y="1140"/>
                  </a:lnTo>
                  <a:lnTo>
                    <a:pt x="2807" y="1140"/>
                  </a:lnTo>
                  <a:lnTo>
                    <a:pt x="28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50"/>
            <p:cNvSpPr/>
            <p:nvPr/>
          </p:nvSpPr>
          <p:spPr>
            <a:xfrm>
              <a:off x="3436700" y="4776575"/>
              <a:ext cx="70200" cy="28550"/>
            </a:xfrm>
            <a:custGeom>
              <a:avLst/>
              <a:gdLst/>
              <a:ahLst/>
              <a:cxnLst/>
              <a:rect l="l" t="t" r="r" b="b"/>
              <a:pathLst>
                <a:path w="2808" h="1142" extrusionOk="0">
                  <a:moveTo>
                    <a:pt x="1" y="1"/>
                  </a:moveTo>
                  <a:lnTo>
                    <a:pt x="1" y="1141"/>
                  </a:lnTo>
                  <a:lnTo>
                    <a:pt x="2808" y="1141"/>
                  </a:lnTo>
                  <a:lnTo>
                    <a:pt x="28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50"/>
            <p:cNvSpPr/>
            <p:nvPr/>
          </p:nvSpPr>
          <p:spPr>
            <a:xfrm>
              <a:off x="3450125" y="4805100"/>
              <a:ext cx="70200" cy="28525"/>
            </a:xfrm>
            <a:custGeom>
              <a:avLst/>
              <a:gdLst/>
              <a:ahLst/>
              <a:cxnLst/>
              <a:rect l="l" t="t" r="r" b="b"/>
              <a:pathLst>
                <a:path w="2808" h="1141" extrusionOk="0">
                  <a:moveTo>
                    <a:pt x="1" y="0"/>
                  </a:moveTo>
                  <a:lnTo>
                    <a:pt x="1" y="1140"/>
                  </a:lnTo>
                  <a:lnTo>
                    <a:pt x="2808" y="1140"/>
                  </a:lnTo>
                  <a:lnTo>
                    <a:pt x="28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50"/>
            <p:cNvSpPr/>
            <p:nvPr/>
          </p:nvSpPr>
          <p:spPr>
            <a:xfrm>
              <a:off x="3526625" y="4774950"/>
              <a:ext cx="103350" cy="64425"/>
            </a:xfrm>
            <a:custGeom>
              <a:avLst/>
              <a:gdLst/>
              <a:ahLst/>
              <a:cxnLst/>
              <a:rect l="l" t="t" r="r" b="b"/>
              <a:pathLst>
                <a:path w="4134" h="2577" extrusionOk="0">
                  <a:moveTo>
                    <a:pt x="0" y="0"/>
                  </a:moveTo>
                  <a:lnTo>
                    <a:pt x="0" y="2577"/>
                  </a:lnTo>
                  <a:lnTo>
                    <a:pt x="3925" y="2577"/>
                  </a:lnTo>
                  <a:lnTo>
                    <a:pt x="4133" y="1239"/>
                  </a:lnTo>
                  <a:lnTo>
                    <a:pt x="41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50"/>
            <p:cNvSpPr/>
            <p:nvPr/>
          </p:nvSpPr>
          <p:spPr>
            <a:xfrm>
              <a:off x="3590750" y="4757125"/>
              <a:ext cx="22225" cy="16750"/>
            </a:xfrm>
            <a:custGeom>
              <a:avLst/>
              <a:gdLst/>
              <a:ahLst/>
              <a:cxnLst/>
              <a:rect l="l" t="t" r="r" b="b"/>
              <a:pathLst>
                <a:path w="889" h="670" extrusionOk="0">
                  <a:moveTo>
                    <a:pt x="1" y="1"/>
                  </a:moveTo>
                  <a:lnTo>
                    <a:pt x="1" y="669"/>
                  </a:lnTo>
                  <a:lnTo>
                    <a:pt x="888" y="669"/>
                  </a:lnTo>
                  <a:lnTo>
                    <a:pt x="8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50"/>
            <p:cNvSpPr/>
            <p:nvPr/>
          </p:nvSpPr>
          <p:spPr>
            <a:xfrm>
              <a:off x="3527175" y="4773300"/>
              <a:ext cx="104725" cy="3050"/>
            </a:xfrm>
            <a:custGeom>
              <a:avLst/>
              <a:gdLst/>
              <a:ahLst/>
              <a:cxnLst/>
              <a:rect l="l" t="t" r="r" b="b"/>
              <a:pathLst>
                <a:path w="4189" h="122" extrusionOk="0">
                  <a:moveTo>
                    <a:pt x="76" y="0"/>
                  </a:moveTo>
                  <a:cubicBezTo>
                    <a:pt x="0" y="0"/>
                    <a:pt x="0" y="121"/>
                    <a:pt x="76" y="121"/>
                  </a:cubicBezTo>
                  <a:lnTo>
                    <a:pt x="4111" y="121"/>
                  </a:lnTo>
                  <a:cubicBezTo>
                    <a:pt x="4188" y="121"/>
                    <a:pt x="4188" y="0"/>
                    <a:pt x="4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50"/>
            <p:cNvSpPr/>
            <p:nvPr/>
          </p:nvSpPr>
          <p:spPr>
            <a:xfrm>
              <a:off x="3342425" y="4805925"/>
              <a:ext cx="302350" cy="54850"/>
            </a:xfrm>
            <a:custGeom>
              <a:avLst/>
              <a:gdLst/>
              <a:ahLst/>
              <a:cxnLst/>
              <a:rect l="l" t="t" r="r" b="b"/>
              <a:pathLst>
                <a:path w="12094" h="2194" extrusionOk="0">
                  <a:moveTo>
                    <a:pt x="9199" y="0"/>
                  </a:moveTo>
                  <a:lnTo>
                    <a:pt x="8267" y="1097"/>
                  </a:lnTo>
                  <a:lnTo>
                    <a:pt x="1952" y="1097"/>
                  </a:lnTo>
                  <a:cubicBezTo>
                    <a:pt x="1897" y="1097"/>
                    <a:pt x="1853" y="1063"/>
                    <a:pt x="1831" y="1031"/>
                  </a:cubicBezTo>
                  <a:lnTo>
                    <a:pt x="1524" y="461"/>
                  </a:lnTo>
                  <a:cubicBezTo>
                    <a:pt x="1448" y="329"/>
                    <a:pt x="1305" y="252"/>
                    <a:pt x="1163" y="252"/>
                  </a:cubicBezTo>
                  <a:lnTo>
                    <a:pt x="264" y="252"/>
                  </a:lnTo>
                  <a:cubicBezTo>
                    <a:pt x="99" y="252"/>
                    <a:pt x="0" y="428"/>
                    <a:pt x="77" y="570"/>
                  </a:cubicBezTo>
                  <a:lnTo>
                    <a:pt x="658" y="1721"/>
                  </a:lnTo>
                  <a:cubicBezTo>
                    <a:pt x="812" y="2006"/>
                    <a:pt x="1107" y="2193"/>
                    <a:pt x="1426" y="2193"/>
                  </a:cubicBezTo>
                  <a:lnTo>
                    <a:pt x="11030" y="2193"/>
                  </a:lnTo>
                  <a:cubicBezTo>
                    <a:pt x="11885" y="1820"/>
                    <a:pt x="12093" y="0"/>
                    <a:pt x="12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50"/>
            <p:cNvSpPr/>
            <p:nvPr/>
          </p:nvSpPr>
          <p:spPr>
            <a:xfrm>
              <a:off x="3591575" y="4819350"/>
              <a:ext cx="21675" cy="21675"/>
            </a:xfrm>
            <a:custGeom>
              <a:avLst/>
              <a:gdLst/>
              <a:ahLst/>
              <a:cxnLst/>
              <a:rect l="l" t="t" r="r" b="b"/>
              <a:pathLst>
                <a:path w="867" h="867" extrusionOk="0">
                  <a:moveTo>
                    <a:pt x="428" y="0"/>
                  </a:moveTo>
                  <a:cubicBezTo>
                    <a:pt x="197" y="0"/>
                    <a:pt x="0" y="197"/>
                    <a:pt x="0" y="439"/>
                  </a:cubicBezTo>
                  <a:cubicBezTo>
                    <a:pt x="0" y="669"/>
                    <a:pt x="197" y="867"/>
                    <a:pt x="428" y="867"/>
                  </a:cubicBezTo>
                  <a:cubicBezTo>
                    <a:pt x="669" y="867"/>
                    <a:pt x="867" y="669"/>
                    <a:pt x="867" y="439"/>
                  </a:cubicBezTo>
                  <a:cubicBezTo>
                    <a:pt x="867" y="197"/>
                    <a:pt x="669" y="0"/>
                    <a:pt x="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50"/>
            <p:cNvSpPr/>
            <p:nvPr/>
          </p:nvSpPr>
          <p:spPr>
            <a:xfrm>
              <a:off x="3343775" y="4804275"/>
              <a:ext cx="303175" cy="30725"/>
            </a:xfrm>
            <a:custGeom>
              <a:avLst/>
              <a:gdLst/>
              <a:ahLst/>
              <a:cxnLst/>
              <a:rect l="l" t="t" r="r" b="b"/>
              <a:pathLst>
                <a:path w="12127" h="1229" extrusionOk="0">
                  <a:moveTo>
                    <a:pt x="9181" y="112"/>
                  </a:moveTo>
                  <a:cubicBezTo>
                    <a:pt x="9181" y="112"/>
                    <a:pt x="9178" y="117"/>
                    <a:pt x="9173" y="122"/>
                  </a:cubicBezTo>
                  <a:lnTo>
                    <a:pt x="9173" y="122"/>
                  </a:lnTo>
                  <a:cubicBezTo>
                    <a:pt x="9178" y="114"/>
                    <a:pt x="9180" y="112"/>
                    <a:pt x="9181" y="112"/>
                  </a:cubicBezTo>
                  <a:close/>
                  <a:moveTo>
                    <a:pt x="9145" y="121"/>
                  </a:moveTo>
                  <a:cubicBezTo>
                    <a:pt x="9147" y="124"/>
                    <a:pt x="9152" y="127"/>
                    <a:pt x="9158" y="129"/>
                  </a:cubicBezTo>
                  <a:lnTo>
                    <a:pt x="9158" y="129"/>
                  </a:lnTo>
                  <a:cubicBezTo>
                    <a:pt x="9158" y="129"/>
                    <a:pt x="9158" y="129"/>
                    <a:pt x="9158" y="129"/>
                  </a:cubicBezTo>
                  <a:cubicBezTo>
                    <a:pt x="9153" y="129"/>
                    <a:pt x="9149" y="127"/>
                    <a:pt x="9145" y="121"/>
                  </a:cubicBezTo>
                  <a:close/>
                  <a:moveTo>
                    <a:pt x="8203" y="1092"/>
                  </a:moveTo>
                  <a:cubicBezTo>
                    <a:pt x="8206" y="1092"/>
                    <a:pt x="8210" y="1094"/>
                    <a:pt x="8213" y="1097"/>
                  </a:cubicBezTo>
                  <a:cubicBezTo>
                    <a:pt x="8211" y="1094"/>
                    <a:pt x="8207" y="1093"/>
                    <a:pt x="8203" y="1092"/>
                  </a:cubicBezTo>
                  <a:close/>
                  <a:moveTo>
                    <a:pt x="9222" y="1"/>
                  </a:moveTo>
                  <a:cubicBezTo>
                    <a:pt x="9145" y="1"/>
                    <a:pt x="9112" y="1"/>
                    <a:pt x="9057" y="66"/>
                  </a:cubicBezTo>
                  <a:cubicBezTo>
                    <a:pt x="8783" y="395"/>
                    <a:pt x="8498" y="713"/>
                    <a:pt x="8224" y="1042"/>
                  </a:cubicBezTo>
                  <a:cubicBezTo>
                    <a:pt x="8214" y="1062"/>
                    <a:pt x="8193" y="1074"/>
                    <a:pt x="8182" y="1094"/>
                  </a:cubicBezTo>
                  <a:lnTo>
                    <a:pt x="8182" y="1094"/>
                  </a:lnTo>
                  <a:cubicBezTo>
                    <a:pt x="8175" y="1095"/>
                    <a:pt x="8169" y="1097"/>
                    <a:pt x="8169" y="1097"/>
                  </a:cubicBezTo>
                  <a:cubicBezTo>
                    <a:pt x="8140" y="1093"/>
                    <a:pt x="8111" y="1092"/>
                    <a:pt x="8082" y="1092"/>
                  </a:cubicBezTo>
                  <a:cubicBezTo>
                    <a:pt x="8023" y="1092"/>
                    <a:pt x="7965" y="1097"/>
                    <a:pt x="7906" y="1097"/>
                  </a:cubicBezTo>
                  <a:lnTo>
                    <a:pt x="2161" y="1097"/>
                  </a:lnTo>
                  <a:cubicBezTo>
                    <a:pt x="2110" y="1097"/>
                    <a:pt x="2054" y="1092"/>
                    <a:pt x="2002" y="1092"/>
                  </a:cubicBezTo>
                  <a:cubicBezTo>
                    <a:pt x="1978" y="1092"/>
                    <a:pt x="1955" y="1093"/>
                    <a:pt x="1934" y="1096"/>
                  </a:cubicBezTo>
                  <a:lnTo>
                    <a:pt x="1934" y="1096"/>
                  </a:lnTo>
                  <a:cubicBezTo>
                    <a:pt x="1842" y="933"/>
                    <a:pt x="1750" y="779"/>
                    <a:pt x="1667" y="615"/>
                  </a:cubicBezTo>
                  <a:cubicBezTo>
                    <a:pt x="1558" y="417"/>
                    <a:pt x="1416" y="274"/>
                    <a:pt x="1174" y="274"/>
                  </a:cubicBezTo>
                  <a:cubicBezTo>
                    <a:pt x="1054" y="271"/>
                    <a:pt x="933" y="270"/>
                    <a:pt x="812" y="270"/>
                  </a:cubicBezTo>
                  <a:cubicBezTo>
                    <a:pt x="570" y="270"/>
                    <a:pt x="327" y="274"/>
                    <a:pt x="78" y="274"/>
                  </a:cubicBezTo>
                  <a:cubicBezTo>
                    <a:pt x="1" y="274"/>
                    <a:pt x="1" y="395"/>
                    <a:pt x="78" y="395"/>
                  </a:cubicBezTo>
                  <a:lnTo>
                    <a:pt x="1141" y="395"/>
                  </a:lnTo>
                  <a:cubicBezTo>
                    <a:pt x="1262" y="395"/>
                    <a:pt x="1372" y="428"/>
                    <a:pt x="1448" y="515"/>
                  </a:cubicBezTo>
                  <a:cubicBezTo>
                    <a:pt x="1503" y="571"/>
                    <a:pt x="1536" y="647"/>
                    <a:pt x="1569" y="713"/>
                  </a:cubicBezTo>
                  <a:cubicBezTo>
                    <a:pt x="1667" y="878"/>
                    <a:pt x="1755" y="1031"/>
                    <a:pt x="1843" y="1195"/>
                  </a:cubicBezTo>
                  <a:cubicBezTo>
                    <a:pt x="1854" y="1207"/>
                    <a:pt x="1876" y="1229"/>
                    <a:pt x="1898" y="1229"/>
                  </a:cubicBezTo>
                  <a:lnTo>
                    <a:pt x="8213" y="1229"/>
                  </a:lnTo>
                  <a:cubicBezTo>
                    <a:pt x="8301" y="1207"/>
                    <a:pt x="8389" y="1042"/>
                    <a:pt x="8454" y="976"/>
                  </a:cubicBezTo>
                  <a:cubicBezTo>
                    <a:pt x="8608" y="790"/>
                    <a:pt x="8772" y="603"/>
                    <a:pt x="8925" y="417"/>
                  </a:cubicBezTo>
                  <a:cubicBezTo>
                    <a:pt x="8991" y="340"/>
                    <a:pt x="9057" y="264"/>
                    <a:pt x="9112" y="187"/>
                  </a:cubicBezTo>
                  <a:cubicBezTo>
                    <a:pt x="9134" y="176"/>
                    <a:pt x="9156" y="154"/>
                    <a:pt x="9167" y="132"/>
                  </a:cubicBezTo>
                  <a:cubicBezTo>
                    <a:pt x="9167" y="132"/>
                    <a:pt x="9167" y="132"/>
                    <a:pt x="9167" y="132"/>
                  </a:cubicBezTo>
                  <a:lnTo>
                    <a:pt x="9167" y="132"/>
                  </a:lnTo>
                  <a:cubicBezTo>
                    <a:pt x="9180" y="134"/>
                    <a:pt x="9198" y="136"/>
                    <a:pt x="9218" y="136"/>
                  </a:cubicBezTo>
                  <a:cubicBezTo>
                    <a:pt x="9292" y="136"/>
                    <a:pt x="9397" y="121"/>
                    <a:pt x="9419" y="121"/>
                  </a:cubicBezTo>
                  <a:lnTo>
                    <a:pt x="12039" y="121"/>
                  </a:lnTo>
                  <a:cubicBezTo>
                    <a:pt x="12127" y="121"/>
                    <a:pt x="12127" y="1"/>
                    <a:pt x="12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50"/>
            <p:cNvSpPr/>
            <p:nvPr/>
          </p:nvSpPr>
          <p:spPr>
            <a:xfrm>
              <a:off x="2926600" y="5303950"/>
              <a:ext cx="58975" cy="58125"/>
            </a:xfrm>
            <a:custGeom>
              <a:avLst/>
              <a:gdLst/>
              <a:ahLst/>
              <a:cxnLst/>
              <a:rect l="l" t="t" r="r" b="b"/>
              <a:pathLst>
                <a:path w="2359" h="2325" extrusionOk="0">
                  <a:moveTo>
                    <a:pt x="1185" y="0"/>
                  </a:moveTo>
                  <a:cubicBezTo>
                    <a:pt x="527" y="0"/>
                    <a:pt x="1" y="526"/>
                    <a:pt x="1" y="1162"/>
                  </a:cubicBezTo>
                  <a:cubicBezTo>
                    <a:pt x="1" y="1810"/>
                    <a:pt x="527" y="2324"/>
                    <a:pt x="1185" y="2324"/>
                  </a:cubicBezTo>
                  <a:cubicBezTo>
                    <a:pt x="1832" y="2324"/>
                    <a:pt x="2359" y="1810"/>
                    <a:pt x="2359" y="1162"/>
                  </a:cubicBezTo>
                  <a:cubicBezTo>
                    <a:pt x="2359" y="526"/>
                    <a:pt x="1832" y="0"/>
                    <a:pt x="1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50"/>
            <p:cNvSpPr/>
            <p:nvPr/>
          </p:nvSpPr>
          <p:spPr>
            <a:xfrm>
              <a:off x="3124500" y="5124975"/>
              <a:ext cx="42525" cy="172950"/>
            </a:xfrm>
            <a:custGeom>
              <a:avLst/>
              <a:gdLst/>
              <a:ahLst/>
              <a:cxnLst/>
              <a:rect l="l" t="t" r="r" b="b"/>
              <a:pathLst>
                <a:path w="1701" h="6918" extrusionOk="0">
                  <a:moveTo>
                    <a:pt x="1" y="0"/>
                  </a:moveTo>
                  <a:lnTo>
                    <a:pt x="1" y="6918"/>
                  </a:lnTo>
                  <a:lnTo>
                    <a:pt x="1701" y="6918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50"/>
            <p:cNvSpPr/>
            <p:nvPr/>
          </p:nvSpPr>
          <p:spPr>
            <a:xfrm>
              <a:off x="3201550" y="5294900"/>
              <a:ext cx="79225" cy="40600"/>
            </a:xfrm>
            <a:custGeom>
              <a:avLst/>
              <a:gdLst/>
              <a:ahLst/>
              <a:cxnLst/>
              <a:rect l="l" t="t" r="r" b="b"/>
              <a:pathLst>
                <a:path w="3169" h="1624" extrusionOk="0">
                  <a:moveTo>
                    <a:pt x="0" y="1"/>
                  </a:moveTo>
                  <a:lnTo>
                    <a:pt x="0" y="1623"/>
                  </a:lnTo>
                  <a:lnTo>
                    <a:pt x="3168" y="1623"/>
                  </a:lnTo>
                  <a:lnTo>
                    <a:pt x="31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50"/>
            <p:cNvSpPr/>
            <p:nvPr/>
          </p:nvSpPr>
          <p:spPr>
            <a:xfrm>
              <a:off x="3136575" y="5186375"/>
              <a:ext cx="167225" cy="138700"/>
            </a:xfrm>
            <a:custGeom>
              <a:avLst/>
              <a:gdLst/>
              <a:ahLst/>
              <a:cxnLst/>
              <a:rect l="l" t="t" r="r" b="b"/>
              <a:pathLst>
                <a:path w="6689" h="5548" extrusionOk="0">
                  <a:moveTo>
                    <a:pt x="0" y="0"/>
                  </a:moveTo>
                  <a:lnTo>
                    <a:pt x="0" y="5548"/>
                  </a:lnTo>
                  <a:lnTo>
                    <a:pt x="2829" y="5548"/>
                  </a:lnTo>
                  <a:cubicBezTo>
                    <a:pt x="2829" y="5548"/>
                    <a:pt x="2829" y="4407"/>
                    <a:pt x="4183" y="4407"/>
                  </a:cubicBezTo>
                  <a:cubicBezTo>
                    <a:pt x="4196" y="4407"/>
                    <a:pt x="4209" y="4407"/>
                    <a:pt x="4222" y="4408"/>
                  </a:cubicBezTo>
                  <a:cubicBezTo>
                    <a:pt x="5614" y="4440"/>
                    <a:pt x="5647" y="5361"/>
                    <a:pt x="5647" y="5361"/>
                  </a:cubicBezTo>
                  <a:lnTo>
                    <a:pt x="6688" y="5361"/>
                  </a:lnTo>
                  <a:lnTo>
                    <a:pt x="6688" y="5010"/>
                  </a:lnTo>
                  <a:lnTo>
                    <a:pt x="6688" y="3409"/>
                  </a:lnTo>
                  <a:cubicBezTo>
                    <a:pt x="6688" y="2971"/>
                    <a:pt x="6393" y="2598"/>
                    <a:pt x="5965" y="2500"/>
                  </a:cubicBezTo>
                  <a:lnTo>
                    <a:pt x="4726" y="2237"/>
                  </a:lnTo>
                  <a:lnTo>
                    <a:pt x="3903" y="526"/>
                  </a:lnTo>
                  <a:cubicBezTo>
                    <a:pt x="3728" y="164"/>
                    <a:pt x="3443" y="44"/>
                    <a:pt x="3038" y="4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50"/>
            <p:cNvSpPr/>
            <p:nvPr/>
          </p:nvSpPr>
          <p:spPr>
            <a:xfrm>
              <a:off x="3129725" y="5289950"/>
              <a:ext cx="169425" cy="49150"/>
            </a:xfrm>
            <a:custGeom>
              <a:avLst/>
              <a:gdLst/>
              <a:ahLst/>
              <a:cxnLst/>
              <a:rect l="l" t="t" r="r" b="b"/>
              <a:pathLst>
                <a:path w="6777" h="1966" extrusionOk="0">
                  <a:moveTo>
                    <a:pt x="4347" y="0"/>
                  </a:moveTo>
                  <a:cubicBezTo>
                    <a:pt x="4015" y="0"/>
                    <a:pt x="3667" y="69"/>
                    <a:pt x="3399" y="199"/>
                  </a:cubicBezTo>
                  <a:cubicBezTo>
                    <a:pt x="3037" y="374"/>
                    <a:pt x="2752" y="692"/>
                    <a:pt x="2620" y="1076"/>
                  </a:cubicBezTo>
                  <a:cubicBezTo>
                    <a:pt x="2599" y="1142"/>
                    <a:pt x="2533" y="1196"/>
                    <a:pt x="2456" y="1196"/>
                  </a:cubicBezTo>
                  <a:lnTo>
                    <a:pt x="1" y="1196"/>
                  </a:lnTo>
                  <a:lnTo>
                    <a:pt x="1" y="1821"/>
                  </a:lnTo>
                  <a:lnTo>
                    <a:pt x="2873" y="1821"/>
                  </a:lnTo>
                  <a:cubicBezTo>
                    <a:pt x="2971" y="1821"/>
                    <a:pt x="3048" y="1756"/>
                    <a:pt x="3059" y="1668"/>
                  </a:cubicBezTo>
                  <a:cubicBezTo>
                    <a:pt x="3102" y="1300"/>
                    <a:pt x="3328" y="440"/>
                    <a:pt x="4369" y="440"/>
                  </a:cubicBezTo>
                  <a:cubicBezTo>
                    <a:pt x="4382" y="440"/>
                    <a:pt x="4395" y="440"/>
                    <a:pt x="4408" y="440"/>
                  </a:cubicBezTo>
                  <a:cubicBezTo>
                    <a:pt x="5899" y="462"/>
                    <a:pt x="5724" y="1964"/>
                    <a:pt x="5724" y="1964"/>
                  </a:cubicBezTo>
                  <a:lnTo>
                    <a:pt x="6294" y="1964"/>
                  </a:lnTo>
                  <a:cubicBezTo>
                    <a:pt x="6294" y="1964"/>
                    <a:pt x="6309" y="1965"/>
                    <a:pt x="6335" y="1965"/>
                  </a:cubicBezTo>
                  <a:cubicBezTo>
                    <a:pt x="6452" y="1965"/>
                    <a:pt x="6776" y="1928"/>
                    <a:pt x="6776" y="1514"/>
                  </a:cubicBezTo>
                  <a:lnTo>
                    <a:pt x="5866" y="593"/>
                  </a:lnTo>
                  <a:cubicBezTo>
                    <a:pt x="5548" y="287"/>
                    <a:pt x="5263" y="155"/>
                    <a:pt x="4835" y="56"/>
                  </a:cubicBezTo>
                  <a:cubicBezTo>
                    <a:pt x="4686" y="18"/>
                    <a:pt x="4519" y="0"/>
                    <a:pt x="4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50"/>
            <p:cNvSpPr/>
            <p:nvPr/>
          </p:nvSpPr>
          <p:spPr>
            <a:xfrm>
              <a:off x="3201550" y="5194050"/>
              <a:ext cx="53200" cy="48250"/>
            </a:xfrm>
            <a:custGeom>
              <a:avLst/>
              <a:gdLst/>
              <a:ahLst/>
              <a:cxnLst/>
              <a:rect l="l" t="t" r="r" b="b"/>
              <a:pathLst>
                <a:path w="2128" h="1930" extrusionOk="0">
                  <a:moveTo>
                    <a:pt x="219" y="0"/>
                  </a:moveTo>
                  <a:cubicBezTo>
                    <a:pt x="164" y="0"/>
                    <a:pt x="110" y="0"/>
                    <a:pt x="66" y="33"/>
                  </a:cubicBezTo>
                  <a:cubicBezTo>
                    <a:pt x="22" y="66"/>
                    <a:pt x="0" y="120"/>
                    <a:pt x="11" y="186"/>
                  </a:cubicBezTo>
                  <a:cubicBezTo>
                    <a:pt x="22" y="241"/>
                    <a:pt x="44" y="285"/>
                    <a:pt x="76" y="340"/>
                  </a:cubicBezTo>
                  <a:cubicBezTo>
                    <a:pt x="329" y="790"/>
                    <a:pt x="515" y="1250"/>
                    <a:pt x="789" y="1689"/>
                  </a:cubicBezTo>
                  <a:cubicBezTo>
                    <a:pt x="844" y="1776"/>
                    <a:pt x="910" y="1864"/>
                    <a:pt x="1009" y="1896"/>
                  </a:cubicBezTo>
                  <a:cubicBezTo>
                    <a:pt x="1063" y="1918"/>
                    <a:pt x="1118" y="1918"/>
                    <a:pt x="1184" y="1918"/>
                  </a:cubicBezTo>
                  <a:lnTo>
                    <a:pt x="1655" y="1918"/>
                  </a:lnTo>
                  <a:cubicBezTo>
                    <a:pt x="1831" y="1930"/>
                    <a:pt x="2006" y="1930"/>
                    <a:pt x="2127" y="1930"/>
                  </a:cubicBezTo>
                  <a:lnTo>
                    <a:pt x="1282" y="176"/>
                  </a:lnTo>
                  <a:cubicBezTo>
                    <a:pt x="1250" y="120"/>
                    <a:pt x="1217" y="54"/>
                    <a:pt x="1184" y="33"/>
                  </a:cubicBezTo>
                  <a:lnTo>
                    <a:pt x="2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50"/>
            <p:cNvSpPr/>
            <p:nvPr/>
          </p:nvSpPr>
          <p:spPr>
            <a:xfrm>
              <a:off x="3155200" y="5195950"/>
              <a:ext cx="55125" cy="46650"/>
            </a:xfrm>
            <a:custGeom>
              <a:avLst/>
              <a:gdLst/>
              <a:ahLst/>
              <a:cxnLst/>
              <a:rect l="l" t="t" r="r" b="b"/>
              <a:pathLst>
                <a:path w="2205" h="1866" extrusionOk="0">
                  <a:moveTo>
                    <a:pt x="275" y="0"/>
                  </a:moveTo>
                  <a:cubicBezTo>
                    <a:pt x="209" y="0"/>
                    <a:pt x="144" y="0"/>
                    <a:pt x="100" y="44"/>
                  </a:cubicBezTo>
                  <a:cubicBezTo>
                    <a:pt x="56" y="88"/>
                    <a:pt x="56" y="154"/>
                    <a:pt x="56" y="209"/>
                  </a:cubicBezTo>
                  <a:cubicBezTo>
                    <a:pt x="34" y="636"/>
                    <a:pt x="23" y="1053"/>
                    <a:pt x="1" y="1481"/>
                  </a:cubicBezTo>
                  <a:cubicBezTo>
                    <a:pt x="1" y="1591"/>
                    <a:pt x="1" y="1722"/>
                    <a:pt x="88" y="1788"/>
                  </a:cubicBezTo>
                  <a:cubicBezTo>
                    <a:pt x="144" y="1842"/>
                    <a:pt x="231" y="1854"/>
                    <a:pt x="319" y="1854"/>
                  </a:cubicBezTo>
                  <a:cubicBezTo>
                    <a:pt x="438" y="1863"/>
                    <a:pt x="572" y="1866"/>
                    <a:pt x="716" y="1866"/>
                  </a:cubicBezTo>
                  <a:cubicBezTo>
                    <a:pt x="1103" y="1866"/>
                    <a:pt x="1558" y="1842"/>
                    <a:pt x="1942" y="1842"/>
                  </a:cubicBezTo>
                  <a:cubicBezTo>
                    <a:pt x="2106" y="1842"/>
                    <a:pt x="2205" y="1667"/>
                    <a:pt x="2128" y="1525"/>
                  </a:cubicBezTo>
                  <a:cubicBezTo>
                    <a:pt x="1930" y="1141"/>
                    <a:pt x="1777" y="834"/>
                    <a:pt x="1514" y="385"/>
                  </a:cubicBezTo>
                  <a:cubicBezTo>
                    <a:pt x="1437" y="253"/>
                    <a:pt x="1350" y="143"/>
                    <a:pt x="1218" y="66"/>
                  </a:cubicBezTo>
                  <a:cubicBezTo>
                    <a:pt x="1087" y="0"/>
                    <a:pt x="933" y="0"/>
                    <a:pt x="7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50"/>
            <p:cNvSpPr/>
            <p:nvPr/>
          </p:nvSpPr>
          <p:spPr>
            <a:xfrm>
              <a:off x="3136575" y="5264200"/>
              <a:ext cx="142825" cy="21675"/>
            </a:xfrm>
            <a:custGeom>
              <a:avLst/>
              <a:gdLst/>
              <a:ahLst/>
              <a:cxnLst/>
              <a:rect l="l" t="t" r="r" b="b"/>
              <a:pathLst>
                <a:path w="5713" h="867" extrusionOk="0">
                  <a:moveTo>
                    <a:pt x="0" y="1"/>
                  </a:moveTo>
                  <a:lnTo>
                    <a:pt x="0" y="867"/>
                  </a:lnTo>
                  <a:lnTo>
                    <a:pt x="5713" y="867"/>
                  </a:lnTo>
                  <a:lnTo>
                    <a:pt x="57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50"/>
            <p:cNvSpPr/>
            <p:nvPr/>
          </p:nvSpPr>
          <p:spPr>
            <a:xfrm>
              <a:off x="3226075" y="5243025"/>
              <a:ext cx="56325" cy="62575"/>
            </a:xfrm>
            <a:custGeom>
              <a:avLst/>
              <a:gdLst/>
              <a:ahLst/>
              <a:cxnLst/>
              <a:rect l="l" t="t" r="r" b="b"/>
              <a:pathLst>
                <a:path w="2253" h="2503" extrusionOk="0">
                  <a:moveTo>
                    <a:pt x="86" y="1"/>
                  </a:moveTo>
                  <a:cubicBezTo>
                    <a:pt x="23" y="1"/>
                    <a:pt x="1" y="104"/>
                    <a:pt x="72" y="124"/>
                  </a:cubicBezTo>
                  <a:cubicBezTo>
                    <a:pt x="499" y="244"/>
                    <a:pt x="927" y="376"/>
                    <a:pt x="1343" y="497"/>
                  </a:cubicBezTo>
                  <a:cubicBezTo>
                    <a:pt x="1595" y="573"/>
                    <a:pt x="2089" y="639"/>
                    <a:pt x="2111" y="979"/>
                  </a:cubicBezTo>
                  <a:cubicBezTo>
                    <a:pt x="2143" y="1330"/>
                    <a:pt x="2111" y="1692"/>
                    <a:pt x="2111" y="2054"/>
                  </a:cubicBezTo>
                  <a:lnTo>
                    <a:pt x="2111" y="2437"/>
                  </a:lnTo>
                  <a:cubicBezTo>
                    <a:pt x="2111" y="2481"/>
                    <a:pt x="2144" y="2503"/>
                    <a:pt x="2177" y="2503"/>
                  </a:cubicBezTo>
                  <a:cubicBezTo>
                    <a:pt x="2210" y="2503"/>
                    <a:pt x="2242" y="2481"/>
                    <a:pt x="2242" y="2437"/>
                  </a:cubicBezTo>
                  <a:lnTo>
                    <a:pt x="2242" y="1407"/>
                  </a:lnTo>
                  <a:cubicBezTo>
                    <a:pt x="2242" y="1264"/>
                    <a:pt x="2253" y="1111"/>
                    <a:pt x="2242" y="968"/>
                  </a:cubicBezTo>
                  <a:cubicBezTo>
                    <a:pt x="2220" y="650"/>
                    <a:pt x="1902" y="529"/>
                    <a:pt x="1650" y="453"/>
                  </a:cubicBezTo>
                  <a:cubicBezTo>
                    <a:pt x="1135" y="300"/>
                    <a:pt x="620" y="157"/>
                    <a:pt x="104" y="3"/>
                  </a:cubicBezTo>
                  <a:cubicBezTo>
                    <a:pt x="98" y="1"/>
                    <a:pt x="92" y="1"/>
                    <a:pt x="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50"/>
            <p:cNvSpPr/>
            <p:nvPr/>
          </p:nvSpPr>
          <p:spPr>
            <a:xfrm>
              <a:off x="2854800" y="5124975"/>
              <a:ext cx="269725" cy="172950"/>
            </a:xfrm>
            <a:custGeom>
              <a:avLst/>
              <a:gdLst/>
              <a:ahLst/>
              <a:cxnLst/>
              <a:rect l="l" t="t" r="r" b="b"/>
              <a:pathLst>
                <a:path w="10789" h="6918" extrusionOk="0">
                  <a:moveTo>
                    <a:pt x="0" y="0"/>
                  </a:moveTo>
                  <a:lnTo>
                    <a:pt x="0" y="6918"/>
                  </a:lnTo>
                  <a:lnTo>
                    <a:pt x="10789" y="6918"/>
                  </a:lnTo>
                  <a:lnTo>
                    <a:pt x="107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50"/>
            <p:cNvSpPr/>
            <p:nvPr/>
          </p:nvSpPr>
          <p:spPr>
            <a:xfrm>
              <a:off x="3210300" y="5303950"/>
              <a:ext cx="59250" cy="58125"/>
            </a:xfrm>
            <a:custGeom>
              <a:avLst/>
              <a:gdLst/>
              <a:ahLst/>
              <a:cxnLst/>
              <a:rect l="l" t="t" r="r" b="b"/>
              <a:pathLst>
                <a:path w="2370" h="2325" extrusionOk="0">
                  <a:moveTo>
                    <a:pt x="1185" y="0"/>
                  </a:moveTo>
                  <a:cubicBezTo>
                    <a:pt x="538" y="0"/>
                    <a:pt x="1" y="526"/>
                    <a:pt x="1" y="1162"/>
                  </a:cubicBezTo>
                  <a:cubicBezTo>
                    <a:pt x="1" y="1810"/>
                    <a:pt x="538" y="2324"/>
                    <a:pt x="1185" y="2324"/>
                  </a:cubicBezTo>
                  <a:cubicBezTo>
                    <a:pt x="1831" y="2324"/>
                    <a:pt x="2369" y="1810"/>
                    <a:pt x="2369" y="1162"/>
                  </a:cubicBezTo>
                  <a:cubicBezTo>
                    <a:pt x="2369" y="526"/>
                    <a:pt x="1831" y="0"/>
                    <a:pt x="1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0"/>
            <p:cNvSpPr/>
            <p:nvPr/>
          </p:nvSpPr>
          <p:spPr>
            <a:xfrm>
              <a:off x="3223475" y="5316825"/>
              <a:ext cx="32900" cy="32375"/>
            </a:xfrm>
            <a:custGeom>
              <a:avLst/>
              <a:gdLst/>
              <a:ahLst/>
              <a:cxnLst/>
              <a:rect l="l" t="t" r="r" b="b"/>
              <a:pathLst>
                <a:path w="1316" h="1295" extrusionOk="0">
                  <a:moveTo>
                    <a:pt x="658" y="1"/>
                  </a:moveTo>
                  <a:cubicBezTo>
                    <a:pt x="296" y="1"/>
                    <a:pt x="0" y="296"/>
                    <a:pt x="0" y="647"/>
                  </a:cubicBezTo>
                  <a:cubicBezTo>
                    <a:pt x="0" y="1010"/>
                    <a:pt x="296" y="1295"/>
                    <a:pt x="658" y="1295"/>
                  </a:cubicBezTo>
                  <a:cubicBezTo>
                    <a:pt x="1019" y="1295"/>
                    <a:pt x="1316" y="1010"/>
                    <a:pt x="1316" y="647"/>
                  </a:cubicBezTo>
                  <a:cubicBezTo>
                    <a:pt x="1316" y="296"/>
                    <a:pt x="1019" y="1"/>
                    <a:pt x="6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0"/>
            <p:cNvSpPr/>
            <p:nvPr/>
          </p:nvSpPr>
          <p:spPr>
            <a:xfrm>
              <a:off x="2875075" y="5303950"/>
              <a:ext cx="59225" cy="58125"/>
            </a:xfrm>
            <a:custGeom>
              <a:avLst/>
              <a:gdLst/>
              <a:ahLst/>
              <a:cxnLst/>
              <a:rect l="l" t="t" r="r" b="b"/>
              <a:pathLst>
                <a:path w="2369" h="2325" extrusionOk="0">
                  <a:moveTo>
                    <a:pt x="1185" y="0"/>
                  </a:moveTo>
                  <a:cubicBezTo>
                    <a:pt x="538" y="0"/>
                    <a:pt x="1" y="526"/>
                    <a:pt x="1" y="1162"/>
                  </a:cubicBezTo>
                  <a:cubicBezTo>
                    <a:pt x="1" y="1810"/>
                    <a:pt x="538" y="2324"/>
                    <a:pt x="1185" y="2324"/>
                  </a:cubicBezTo>
                  <a:cubicBezTo>
                    <a:pt x="1843" y="2324"/>
                    <a:pt x="2369" y="1810"/>
                    <a:pt x="2369" y="1162"/>
                  </a:cubicBezTo>
                  <a:cubicBezTo>
                    <a:pt x="2369" y="526"/>
                    <a:pt x="1843" y="0"/>
                    <a:pt x="1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50"/>
            <p:cNvSpPr/>
            <p:nvPr/>
          </p:nvSpPr>
          <p:spPr>
            <a:xfrm>
              <a:off x="2888225" y="5316825"/>
              <a:ext cx="32925" cy="32375"/>
            </a:xfrm>
            <a:custGeom>
              <a:avLst/>
              <a:gdLst/>
              <a:ahLst/>
              <a:cxnLst/>
              <a:rect l="l" t="t" r="r" b="b"/>
              <a:pathLst>
                <a:path w="1317" h="1295" extrusionOk="0">
                  <a:moveTo>
                    <a:pt x="659" y="1"/>
                  </a:moveTo>
                  <a:cubicBezTo>
                    <a:pt x="297" y="1"/>
                    <a:pt x="1" y="296"/>
                    <a:pt x="1" y="647"/>
                  </a:cubicBezTo>
                  <a:cubicBezTo>
                    <a:pt x="1" y="1010"/>
                    <a:pt x="297" y="1295"/>
                    <a:pt x="659" y="1295"/>
                  </a:cubicBezTo>
                  <a:cubicBezTo>
                    <a:pt x="1021" y="1295"/>
                    <a:pt x="1317" y="1010"/>
                    <a:pt x="1317" y="647"/>
                  </a:cubicBezTo>
                  <a:cubicBezTo>
                    <a:pt x="1317" y="296"/>
                    <a:pt x="1021" y="1"/>
                    <a:pt x="6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50"/>
            <p:cNvSpPr/>
            <p:nvPr/>
          </p:nvSpPr>
          <p:spPr>
            <a:xfrm>
              <a:off x="2852050" y="5298200"/>
              <a:ext cx="284550" cy="30425"/>
            </a:xfrm>
            <a:custGeom>
              <a:avLst/>
              <a:gdLst/>
              <a:ahLst/>
              <a:cxnLst/>
              <a:rect l="l" t="t" r="r" b="b"/>
              <a:pathLst>
                <a:path w="11382" h="1217" extrusionOk="0">
                  <a:moveTo>
                    <a:pt x="45" y="0"/>
                  </a:moveTo>
                  <a:cubicBezTo>
                    <a:pt x="23" y="0"/>
                    <a:pt x="1" y="11"/>
                    <a:pt x="1" y="33"/>
                  </a:cubicBezTo>
                  <a:lnTo>
                    <a:pt x="1" y="1184"/>
                  </a:lnTo>
                  <a:cubicBezTo>
                    <a:pt x="1" y="1206"/>
                    <a:pt x="23" y="1217"/>
                    <a:pt x="45" y="1217"/>
                  </a:cubicBezTo>
                  <a:lnTo>
                    <a:pt x="11337" y="1217"/>
                  </a:lnTo>
                  <a:cubicBezTo>
                    <a:pt x="11359" y="1217"/>
                    <a:pt x="11381" y="1206"/>
                    <a:pt x="11381" y="1184"/>
                  </a:cubicBezTo>
                  <a:lnTo>
                    <a:pt x="11381" y="33"/>
                  </a:lnTo>
                  <a:cubicBezTo>
                    <a:pt x="11381" y="11"/>
                    <a:pt x="11359" y="0"/>
                    <a:pt x="11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50"/>
            <p:cNvSpPr/>
            <p:nvPr/>
          </p:nvSpPr>
          <p:spPr>
            <a:xfrm>
              <a:off x="3082575" y="5303950"/>
              <a:ext cx="13200" cy="6050"/>
            </a:xfrm>
            <a:custGeom>
              <a:avLst/>
              <a:gdLst/>
              <a:ahLst/>
              <a:cxnLst/>
              <a:rect l="l" t="t" r="r" b="b"/>
              <a:pathLst>
                <a:path w="528" h="242" extrusionOk="0">
                  <a:moveTo>
                    <a:pt x="11" y="0"/>
                  </a:moveTo>
                  <a:cubicBezTo>
                    <a:pt x="1" y="0"/>
                    <a:pt x="1" y="12"/>
                    <a:pt x="1" y="12"/>
                  </a:cubicBezTo>
                  <a:lnTo>
                    <a:pt x="1" y="231"/>
                  </a:lnTo>
                  <a:cubicBezTo>
                    <a:pt x="1" y="241"/>
                    <a:pt x="1" y="241"/>
                    <a:pt x="11" y="241"/>
                  </a:cubicBezTo>
                  <a:lnTo>
                    <a:pt x="516" y="241"/>
                  </a:lnTo>
                  <a:cubicBezTo>
                    <a:pt x="516" y="241"/>
                    <a:pt x="527" y="241"/>
                    <a:pt x="527" y="231"/>
                  </a:cubicBezTo>
                  <a:lnTo>
                    <a:pt x="527" y="12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50"/>
            <p:cNvSpPr/>
            <p:nvPr/>
          </p:nvSpPr>
          <p:spPr>
            <a:xfrm>
              <a:off x="3019250" y="5303950"/>
              <a:ext cx="13175" cy="6050"/>
            </a:xfrm>
            <a:custGeom>
              <a:avLst/>
              <a:gdLst/>
              <a:ahLst/>
              <a:cxnLst/>
              <a:rect l="l" t="t" r="r" b="b"/>
              <a:pathLst>
                <a:path w="527" h="242" extrusionOk="0">
                  <a:moveTo>
                    <a:pt x="12" y="0"/>
                  </a:moveTo>
                  <a:lnTo>
                    <a:pt x="1" y="12"/>
                  </a:lnTo>
                  <a:lnTo>
                    <a:pt x="1" y="231"/>
                  </a:lnTo>
                  <a:cubicBezTo>
                    <a:pt x="1" y="241"/>
                    <a:pt x="12" y="241"/>
                    <a:pt x="12" y="241"/>
                  </a:cubicBezTo>
                  <a:lnTo>
                    <a:pt x="516" y="241"/>
                  </a:lnTo>
                  <a:cubicBezTo>
                    <a:pt x="527" y="241"/>
                    <a:pt x="527" y="241"/>
                    <a:pt x="527" y="231"/>
                  </a:cubicBezTo>
                  <a:lnTo>
                    <a:pt x="527" y="12"/>
                  </a:lnTo>
                  <a:cubicBezTo>
                    <a:pt x="527" y="12"/>
                    <a:pt x="527" y="0"/>
                    <a:pt x="5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50"/>
            <p:cNvSpPr/>
            <p:nvPr/>
          </p:nvSpPr>
          <p:spPr>
            <a:xfrm>
              <a:off x="2956225" y="5303950"/>
              <a:ext cx="13175" cy="6050"/>
            </a:xfrm>
            <a:custGeom>
              <a:avLst/>
              <a:gdLst/>
              <a:ahLst/>
              <a:cxnLst/>
              <a:rect l="l" t="t" r="r" b="b"/>
              <a:pathLst>
                <a:path w="527" h="242" extrusionOk="0">
                  <a:moveTo>
                    <a:pt x="11" y="0"/>
                  </a:moveTo>
                  <a:cubicBezTo>
                    <a:pt x="0" y="0"/>
                    <a:pt x="0" y="12"/>
                    <a:pt x="0" y="12"/>
                  </a:cubicBezTo>
                  <a:lnTo>
                    <a:pt x="0" y="231"/>
                  </a:lnTo>
                  <a:cubicBezTo>
                    <a:pt x="0" y="241"/>
                    <a:pt x="0" y="241"/>
                    <a:pt x="11" y="241"/>
                  </a:cubicBezTo>
                  <a:lnTo>
                    <a:pt x="516" y="241"/>
                  </a:lnTo>
                  <a:cubicBezTo>
                    <a:pt x="516" y="241"/>
                    <a:pt x="526" y="241"/>
                    <a:pt x="526" y="231"/>
                  </a:cubicBezTo>
                  <a:lnTo>
                    <a:pt x="526" y="12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50"/>
            <p:cNvSpPr/>
            <p:nvPr/>
          </p:nvSpPr>
          <p:spPr>
            <a:xfrm>
              <a:off x="2892900" y="5303950"/>
              <a:ext cx="13200" cy="6050"/>
            </a:xfrm>
            <a:custGeom>
              <a:avLst/>
              <a:gdLst/>
              <a:ahLst/>
              <a:cxnLst/>
              <a:rect l="l" t="t" r="r" b="b"/>
              <a:pathLst>
                <a:path w="528" h="242" extrusionOk="0">
                  <a:moveTo>
                    <a:pt x="11" y="0"/>
                  </a:moveTo>
                  <a:cubicBezTo>
                    <a:pt x="1" y="0"/>
                    <a:pt x="1" y="12"/>
                    <a:pt x="1" y="12"/>
                  </a:cubicBezTo>
                  <a:lnTo>
                    <a:pt x="1" y="231"/>
                  </a:lnTo>
                  <a:cubicBezTo>
                    <a:pt x="1" y="241"/>
                    <a:pt x="1" y="241"/>
                    <a:pt x="11" y="241"/>
                  </a:cubicBezTo>
                  <a:lnTo>
                    <a:pt x="516" y="241"/>
                  </a:lnTo>
                  <a:cubicBezTo>
                    <a:pt x="527" y="241"/>
                    <a:pt x="527" y="241"/>
                    <a:pt x="527" y="231"/>
                  </a:cubicBezTo>
                  <a:lnTo>
                    <a:pt x="527" y="12"/>
                  </a:lnTo>
                  <a:cubicBezTo>
                    <a:pt x="527" y="12"/>
                    <a:pt x="527" y="0"/>
                    <a:pt x="5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50"/>
            <p:cNvSpPr/>
            <p:nvPr/>
          </p:nvSpPr>
          <p:spPr>
            <a:xfrm>
              <a:off x="3152475" y="5255700"/>
              <a:ext cx="8775" cy="18675"/>
            </a:xfrm>
            <a:custGeom>
              <a:avLst/>
              <a:gdLst/>
              <a:ahLst/>
              <a:cxnLst/>
              <a:rect l="l" t="t" r="r" b="b"/>
              <a:pathLst>
                <a:path w="351" h="747" extrusionOk="0">
                  <a:moveTo>
                    <a:pt x="110" y="1"/>
                  </a:moveTo>
                  <a:cubicBezTo>
                    <a:pt x="55" y="1"/>
                    <a:pt x="0" y="56"/>
                    <a:pt x="0" y="110"/>
                  </a:cubicBezTo>
                  <a:lnTo>
                    <a:pt x="0" y="636"/>
                  </a:lnTo>
                  <a:cubicBezTo>
                    <a:pt x="0" y="692"/>
                    <a:pt x="55" y="746"/>
                    <a:pt x="110" y="746"/>
                  </a:cubicBezTo>
                  <a:lnTo>
                    <a:pt x="241" y="746"/>
                  </a:lnTo>
                  <a:cubicBezTo>
                    <a:pt x="307" y="746"/>
                    <a:pt x="351" y="692"/>
                    <a:pt x="351" y="636"/>
                  </a:cubicBezTo>
                  <a:lnTo>
                    <a:pt x="351" y="110"/>
                  </a:lnTo>
                  <a:cubicBezTo>
                    <a:pt x="351" y="56"/>
                    <a:pt x="307" y="1"/>
                    <a:pt x="2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50"/>
            <p:cNvSpPr/>
            <p:nvPr/>
          </p:nvSpPr>
          <p:spPr>
            <a:xfrm>
              <a:off x="3157950" y="5222800"/>
              <a:ext cx="45250" cy="19775"/>
            </a:xfrm>
            <a:custGeom>
              <a:avLst/>
              <a:gdLst/>
              <a:ahLst/>
              <a:cxnLst/>
              <a:rect l="l" t="t" r="r" b="b"/>
              <a:pathLst>
                <a:path w="1810" h="791" extrusionOk="0">
                  <a:moveTo>
                    <a:pt x="1788" y="1"/>
                  </a:moveTo>
                  <a:cubicBezTo>
                    <a:pt x="1788" y="12"/>
                    <a:pt x="1798" y="34"/>
                    <a:pt x="1810" y="45"/>
                  </a:cubicBezTo>
                  <a:lnTo>
                    <a:pt x="1788" y="1"/>
                  </a:lnTo>
                  <a:close/>
                  <a:moveTo>
                    <a:pt x="0" y="736"/>
                  </a:moveTo>
                  <a:cubicBezTo>
                    <a:pt x="12" y="746"/>
                    <a:pt x="34" y="758"/>
                    <a:pt x="66" y="758"/>
                  </a:cubicBezTo>
                  <a:cubicBezTo>
                    <a:pt x="44" y="758"/>
                    <a:pt x="22" y="746"/>
                    <a:pt x="0" y="736"/>
                  </a:cubicBezTo>
                  <a:close/>
                  <a:moveTo>
                    <a:pt x="143" y="780"/>
                  </a:moveTo>
                  <a:cubicBezTo>
                    <a:pt x="220" y="790"/>
                    <a:pt x="307" y="790"/>
                    <a:pt x="406" y="790"/>
                  </a:cubicBezTo>
                  <a:cubicBezTo>
                    <a:pt x="341" y="790"/>
                    <a:pt x="263" y="790"/>
                    <a:pt x="209" y="780"/>
                  </a:cubicBezTo>
                  <a:close/>
                </a:path>
              </a:pathLst>
            </a:custGeom>
            <a:solidFill>
              <a:srgbClr val="FFB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50"/>
            <p:cNvSpPr/>
            <p:nvPr/>
          </p:nvSpPr>
          <p:spPr>
            <a:xfrm>
              <a:off x="3157950" y="5211300"/>
              <a:ext cx="45250" cy="31275"/>
            </a:xfrm>
            <a:custGeom>
              <a:avLst/>
              <a:gdLst/>
              <a:ahLst/>
              <a:cxnLst/>
              <a:rect l="l" t="t" r="r" b="b"/>
              <a:pathLst>
                <a:path w="1810" h="1251" extrusionOk="0">
                  <a:moveTo>
                    <a:pt x="1535" y="0"/>
                  </a:moveTo>
                  <a:lnTo>
                    <a:pt x="0" y="1196"/>
                  </a:lnTo>
                  <a:cubicBezTo>
                    <a:pt x="22" y="1206"/>
                    <a:pt x="44" y="1218"/>
                    <a:pt x="66" y="1218"/>
                  </a:cubicBezTo>
                  <a:cubicBezTo>
                    <a:pt x="88" y="1228"/>
                    <a:pt x="110" y="1228"/>
                    <a:pt x="143" y="1240"/>
                  </a:cubicBezTo>
                  <a:lnTo>
                    <a:pt x="209" y="1240"/>
                  </a:lnTo>
                  <a:cubicBezTo>
                    <a:pt x="263" y="1250"/>
                    <a:pt x="341" y="1250"/>
                    <a:pt x="406" y="1250"/>
                  </a:cubicBezTo>
                  <a:lnTo>
                    <a:pt x="428" y="1250"/>
                  </a:lnTo>
                  <a:cubicBezTo>
                    <a:pt x="604" y="1250"/>
                    <a:pt x="779" y="1240"/>
                    <a:pt x="899" y="1240"/>
                  </a:cubicBezTo>
                  <a:lnTo>
                    <a:pt x="1810" y="505"/>
                  </a:lnTo>
                  <a:cubicBezTo>
                    <a:pt x="1798" y="494"/>
                    <a:pt x="1788" y="472"/>
                    <a:pt x="1788" y="461"/>
                  </a:cubicBezTo>
                  <a:lnTo>
                    <a:pt x="15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50"/>
            <p:cNvSpPr/>
            <p:nvPr/>
          </p:nvSpPr>
          <p:spPr>
            <a:xfrm>
              <a:off x="3214950" y="5225550"/>
              <a:ext cx="2500" cy="3850"/>
            </a:xfrm>
            <a:custGeom>
              <a:avLst/>
              <a:gdLst/>
              <a:ahLst/>
              <a:cxnLst/>
              <a:rect l="l" t="t" r="r" b="b"/>
              <a:pathLst>
                <a:path w="100" h="154" extrusionOk="0">
                  <a:moveTo>
                    <a:pt x="1" y="1"/>
                  </a:moveTo>
                  <a:lnTo>
                    <a:pt x="100" y="154"/>
                  </a:lnTo>
                  <a:cubicBezTo>
                    <a:pt x="67" y="100"/>
                    <a:pt x="45" y="56"/>
                    <a:pt x="12" y="1"/>
                  </a:cubicBezTo>
                  <a:close/>
                </a:path>
              </a:pathLst>
            </a:custGeom>
            <a:solidFill>
              <a:srgbClr val="FFB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50"/>
            <p:cNvSpPr/>
            <p:nvPr/>
          </p:nvSpPr>
          <p:spPr>
            <a:xfrm>
              <a:off x="3215250" y="5207200"/>
              <a:ext cx="28775" cy="30725"/>
            </a:xfrm>
            <a:custGeom>
              <a:avLst/>
              <a:gdLst/>
              <a:ahLst/>
              <a:cxnLst/>
              <a:rect l="l" t="t" r="r" b="b"/>
              <a:pathLst>
                <a:path w="1151" h="1229" extrusionOk="0">
                  <a:moveTo>
                    <a:pt x="910" y="0"/>
                  </a:moveTo>
                  <a:lnTo>
                    <a:pt x="0" y="735"/>
                  </a:lnTo>
                  <a:cubicBezTo>
                    <a:pt x="33" y="790"/>
                    <a:pt x="55" y="834"/>
                    <a:pt x="88" y="888"/>
                  </a:cubicBezTo>
                  <a:lnTo>
                    <a:pt x="285" y="1228"/>
                  </a:lnTo>
                  <a:lnTo>
                    <a:pt x="1151" y="527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50"/>
            <p:cNvSpPr/>
            <p:nvPr/>
          </p:nvSpPr>
          <p:spPr>
            <a:xfrm>
              <a:off x="3210300" y="5216225"/>
              <a:ext cx="2775" cy="4975"/>
            </a:xfrm>
            <a:custGeom>
              <a:avLst/>
              <a:gdLst/>
              <a:ahLst/>
              <a:cxnLst/>
              <a:rect l="l" t="t" r="r" b="b"/>
              <a:pathLst>
                <a:path w="111" h="199" extrusionOk="0">
                  <a:moveTo>
                    <a:pt x="1" y="1"/>
                  </a:moveTo>
                  <a:lnTo>
                    <a:pt x="111" y="198"/>
                  </a:lnTo>
                  <a:lnTo>
                    <a:pt x="111" y="198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FFB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50"/>
            <p:cNvSpPr/>
            <p:nvPr/>
          </p:nvSpPr>
          <p:spPr>
            <a:xfrm>
              <a:off x="3210575" y="5198700"/>
              <a:ext cx="24975" cy="22500"/>
            </a:xfrm>
            <a:custGeom>
              <a:avLst/>
              <a:gdLst/>
              <a:ahLst/>
              <a:cxnLst/>
              <a:rect l="l" t="t" r="r" b="b"/>
              <a:pathLst>
                <a:path w="999" h="900" extrusionOk="0">
                  <a:moveTo>
                    <a:pt x="911" y="0"/>
                  </a:moveTo>
                  <a:lnTo>
                    <a:pt x="0" y="702"/>
                  </a:lnTo>
                  <a:lnTo>
                    <a:pt x="100" y="899"/>
                  </a:lnTo>
                  <a:lnTo>
                    <a:pt x="999" y="175"/>
                  </a:lnTo>
                  <a:lnTo>
                    <a:pt x="9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50"/>
            <p:cNvSpPr/>
            <p:nvPr/>
          </p:nvSpPr>
          <p:spPr>
            <a:xfrm>
              <a:off x="3155200" y="5235150"/>
              <a:ext cx="25" cy="300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"/>
                  </a:moveTo>
                  <a:lnTo>
                    <a:pt x="1" y="11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rgbClr val="FFB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50"/>
            <p:cNvSpPr/>
            <p:nvPr/>
          </p:nvSpPr>
          <p:spPr>
            <a:xfrm>
              <a:off x="3155200" y="5200625"/>
              <a:ext cx="37850" cy="34825"/>
            </a:xfrm>
            <a:custGeom>
              <a:avLst/>
              <a:gdLst/>
              <a:ahLst/>
              <a:cxnLst/>
              <a:rect l="l" t="t" r="r" b="b"/>
              <a:pathLst>
                <a:path w="1514" h="1393" extrusionOk="0">
                  <a:moveTo>
                    <a:pt x="1360" y="0"/>
                  </a:moveTo>
                  <a:lnTo>
                    <a:pt x="12" y="1053"/>
                  </a:lnTo>
                  <a:lnTo>
                    <a:pt x="1" y="1382"/>
                  </a:lnTo>
                  <a:lnTo>
                    <a:pt x="1" y="1392"/>
                  </a:lnTo>
                  <a:lnTo>
                    <a:pt x="1514" y="198"/>
                  </a:lnTo>
                  <a:lnTo>
                    <a:pt x="1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50"/>
            <p:cNvSpPr/>
            <p:nvPr/>
          </p:nvSpPr>
          <p:spPr>
            <a:xfrm>
              <a:off x="3266225" y="5303950"/>
              <a:ext cx="44975" cy="23875"/>
            </a:xfrm>
            <a:custGeom>
              <a:avLst/>
              <a:gdLst/>
              <a:ahLst/>
              <a:cxnLst/>
              <a:rect l="l" t="t" r="r" b="b"/>
              <a:pathLst>
                <a:path w="1799" h="955" extrusionOk="0">
                  <a:moveTo>
                    <a:pt x="1" y="0"/>
                  </a:moveTo>
                  <a:lnTo>
                    <a:pt x="450" y="954"/>
                  </a:lnTo>
                  <a:lnTo>
                    <a:pt x="1612" y="954"/>
                  </a:lnTo>
                  <a:cubicBezTo>
                    <a:pt x="1721" y="954"/>
                    <a:pt x="1799" y="877"/>
                    <a:pt x="1799" y="779"/>
                  </a:cubicBezTo>
                  <a:lnTo>
                    <a:pt x="1799" y="187"/>
                  </a:lnTo>
                  <a:cubicBezTo>
                    <a:pt x="1799" y="88"/>
                    <a:pt x="1721" y="0"/>
                    <a:pt x="1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50"/>
            <p:cNvSpPr/>
            <p:nvPr/>
          </p:nvSpPr>
          <p:spPr>
            <a:xfrm>
              <a:off x="2937850" y="5171025"/>
              <a:ext cx="123375" cy="91575"/>
            </a:xfrm>
            <a:custGeom>
              <a:avLst/>
              <a:gdLst/>
              <a:ahLst/>
              <a:cxnLst/>
              <a:rect l="l" t="t" r="r" b="b"/>
              <a:pathLst>
                <a:path w="4935" h="3663" extrusionOk="0">
                  <a:moveTo>
                    <a:pt x="1" y="0"/>
                  </a:moveTo>
                  <a:lnTo>
                    <a:pt x="1" y="3662"/>
                  </a:lnTo>
                  <a:lnTo>
                    <a:pt x="4935" y="3662"/>
                  </a:lnTo>
                  <a:lnTo>
                    <a:pt x="49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50"/>
            <p:cNvSpPr/>
            <p:nvPr/>
          </p:nvSpPr>
          <p:spPr>
            <a:xfrm>
              <a:off x="3026925" y="5171025"/>
              <a:ext cx="14025" cy="91575"/>
            </a:xfrm>
            <a:custGeom>
              <a:avLst/>
              <a:gdLst/>
              <a:ahLst/>
              <a:cxnLst/>
              <a:rect l="l" t="t" r="r" b="b"/>
              <a:pathLst>
                <a:path w="561" h="3663" extrusionOk="0">
                  <a:moveTo>
                    <a:pt x="1" y="0"/>
                  </a:moveTo>
                  <a:lnTo>
                    <a:pt x="1" y="3662"/>
                  </a:lnTo>
                  <a:lnTo>
                    <a:pt x="560" y="3662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50"/>
            <p:cNvSpPr/>
            <p:nvPr/>
          </p:nvSpPr>
          <p:spPr>
            <a:xfrm>
              <a:off x="2957050" y="5171025"/>
              <a:ext cx="23600" cy="31525"/>
            </a:xfrm>
            <a:custGeom>
              <a:avLst/>
              <a:gdLst/>
              <a:ahLst/>
              <a:cxnLst/>
              <a:rect l="l" t="t" r="r" b="b"/>
              <a:pathLst>
                <a:path w="944" h="1261" extrusionOk="0">
                  <a:moveTo>
                    <a:pt x="0" y="0"/>
                  </a:moveTo>
                  <a:lnTo>
                    <a:pt x="0" y="1261"/>
                  </a:lnTo>
                  <a:lnTo>
                    <a:pt x="943" y="1261"/>
                  </a:lnTo>
                  <a:lnTo>
                    <a:pt x="9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50"/>
            <p:cNvSpPr/>
            <p:nvPr/>
          </p:nvSpPr>
          <p:spPr>
            <a:xfrm>
              <a:off x="3004200" y="5169975"/>
              <a:ext cx="1925" cy="93625"/>
            </a:xfrm>
            <a:custGeom>
              <a:avLst/>
              <a:gdLst/>
              <a:ahLst/>
              <a:cxnLst/>
              <a:rect l="l" t="t" r="r" b="b"/>
              <a:pathLst>
                <a:path w="77" h="3745" extrusionOk="0">
                  <a:moveTo>
                    <a:pt x="38" y="1"/>
                  </a:moveTo>
                  <a:cubicBezTo>
                    <a:pt x="19" y="1"/>
                    <a:pt x="0" y="15"/>
                    <a:pt x="0" y="42"/>
                  </a:cubicBezTo>
                  <a:lnTo>
                    <a:pt x="0" y="3704"/>
                  </a:lnTo>
                  <a:cubicBezTo>
                    <a:pt x="0" y="3731"/>
                    <a:pt x="19" y="3745"/>
                    <a:pt x="38" y="3745"/>
                  </a:cubicBezTo>
                  <a:cubicBezTo>
                    <a:pt x="57" y="3745"/>
                    <a:pt x="76" y="3731"/>
                    <a:pt x="76" y="3704"/>
                  </a:cubicBezTo>
                  <a:lnTo>
                    <a:pt x="76" y="42"/>
                  </a:lnTo>
                  <a:cubicBezTo>
                    <a:pt x="76" y="15"/>
                    <a:pt x="57" y="1"/>
                    <a:pt x="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50"/>
            <p:cNvSpPr/>
            <p:nvPr/>
          </p:nvSpPr>
          <p:spPr>
            <a:xfrm>
              <a:off x="4082750" y="5183075"/>
              <a:ext cx="109100" cy="24150"/>
            </a:xfrm>
            <a:custGeom>
              <a:avLst/>
              <a:gdLst/>
              <a:ahLst/>
              <a:cxnLst/>
              <a:rect l="l" t="t" r="r" b="b"/>
              <a:pathLst>
                <a:path w="4364" h="966" extrusionOk="0">
                  <a:moveTo>
                    <a:pt x="0" y="1"/>
                  </a:moveTo>
                  <a:lnTo>
                    <a:pt x="0" y="965"/>
                  </a:lnTo>
                  <a:lnTo>
                    <a:pt x="4364" y="965"/>
                  </a:lnTo>
                  <a:lnTo>
                    <a:pt x="436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50"/>
            <p:cNvSpPr/>
            <p:nvPr/>
          </p:nvSpPr>
          <p:spPr>
            <a:xfrm>
              <a:off x="4080825" y="5181425"/>
              <a:ext cx="112975" cy="3325"/>
            </a:xfrm>
            <a:custGeom>
              <a:avLst/>
              <a:gdLst/>
              <a:ahLst/>
              <a:cxnLst/>
              <a:rect l="l" t="t" r="r" b="b"/>
              <a:pathLst>
                <a:path w="4519" h="133" extrusionOk="0">
                  <a:moveTo>
                    <a:pt x="89" y="1"/>
                  </a:moveTo>
                  <a:cubicBezTo>
                    <a:pt x="1" y="1"/>
                    <a:pt x="1" y="132"/>
                    <a:pt x="89" y="132"/>
                  </a:cubicBezTo>
                  <a:lnTo>
                    <a:pt x="4430" y="132"/>
                  </a:lnTo>
                  <a:cubicBezTo>
                    <a:pt x="4518" y="132"/>
                    <a:pt x="4518" y="1"/>
                    <a:pt x="4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50"/>
            <p:cNvSpPr/>
            <p:nvPr/>
          </p:nvSpPr>
          <p:spPr>
            <a:xfrm>
              <a:off x="4097000" y="5182250"/>
              <a:ext cx="3050" cy="25300"/>
            </a:xfrm>
            <a:custGeom>
              <a:avLst/>
              <a:gdLst/>
              <a:ahLst/>
              <a:cxnLst/>
              <a:rect l="l" t="t" r="r" b="b"/>
              <a:pathLst>
                <a:path w="122" h="1012" extrusionOk="0">
                  <a:moveTo>
                    <a:pt x="61" y="0"/>
                  </a:moveTo>
                  <a:cubicBezTo>
                    <a:pt x="31" y="0"/>
                    <a:pt x="0" y="22"/>
                    <a:pt x="0" y="66"/>
                  </a:cubicBezTo>
                  <a:lnTo>
                    <a:pt x="0" y="955"/>
                  </a:lnTo>
                  <a:cubicBezTo>
                    <a:pt x="0" y="993"/>
                    <a:pt x="31" y="1012"/>
                    <a:pt x="61" y="1012"/>
                  </a:cubicBezTo>
                  <a:cubicBezTo>
                    <a:pt x="91" y="1012"/>
                    <a:pt x="121" y="993"/>
                    <a:pt x="121" y="955"/>
                  </a:cubicBezTo>
                  <a:lnTo>
                    <a:pt x="121" y="66"/>
                  </a:lnTo>
                  <a:cubicBezTo>
                    <a:pt x="121" y="22"/>
                    <a:pt x="91" y="0"/>
                    <a:pt x="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50"/>
            <p:cNvSpPr/>
            <p:nvPr/>
          </p:nvSpPr>
          <p:spPr>
            <a:xfrm>
              <a:off x="4122500" y="5182250"/>
              <a:ext cx="3025" cy="25300"/>
            </a:xfrm>
            <a:custGeom>
              <a:avLst/>
              <a:gdLst/>
              <a:ahLst/>
              <a:cxnLst/>
              <a:rect l="l" t="t" r="r" b="b"/>
              <a:pathLst>
                <a:path w="121" h="1012" extrusionOk="0">
                  <a:moveTo>
                    <a:pt x="61" y="0"/>
                  </a:moveTo>
                  <a:cubicBezTo>
                    <a:pt x="30" y="0"/>
                    <a:pt x="0" y="22"/>
                    <a:pt x="0" y="66"/>
                  </a:cubicBezTo>
                  <a:lnTo>
                    <a:pt x="0" y="955"/>
                  </a:lnTo>
                  <a:cubicBezTo>
                    <a:pt x="0" y="993"/>
                    <a:pt x="30" y="1012"/>
                    <a:pt x="61" y="1012"/>
                  </a:cubicBezTo>
                  <a:cubicBezTo>
                    <a:pt x="91" y="1012"/>
                    <a:pt x="121" y="993"/>
                    <a:pt x="121" y="955"/>
                  </a:cubicBezTo>
                  <a:lnTo>
                    <a:pt x="121" y="66"/>
                  </a:lnTo>
                  <a:cubicBezTo>
                    <a:pt x="121" y="22"/>
                    <a:pt x="91" y="0"/>
                    <a:pt x="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50"/>
            <p:cNvSpPr/>
            <p:nvPr/>
          </p:nvSpPr>
          <p:spPr>
            <a:xfrm>
              <a:off x="4147975" y="5182250"/>
              <a:ext cx="3325" cy="25300"/>
            </a:xfrm>
            <a:custGeom>
              <a:avLst/>
              <a:gdLst/>
              <a:ahLst/>
              <a:cxnLst/>
              <a:rect l="l" t="t" r="r" b="b"/>
              <a:pathLst>
                <a:path w="133" h="1012" extrusionOk="0">
                  <a:moveTo>
                    <a:pt x="66" y="0"/>
                  </a:moveTo>
                  <a:cubicBezTo>
                    <a:pt x="34" y="0"/>
                    <a:pt x="1" y="22"/>
                    <a:pt x="1" y="66"/>
                  </a:cubicBezTo>
                  <a:lnTo>
                    <a:pt x="1" y="955"/>
                  </a:lnTo>
                  <a:cubicBezTo>
                    <a:pt x="1" y="993"/>
                    <a:pt x="34" y="1012"/>
                    <a:pt x="66" y="1012"/>
                  </a:cubicBezTo>
                  <a:cubicBezTo>
                    <a:pt x="99" y="1012"/>
                    <a:pt x="132" y="993"/>
                    <a:pt x="132" y="955"/>
                  </a:cubicBezTo>
                  <a:lnTo>
                    <a:pt x="132" y="66"/>
                  </a:lnTo>
                  <a:cubicBezTo>
                    <a:pt x="132" y="22"/>
                    <a:pt x="99" y="0"/>
                    <a:pt x="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50"/>
            <p:cNvSpPr/>
            <p:nvPr/>
          </p:nvSpPr>
          <p:spPr>
            <a:xfrm>
              <a:off x="4173475" y="5182250"/>
              <a:ext cx="3325" cy="25300"/>
            </a:xfrm>
            <a:custGeom>
              <a:avLst/>
              <a:gdLst/>
              <a:ahLst/>
              <a:cxnLst/>
              <a:rect l="l" t="t" r="r" b="b"/>
              <a:pathLst>
                <a:path w="133" h="1012" extrusionOk="0">
                  <a:moveTo>
                    <a:pt x="66" y="0"/>
                  </a:moveTo>
                  <a:cubicBezTo>
                    <a:pt x="34" y="0"/>
                    <a:pt x="1" y="22"/>
                    <a:pt x="1" y="66"/>
                  </a:cubicBezTo>
                  <a:lnTo>
                    <a:pt x="1" y="955"/>
                  </a:lnTo>
                  <a:cubicBezTo>
                    <a:pt x="1" y="993"/>
                    <a:pt x="34" y="1012"/>
                    <a:pt x="66" y="1012"/>
                  </a:cubicBezTo>
                  <a:cubicBezTo>
                    <a:pt x="99" y="1012"/>
                    <a:pt x="132" y="993"/>
                    <a:pt x="132" y="955"/>
                  </a:cubicBezTo>
                  <a:lnTo>
                    <a:pt x="132" y="66"/>
                  </a:lnTo>
                  <a:cubicBezTo>
                    <a:pt x="132" y="22"/>
                    <a:pt x="99" y="0"/>
                    <a:pt x="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50"/>
            <p:cNvSpPr/>
            <p:nvPr/>
          </p:nvSpPr>
          <p:spPr>
            <a:xfrm>
              <a:off x="4095625" y="5208300"/>
              <a:ext cx="108850" cy="24400"/>
            </a:xfrm>
            <a:custGeom>
              <a:avLst/>
              <a:gdLst/>
              <a:ahLst/>
              <a:cxnLst/>
              <a:rect l="l" t="t" r="r" b="b"/>
              <a:pathLst>
                <a:path w="4354" h="976" extrusionOk="0">
                  <a:moveTo>
                    <a:pt x="1" y="0"/>
                  </a:moveTo>
                  <a:lnTo>
                    <a:pt x="1" y="976"/>
                  </a:lnTo>
                  <a:lnTo>
                    <a:pt x="4353" y="976"/>
                  </a:lnTo>
                  <a:lnTo>
                    <a:pt x="43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50"/>
            <p:cNvSpPr/>
            <p:nvPr/>
          </p:nvSpPr>
          <p:spPr>
            <a:xfrm>
              <a:off x="4093700" y="5206650"/>
              <a:ext cx="112700" cy="3300"/>
            </a:xfrm>
            <a:custGeom>
              <a:avLst/>
              <a:gdLst/>
              <a:ahLst/>
              <a:cxnLst/>
              <a:rect l="l" t="t" r="r" b="b"/>
              <a:pathLst>
                <a:path w="4508" h="132" extrusionOk="0">
                  <a:moveTo>
                    <a:pt x="78" y="0"/>
                  </a:moveTo>
                  <a:cubicBezTo>
                    <a:pt x="1" y="0"/>
                    <a:pt x="1" y="132"/>
                    <a:pt x="78" y="132"/>
                  </a:cubicBezTo>
                  <a:lnTo>
                    <a:pt x="4430" y="132"/>
                  </a:lnTo>
                  <a:cubicBezTo>
                    <a:pt x="4507" y="132"/>
                    <a:pt x="4507" y="0"/>
                    <a:pt x="44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50"/>
            <p:cNvSpPr/>
            <p:nvPr/>
          </p:nvSpPr>
          <p:spPr>
            <a:xfrm>
              <a:off x="4109600" y="5207450"/>
              <a:ext cx="3325" cy="25525"/>
            </a:xfrm>
            <a:custGeom>
              <a:avLst/>
              <a:gdLst/>
              <a:ahLst/>
              <a:cxnLst/>
              <a:rect l="l" t="t" r="r" b="b"/>
              <a:pathLst>
                <a:path w="133" h="1021" extrusionOk="0">
                  <a:moveTo>
                    <a:pt x="66" y="1"/>
                  </a:moveTo>
                  <a:cubicBezTo>
                    <a:pt x="34" y="1"/>
                    <a:pt x="1" y="23"/>
                    <a:pt x="1" y="67"/>
                  </a:cubicBezTo>
                  <a:lnTo>
                    <a:pt x="1" y="955"/>
                  </a:lnTo>
                  <a:cubicBezTo>
                    <a:pt x="1" y="999"/>
                    <a:pt x="34" y="1021"/>
                    <a:pt x="66" y="1021"/>
                  </a:cubicBezTo>
                  <a:cubicBezTo>
                    <a:pt x="99" y="1021"/>
                    <a:pt x="132" y="999"/>
                    <a:pt x="132" y="955"/>
                  </a:cubicBezTo>
                  <a:lnTo>
                    <a:pt x="132" y="67"/>
                  </a:lnTo>
                  <a:cubicBezTo>
                    <a:pt x="132" y="23"/>
                    <a:pt x="99" y="1"/>
                    <a:pt x="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50"/>
            <p:cNvSpPr/>
            <p:nvPr/>
          </p:nvSpPr>
          <p:spPr>
            <a:xfrm>
              <a:off x="4135100" y="5207450"/>
              <a:ext cx="3325" cy="25525"/>
            </a:xfrm>
            <a:custGeom>
              <a:avLst/>
              <a:gdLst/>
              <a:ahLst/>
              <a:cxnLst/>
              <a:rect l="l" t="t" r="r" b="b"/>
              <a:pathLst>
                <a:path w="133" h="1021" extrusionOk="0">
                  <a:moveTo>
                    <a:pt x="67" y="1"/>
                  </a:moveTo>
                  <a:cubicBezTo>
                    <a:pt x="34" y="1"/>
                    <a:pt x="1" y="23"/>
                    <a:pt x="1" y="67"/>
                  </a:cubicBezTo>
                  <a:lnTo>
                    <a:pt x="1" y="955"/>
                  </a:lnTo>
                  <a:cubicBezTo>
                    <a:pt x="1" y="999"/>
                    <a:pt x="34" y="1021"/>
                    <a:pt x="67" y="1021"/>
                  </a:cubicBezTo>
                  <a:cubicBezTo>
                    <a:pt x="99" y="1021"/>
                    <a:pt x="132" y="999"/>
                    <a:pt x="132" y="955"/>
                  </a:cubicBezTo>
                  <a:lnTo>
                    <a:pt x="132" y="67"/>
                  </a:lnTo>
                  <a:cubicBezTo>
                    <a:pt x="132" y="23"/>
                    <a:pt x="99" y="1"/>
                    <a:pt x="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50"/>
            <p:cNvSpPr/>
            <p:nvPr/>
          </p:nvSpPr>
          <p:spPr>
            <a:xfrm>
              <a:off x="4160575" y="5207450"/>
              <a:ext cx="3325" cy="25525"/>
            </a:xfrm>
            <a:custGeom>
              <a:avLst/>
              <a:gdLst/>
              <a:ahLst/>
              <a:cxnLst/>
              <a:rect l="l" t="t" r="r" b="b"/>
              <a:pathLst>
                <a:path w="133" h="1021" extrusionOk="0">
                  <a:moveTo>
                    <a:pt x="67" y="1"/>
                  </a:moveTo>
                  <a:cubicBezTo>
                    <a:pt x="34" y="1"/>
                    <a:pt x="1" y="23"/>
                    <a:pt x="1" y="67"/>
                  </a:cubicBezTo>
                  <a:lnTo>
                    <a:pt x="1" y="955"/>
                  </a:lnTo>
                  <a:cubicBezTo>
                    <a:pt x="1" y="999"/>
                    <a:pt x="34" y="1021"/>
                    <a:pt x="67" y="1021"/>
                  </a:cubicBezTo>
                  <a:cubicBezTo>
                    <a:pt x="100" y="1021"/>
                    <a:pt x="133" y="999"/>
                    <a:pt x="133" y="955"/>
                  </a:cubicBezTo>
                  <a:lnTo>
                    <a:pt x="133" y="67"/>
                  </a:lnTo>
                  <a:cubicBezTo>
                    <a:pt x="133" y="23"/>
                    <a:pt x="100" y="1"/>
                    <a:pt x="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50"/>
            <p:cNvSpPr/>
            <p:nvPr/>
          </p:nvSpPr>
          <p:spPr>
            <a:xfrm>
              <a:off x="4186350" y="5207450"/>
              <a:ext cx="3050" cy="25525"/>
            </a:xfrm>
            <a:custGeom>
              <a:avLst/>
              <a:gdLst/>
              <a:ahLst/>
              <a:cxnLst/>
              <a:rect l="l" t="t" r="r" b="b"/>
              <a:pathLst>
                <a:path w="122" h="1021" extrusionOk="0">
                  <a:moveTo>
                    <a:pt x="61" y="1"/>
                  </a:moveTo>
                  <a:cubicBezTo>
                    <a:pt x="31" y="1"/>
                    <a:pt x="1" y="23"/>
                    <a:pt x="1" y="67"/>
                  </a:cubicBezTo>
                  <a:lnTo>
                    <a:pt x="1" y="955"/>
                  </a:lnTo>
                  <a:cubicBezTo>
                    <a:pt x="1" y="999"/>
                    <a:pt x="31" y="1021"/>
                    <a:pt x="61" y="1021"/>
                  </a:cubicBezTo>
                  <a:cubicBezTo>
                    <a:pt x="91" y="1021"/>
                    <a:pt x="122" y="999"/>
                    <a:pt x="122" y="955"/>
                  </a:cubicBezTo>
                  <a:lnTo>
                    <a:pt x="122" y="67"/>
                  </a:lnTo>
                  <a:cubicBezTo>
                    <a:pt x="122" y="23"/>
                    <a:pt x="91" y="1"/>
                    <a:pt x="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50"/>
            <p:cNvSpPr/>
            <p:nvPr/>
          </p:nvSpPr>
          <p:spPr>
            <a:xfrm>
              <a:off x="4084125" y="5233500"/>
              <a:ext cx="109125" cy="24425"/>
            </a:xfrm>
            <a:custGeom>
              <a:avLst/>
              <a:gdLst/>
              <a:ahLst/>
              <a:cxnLst/>
              <a:rect l="l" t="t" r="r" b="b"/>
              <a:pathLst>
                <a:path w="4365" h="977" extrusionOk="0">
                  <a:moveTo>
                    <a:pt x="1" y="1"/>
                  </a:moveTo>
                  <a:lnTo>
                    <a:pt x="1" y="976"/>
                  </a:lnTo>
                  <a:lnTo>
                    <a:pt x="4364" y="976"/>
                  </a:lnTo>
                  <a:lnTo>
                    <a:pt x="436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50"/>
            <p:cNvSpPr/>
            <p:nvPr/>
          </p:nvSpPr>
          <p:spPr>
            <a:xfrm>
              <a:off x="4082200" y="5232125"/>
              <a:ext cx="112675" cy="3050"/>
            </a:xfrm>
            <a:custGeom>
              <a:avLst/>
              <a:gdLst/>
              <a:ahLst/>
              <a:cxnLst/>
              <a:rect l="l" t="t" r="r" b="b"/>
              <a:pathLst>
                <a:path w="4507" h="122" extrusionOk="0">
                  <a:moveTo>
                    <a:pt x="78" y="1"/>
                  </a:moveTo>
                  <a:cubicBezTo>
                    <a:pt x="0" y="1"/>
                    <a:pt x="0" y="122"/>
                    <a:pt x="78" y="122"/>
                  </a:cubicBezTo>
                  <a:lnTo>
                    <a:pt x="4430" y="122"/>
                  </a:lnTo>
                  <a:cubicBezTo>
                    <a:pt x="4507" y="122"/>
                    <a:pt x="4507" y="1"/>
                    <a:pt x="4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50"/>
            <p:cNvSpPr/>
            <p:nvPr/>
          </p:nvSpPr>
          <p:spPr>
            <a:xfrm>
              <a:off x="4098100" y="5232900"/>
              <a:ext cx="3300" cy="25300"/>
            </a:xfrm>
            <a:custGeom>
              <a:avLst/>
              <a:gdLst/>
              <a:ahLst/>
              <a:cxnLst/>
              <a:rect l="l" t="t" r="r" b="b"/>
              <a:pathLst>
                <a:path w="132" h="1012" extrusionOk="0">
                  <a:moveTo>
                    <a:pt x="66" y="0"/>
                  </a:moveTo>
                  <a:cubicBezTo>
                    <a:pt x="33" y="0"/>
                    <a:pt x="0" y="19"/>
                    <a:pt x="0" y="57"/>
                  </a:cubicBezTo>
                  <a:lnTo>
                    <a:pt x="0" y="946"/>
                  </a:lnTo>
                  <a:cubicBezTo>
                    <a:pt x="0" y="990"/>
                    <a:pt x="33" y="1012"/>
                    <a:pt x="66" y="1012"/>
                  </a:cubicBezTo>
                  <a:cubicBezTo>
                    <a:pt x="99" y="1012"/>
                    <a:pt x="132" y="990"/>
                    <a:pt x="132" y="946"/>
                  </a:cubicBezTo>
                  <a:lnTo>
                    <a:pt x="132" y="57"/>
                  </a:lnTo>
                  <a:cubicBezTo>
                    <a:pt x="132" y="19"/>
                    <a:pt x="99" y="0"/>
                    <a:pt x="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50"/>
            <p:cNvSpPr/>
            <p:nvPr/>
          </p:nvSpPr>
          <p:spPr>
            <a:xfrm>
              <a:off x="4123600" y="5232900"/>
              <a:ext cx="3300" cy="25300"/>
            </a:xfrm>
            <a:custGeom>
              <a:avLst/>
              <a:gdLst/>
              <a:ahLst/>
              <a:cxnLst/>
              <a:rect l="l" t="t" r="r" b="b"/>
              <a:pathLst>
                <a:path w="132" h="1012" extrusionOk="0">
                  <a:moveTo>
                    <a:pt x="66" y="0"/>
                  </a:moveTo>
                  <a:cubicBezTo>
                    <a:pt x="33" y="0"/>
                    <a:pt x="0" y="19"/>
                    <a:pt x="0" y="57"/>
                  </a:cubicBezTo>
                  <a:lnTo>
                    <a:pt x="0" y="946"/>
                  </a:lnTo>
                  <a:cubicBezTo>
                    <a:pt x="0" y="990"/>
                    <a:pt x="33" y="1012"/>
                    <a:pt x="66" y="1012"/>
                  </a:cubicBezTo>
                  <a:cubicBezTo>
                    <a:pt x="99" y="1012"/>
                    <a:pt x="132" y="990"/>
                    <a:pt x="132" y="946"/>
                  </a:cubicBezTo>
                  <a:lnTo>
                    <a:pt x="132" y="57"/>
                  </a:lnTo>
                  <a:cubicBezTo>
                    <a:pt x="132" y="19"/>
                    <a:pt x="99" y="0"/>
                    <a:pt x="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50"/>
            <p:cNvSpPr/>
            <p:nvPr/>
          </p:nvSpPr>
          <p:spPr>
            <a:xfrm>
              <a:off x="4149075" y="5232900"/>
              <a:ext cx="3325" cy="25300"/>
            </a:xfrm>
            <a:custGeom>
              <a:avLst/>
              <a:gdLst/>
              <a:ahLst/>
              <a:cxnLst/>
              <a:rect l="l" t="t" r="r" b="b"/>
              <a:pathLst>
                <a:path w="133" h="1012" extrusionOk="0">
                  <a:moveTo>
                    <a:pt x="66" y="0"/>
                  </a:moveTo>
                  <a:cubicBezTo>
                    <a:pt x="33" y="0"/>
                    <a:pt x="0" y="19"/>
                    <a:pt x="0" y="57"/>
                  </a:cubicBezTo>
                  <a:lnTo>
                    <a:pt x="0" y="946"/>
                  </a:lnTo>
                  <a:cubicBezTo>
                    <a:pt x="0" y="990"/>
                    <a:pt x="33" y="1012"/>
                    <a:pt x="66" y="1012"/>
                  </a:cubicBezTo>
                  <a:cubicBezTo>
                    <a:pt x="99" y="1012"/>
                    <a:pt x="132" y="990"/>
                    <a:pt x="132" y="946"/>
                  </a:cubicBezTo>
                  <a:lnTo>
                    <a:pt x="132" y="57"/>
                  </a:lnTo>
                  <a:cubicBezTo>
                    <a:pt x="132" y="19"/>
                    <a:pt x="99" y="0"/>
                    <a:pt x="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50"/>
            <p:cNvSpPr/>
            <p:nvPr/>
          </p:nvSpPr>
          <p:spPr>
            <a:xfrm>
              <a:off x="4174850" y="5232900"/>
              <a:ext cx="3050" cy="25300"/>
            </a:xfrm>
            <a:custGeom>
              <a:avLst/>
              <a:gdLst/>
              <a:ahLst/>
              <a:cxnLst/>
              <a:rect l="l" t="t" r="r" b="b"/>
              <a:pathLst>
                <a:path w="122" h="1012" extrusionOk="0">
                  <a:moveTo>
                    <a:pt x="61" y="0"/>
                  </a:moveTo>
                  <a:cubicBezTo>
                    <a:pt x="30" y="0"/>
                    <a:pt x="0" y="19"/>
                    <a:pt x="0" y="57"/>
                  </a:cubicBezTo>
                  <a:lnTo>
                    <a:pt x="0" y="946"/>
                  </a:lnTo>
                  <a:cubicBezTo>
                    <a:pt x="0" y="990"/>
                    <a:pt x="30" y="1012"/>
                    <a:pt x="61" y="1012"/>
                  </a:cubicBezTo>
                  <a:cubicBezTo>
                    <a:pt x="91" y="1012"/>
                    <a:pt x="121" y="990"/>
                    <a:pt x="121" y="946"/>
                  </a:cubicBezTo>
                  <a:lnTo>
                    <a:pt x="121" y="57"/>
                  </a:lnTo>
                  <a:cubicBezTo>
                    <a:pt x="121" y="19"/>
                    <a:pt x="91" y="0"/>
                    <a:pt x="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50"/>
            <p:cNvSpPr/>
            <p:nvPr/>
          </p:nvSpPr>
          <p:spPr>
            <a:xfrm>
              <a:off x="4094250" y="5087950"/>
              <a:ext cx="92675" cy="92675"/>
            </a:xfrm>
            <a:custGeom>
              <a:avLst/>
              <a:gdLst/>
              <a:ahLst/>
              <a:cxnLst/>
              <a:rect l="l" t="t" r="r" b="b"/>
              <a:pathLst>
                <a:path w="3707" h="3707" extrusionOk="0">
                  <a:moveTo>
                    <a:pt x="1854" y="1"/>
                  </a:moveTo>
                  <a:cubicBezTo>
                    <a:pt x="834" y="1"/>
                    <a:pt x="1" y="834"/>
                    <a:pt x="1" y="1854"/>
                  </a:cubicBezTo>
                  <a:cubicBezTo>
                    <a:pt x="1" y="2885"/>
                    <a:pt x="834" y="3706"/>
                    <a:pt x="1854" y="3706"/>
                  </a:cubicBezTo>
                  <a:cubicBezTo>
                    <a:pt x="2873" y="3706"/>
                    <a:pt x="3706" y="2885"/>
                    <a:pt x="3706" y="1854"/>
                  </a:cubicBezTo>
                  <a:cubicBezTo>
                    <a:pt x="3706" y="834"/>
                    <a:pt x="2873" y="1"/>
                    <a:pt x="18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50"/>
            <p:cNvSpPr/>
            <p:nvPr/>
          </p:nvSpPr>
          <p:spPr>
            <a:xfrm>
              <a:off x="4102225" y="5098675"/>
              <a:ext cx="74025" cy="71325"/>
            </a:xfrm>
            <a:custGeom>
              <a:avLst/>
              <a:gdLst/>
              <a:ahLst/>
              <a:cxnLst/>
              <a:rect l="l" t="t" r="r" b="b"/>
              <a:pathLst>
                <a:path w="2961" h="2853" extrusionOk="0">
                  <a:moveTo>
                    <a:pt x="1539" y="127"/>
                  </a:moveTo>
                  <a:cubicBezTo>
                    <a:pt x="1625" y="127"/>
                    <a:pt x="1712" y="136"/>
                    <a:pt x="1798" y="153"/>
                  </a:cubicBezTo>
                  <a:cubicBezTo>
                    <a:pt x="2401" y="273"/>
                    <a:pt x="2829" y="811"/>
                    <a:pt x="2839" y="1425"/>
                  </a:cubicBezTo>
                  <a:cubicBezTo>
                    <a:pt x="2829" y="1973"/>
                    <a:pt x="2488" y="2478"/>
                    <a:pt x="1962" y="2653"/>
                  </a:cubicBezTo>
                  <a:cubicBezTo>
                    <a:pt x="1824" y="2701"/>
                    <a:pt x="1681" y="2724"/>
                    <a:pt x="1538" y="2724"/>
                  </a:cubicBezTo>
                  <a:cubicBezTo>
                    <a:pt x="1162" y="2724"/>
                    <a:pt x="792" y="2561"/>
                    <a:pt x="537" y="2258"/>
                  </a:cubicBezTo>
                  <a:cubicBezTo>
                    <a:pt x="186" y="1842"/>
                    <a:pt x="142" y="1228"/>
                    <a:pt x="417" y="756"/>
                  </a:cubicBezTo>
                  <a:cubicBezTo>
                    <a:pt x="656" y="360"/>
                    <a:pt x="1088" y="127"/>
                    <a:pt x="1539" y="127"/>
                  </a:cubicBezTo>
                  <a:close/>
                  <a:moveTo>
                    <a:pt x="1540" y="0"/>
                  </a:moveTo>
                  <a:cubicBezTo>
                    <a:pt x="1121" y="0"/>
                    <a:pt x="706" y="184"/>
                    <a:pt x="439" y="515"/>
                  </a:cubicBezTo>
                  <a:cubicBezTo>
                    <a:pt x="54" y="975"/>
                    <a:pt x="0" y="1644"/>
                    <a:pt x="307" y="2159"/>
                  </a:cubicBezTo>
                  <a:cubicBezTo>
                    <a:pt x="568" y="2597"/>
                    <a:pt x="1042" y="2853"/>
                    <a:pt x="1535" y="2853"/>
                  </a:cubicBezTo>
                  <a:cubicBezTo>
                    <a:pt x="1622" y="2853"/>
                    <a:pt x="1711" y="2845"/>
                    <a:pt x="1798" y="2828"/>
                  </a:cubicBezTo>
                  <a:cubicBezTo>
                    <a:pt x="2478" y="2707"/>
                    <a:pt x="2960" y="2105"/>
                    <a:pt x="2960" y="1425"/>
                  </a:cubicBezTo>
                  <a:cubicBezTo>
                    <a:pt x="2960" y="833"/>
                    <a:pt x="2588" y="295"/>
                    <a:pt x="2028" y="87"/>
                  </a:cubicBezTo>
                  <a:cubicBezTo>
                    <a:pt x="1870" y="29"/>
                    <a:pt x="1705" y="0"/>
                    <a:pt x="15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50"/>
            <p:cNvSpPr/>
            <p:nvPr/>
          </p:nvSpPr>
          <p:spPr>
            <a:xfrm>
              <a:off x="4130725" y="5118100"/>
              <a:ext cx="18650" cy="31275"/>
            </a:xfrm>
            <a:custGeom>
              <a:avLst/>
              <a:gdLst/>
              <a:ahLst/>
              <a:cxnLst/>
              <a:rect l="l" t="t" r="r" b="b"/>
              <a:pathLst>
                <a:path w="746" h="1251" extrusionOk="0">
                  <a:moveTo>
                    <a:pt x="329" y="253"/>
                  </a:moveTo>
                  <a:lnTo>
                    <a:pt x="329" y="505"/>
                  </a:lnTo>
                  <a:cubicBezTo>
                    <a:pt x="285" y="483"/>
                    <a:pt x="252" y="461"/>
                    <a:pt x="230" y="439"/>
                  </a:cubicBezTo>
                  <a:cubicBezTo>
                    <a:pt x="208" y="429"/>
                    <a:pt x="198" y="395"/>
                    <a:pt x="198" y="373"/>
                  </a:cubicBezTo>
                  <a:cubicBezTo>
                    <a:pt x="198" y="341"/>
                    <a:pt x="208" y="319"/>
                    <a:pt x="230" y="297"/>
                  </a:cubicBezTo>
                  <a:cubicBezTo>
                    <a:pt x="252" y="275"/>
                    <a:pt x="285" y="264"/>
                    <a:pt x="329" y="253"/>
                  </a:cubicBezTo>
                  <a:close/>
                  <a:moveTo>
                    <a:pt x="461" y="714"/>
                  </a:moveTo>
                  <a:cubicBezTo>
                    <a:pt x="505" y="724"/>
                    <a:pt x="549" y="746"/>
                    <a:pt x="570" y="768"/>
                  </a:cubicBezTo>
                  <a:cubicBezTo>
                    <a:pt x="581" y="801"/>
                    <a:pt x="592" y="823"/>
                    <a:pt x="592" y="845"/>
                  </a:cubicBezTo>
                  <a:cubicBezTo>
                    <a:pt x="592" y="878"/>
                    <a:pt x="581" y="911"/>
                    <a:pt x="559" y="944"/>
                  </a:cubicBezTo>
                  <a:cubicBezTo>
                    <a:pt x="537" y="966"/>
                    <a:pt x="505" y="987"/>
                    <a:pt x="461" y="999"/>
                  </a:cubicBezTo>
                  <a:lnTo>
                    <a:pt x="461" y="714"/>
                  </a:lnTo>
                  <a:close/>
                  <a:moveTo>
                    <a:pt x="395" y="1"/>
                  </a:moveTo>
                  <a:cubicBezTo>
                    <a:pt x="384" y="1"/>
                    <a:pt x="362" y="12"/>
                    <a:pt x="351" y="23"/>
                  </a:cubicBezTo>
                  <a:cubicBezTo>
                    <a:pt x="340" y="45"/>
                    <a:pt x="329" y="56"/>
                    <a:pt x="329" y="78"/>
                  </a:cubicBezTo>
                  <a:lnTo>
                    <a:pt x="329" y="110"/>
                  </a:lnTo>
                  <a:cubicBezTo>
                    <a:pt x="242" y="122"/>
                    <a:pt x="176" y="154"/>
                    <a:pt x="121" y="198"/>
                  </a:cubicBezTo>
                  <a:cubicBezTo>
                    <a:pt x="77" y="253"/>
                    <a:pt x="44" y="308"/>
                    <a:pt x="44" y="385"/>
                  </a:cubicBezTo>
                  <a:cubicBezTo>
                    <a:pt x="44" y="461"/>
                    <a:pt x="77" y="516"/>
                    <a:pt x="121" y="560"/>
                  </a:cubicBezTo>
                  <a:cubicBezTo>
                    <a:pt x="176" y="604"/>
                    <a:pt x="242" y="637"/>
                    <a:pt x="329" y="670"/>
                  </a:cubicBezTo>
                  <a:lnTo>
                    <a:pt x="318" y="999"/>
                  </a:lnTo>
                  <a:cubicBezTo>
                    <a:pt x="274" y="987"/>
                    <a:pt x="242" y="977"/>
                    <a:pt x="208" y="955"/>
                  </a:cubicBezTo>
                  <a:cubicBezTo>
                    <a:pt x="186" y="933"/>
                    <a:pt x="164" y="900"/>
                    <a:pt x="154" y="867"/>
                  </a:cubicBezTo>
                  <a:cubicBezTo>
                    <a:pt x="142" y="845"/>
                    <a:pt x="132" y="834"/>
                    <a:pt x="121" y="823"/>
                  </a:cubicBezTo>
                  <a:cubicBezTo>
                    <a:pt x="110" y="812"/>
                    <a:pt x="88" y="812"/>
                    <a:pt x="77" y="812"/>
                  </a:cubicBezTo>
                  <a:cubicBezTo>
                    <a:pt x="55" y="812"/>
                    <a:pt x="33" y="823"/>
                    <a:pt x="22" y="834"/>
                  </a:cubicBezTo>
                  <a:cubicBezTo>
                    <a:pt x="0" y="845"/>
                    <a:pt x="0" y="867"/>
                    <a:pt x="0" y="889"/>
                  </a:cubicBezTo>
                  <a:cubicBezTo>
                    <a:pt x="0" y="900"/>
                    <a:pt x="0" y="922"/>
                    <a:pt x="11" y="944"/>
                  </a:cubicBezTo>
                  <a:cubicBezTo>
                    <a:pt x="33" y="999"/>
                    <a:pt x="66" y="1043"/>
                    <a:pt x="121" y="1075"/>
                  </a:cubicBezTo>
                  <a:cubicBezTo>
                    <a:pt x="176" y="1108"/>
                    <a:pt x="242" y="1130"/>
                    <a:pt x="318" y="1141"/>
                  </a:cubicBezTo>
                  <a:lnTo>
                    <a:pt x="318" y="1174"/>
                  </a:lnTo>
                  <a:cubicBezTo>
                    <a:pt x="318" y="1196"/>
                    <a:pt x="318" y="1218"/>
                    <a:pt x="340" y="1229"/>
                  </a:cubicBezTo>
                  <a:cubicBezTo>
                    <a:pt x="351" y="1251"/>
                    <a:pt x="362" y="1251"/>
                    <a:pt x="384" y="1251"/>
                  </a:cubicBezTo>
                  <a:cubicBezTo>
                    <a:pt x="406" y="1251"/>
                    <a:pt x="417" y="1240"/>
                    <a:pt x="439" y="1229"/>
                  </a:cubicBezTo>
                  <a:cubicBezTo>
                    <a:pt x="449" y="1218"/>
                    <a:pt x="461" y="1196"/>
                    <a:pt x="461" y="1174"/>
                  </a:cubicBezTo>
                  <a:lnTo>
                    <a:pt x="461" y="1141"/>
                  </a:lnTo>
                  <a:cubicBezTo>
                    <a:pt x="537" y="1119"/>
                    <a:pt x="603" y="1087"/>
                    <a:pt x="658" y="1031"/>
                  </a:cubicBezTo>
                  <a:cubicBezTo>
                    <a:pt x="713" y="977"/>
                    <a:pt x="746" y="911"/>
                    <a:pt x="746" y="845"/>
                  </a:cubicBezTo>
                  <a:cubicBezTo>
                    <a:pt x="746" y="702"/>
                    <a:pt x="647" y="604"/>
                    <a:pt x="461" y="549"/>
                  </a:cubicBezTo>
                  <a:lnTo>
                    <a:pt x="471" y="253"/>
                  </a:lnTo>
                  <a:cubicBezTo>
                    <a:pt x="505" y="253"/>
                    <a:pt x="537" y="275"/>
                    <a:pt x="559" y="286"/>
                  </a:cubicBezTo>
                  <a:cubicBezTo>
                    <a:pt x="581" y="308"/>
                    <a:pt x="592" y="319"/>
                    <a:pt x="592" y="341"/>
                  </a:cubicBezTo>
                  <a:cubicBezTo>
                    <a:pt x="592" y="363"/>
                    <a:pt x="603" y="385"/>
                    <a:pt x="614" y="395"/>
                  </a:cubicBezTo>
                  <a:cubicBezTo>
                    <a:pt x="625" y="407"/>
                    <a:pt x="647" y="407"/>
                    <a:pt x="669" y="407"/>
                  </a:cubicBezTo>
                  <a:cubicBezTo>
                    <a:pt x="680" y="407"/>
                    <a:pt x="702" y="407"/>
                    <a:pt x="713" y="385"/>
                  </a:cubicBezTo>
                  <a:cubicBezTo>
                    <a:pt x="734" y="373"/>
                    <a:pt x="734" y="352"/>
                    <a:pt x="734" y="330"/>
                  </a:cubicBezTo>
                  <a:cubicBezTo>
                    <a:pt x="734" y="275"/>
                    <a:pt x="713" y="220"/>
                    <a:pt x="669" y="176"/>
                  </a:cubicBezTo>
                  <a:cubicBezTo>
                    <a:pt x="625" y="144"/>
                    <a:pt x="559" y="122"/>
                    <a:pt x="471" y="110"/>
                  </a:cubicBezTo>
                  <a:lnTo>
                    <a:pt x="471" y="78"/>
                  </a:lnTo>
                  <a:cubicBezTo>
                    <a:pt x="471" y="56"/>
                    <a:pt x="461" y="45"/>
                    <a:pt x="449" y="23"/>
                  </a:cubicBezTo>
                  <a:cubicBezTo>
                    <a:pt x="439" y="12"/>
                    <a:pt x="417" y="1"/>
                    <a:pt x="3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50"/>
            <p:cNvSpPr/>
            <p:nvPr/>
          </p:nvSpPr>
          <p:spPr>
            <a:xfrm>
              <a:off x="4095100" y="5098125"/>
              <a:ext cx="24975" cy="42950"/>
            </a:xfrm>
            <a:custGeom>
              <a:avLst/>
              <a:gdLst/>
              <a:ahLst/>
              <a:cxnLst/>
              <a:rect l="l" t="t" r="r" b="b"/>
              <a:pathLst>
                <a:path w="999" h="1718" extrusionOk="0">
                  <a:moveTo>
                    <a:pt x="908" y="0"/>
                  </a:moveTo>
                  <a:cubicBezTo>
                    <a:pt x="898" y="0"/>
                    <a:pt x="888" y="3"/>
                    <a:pt x="877" y="10"/>
                  </a:cubicBezTo>
                  <a:cubicBezTo>
                    <a:pt x="307" y="351"/>
                    <a:pt x="0" y="1008"/>
                    <a:pt x="110" y="1666"/>
                  </a:cubicBezTo>
                  <a:cubicBezTo>
                    <a:pt x="114" y="1702"/>
                    <a:pt x="137" y="1718"/>
                    <a:pt x="161" y="1718"/>
                  </a:cubicBezTo>
                  <a:cubicBezTo>
                    <a:pt x="197" y="1718"/>
                    <a:pt x="237" y="1685"/>
                    <a:pt x="230" y="1633"/>
                  </a:cubicBezTo>
                  <a:cubicBezTo>
                    <a:pt x="132" y="1030"/>
                    <a:pt x="417" y="427"/>
                    <a:pt x="943" y="120"/>
                  </a:cubicBezTo>
                  <a:cubicBezTo>
                    <a:pt x="998" y="83"/>
                    <a:pt x="961" y="0"/>
                    <a:pt x="9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50"/>
            <p:cNvSpPr/>
            <p:nvPr/>
          </p:nvSpPr>
          <p:spPr>
            <a:xfrm>
              <a:off x="4121675" y="5093975"/>
              <a:ext cx="5500" cy="4150"/>
            </a:xfrm>
            <a:custGeom>
              <a:avLst/>
              <a:gdLst/>
              <a:ahLst/>
              <a:cxnLst/>
              <a:rect l="l" t="t" r="r" b="b"/>
              <a:pathLst>
                <a:path w="220" h="166" extrusionOk="0">
                  <a:moveTo>
                    <a:pt x="143" y="1"/>
                  </a:moveTo>
                  <a:lnTo>
                    <a:pt x="44" y="34"/>
                  </a:lnTo>
                  <a:cubicBezTo>
                    <a:pt x="44" y="45"/>
                    <a:pt x="33" y="45"/>
                    <a:pt x="22" y="45"/>
                  </a:cubicBezTo>
                  <a:cubicBezTo>
                    <a:pt x="22" y="56"/>
                    <a:pt x="12" y="56"/>
                    <a:pt x="12" y="67"/>
                  </a:cubicBezTo>
                  <a:cubicBezTo>
                    <a:pt x="0" y="78"/>
                    <a:pt x="0" y="78"/>
                    <a:pt x="0" y="89"/>
                  </a:cubicBezTo>
                  <a:lnTo>
                    <a:pt x="0" y="122"/>
                  </a:lnTo>
                  <a:lnTo>
                    <a:pt x="33" y="154"/>
                  </a:lnTo>
                  <a:cubicBezTo>
                    <a:pt x="33" y="154"/>
                    <a:pt x="44" y="154"/>
                    <a:pt x="44" y="166"/>
                  </a:cubicBezTo>
                  <a:lnTo>
                    <a:pt x="77" y="166"/>
                  </a:lnTo>
                  <a:cubicBezTo>
                    <a:pt x="110" y="154"/>
                    <a:pt x="143" y="132"/>
                    <a:pt x="176" y="122"/>
                  </a:cubicBezTo>
                  <a:cubicBezTo>
                    <a:pt x="187" y="122"/>
                    <a:pt x="187" y="122"/>
                    <a:pt x="197" y="111"/>
                  </a:cubicBezTo>
                  <a:cubicBezTo>
                    <a:pt x="209" y="111"/>
                    <a:pt x="209" y="100"/>
                    <a:pt x="219" y="100"/>
                  </a:cubicBezTo>
                  <a:lnTo>
                    <a:pt x="219" y="67"/>
                  </a:lnTo>
                  <a:lnTo>
                    <a:pt x="219" y="45"/>
                  </a:lnTo>
                  <a:cubicBezTo>
                    <a:pt x="219" y="34"/>
                    <a:pt x="209" y="12"/>
                    <a:pt x="187" y="12"/>
                  </a:cubicBezTo>
                  <a:cubicBezTo>
                    <a:pt x="187" y="1"/>
                    <a:pt x="187" y="1"/>
                    <a:pt x="1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50"/>
            <p:cNvSpPr/>
            <p:nvPr/>
          </p:nvSpPr>
          <p:spPr>
            <a:xfrm>
              <a:off x="4162325" y="5134475"/>
              <a:ext cx="17075" cy="29600"/>
            </a:xfrm>
            <a:custGeom>
              <a:avLst/>
              <a:gdLst/>
              <a:ahLst/>
              <a:cxnLst/>
              <a:rect l="l" t="t" r="r" b="b"/>
              <a:pathLst>
                <a:path w="683" h="1184" extrusionOk="0">
                  <a:moveTo>
                    <a:pt x="621" y="1"/>
                  </a:moveTo>
                  <a:cubicBezTo>
                    <a:pt x="589" y="1"/>
                    <a:pt x="556" y="20"/>
                    <a:pt x="556" y="59"/>
                  </a:cubicBezTo>
                  <a:cubicBezTo>
                    <a:pt x="523" y="453"/>
                    <a:pt x="348" y="815"/>
                    <a:pt x="52" y="1078"/>
                  </a:cubicBezTo>
                  <a:cubicBezTo>
                    <a:pt x="1" y="1121"/>
                    <a:pt x="49" y="1183"/>
                    <a:pt x="98" y="1183"/>
                  </a:cubicBezTo>
                  <a:cubicBezTo>
                    <a:pt x="113" y="1183"/>
                    <a:pt x="127" y="1178"/>
                    <a:pt x="140" y="1166"/>
                  </a:cubicBezTo>
                  <a:cubicBezTo>
                    <a:pt x="457" y="892"/>
                    <a:pt x="655" y="486"/>
                    <a:pt x="677" y="59"/>
                  </a:cubicBezTo>
                  <a:cubicBezTo>
                    <a:pt x="682" y="20"/>
                    <a:pt x="652" y="1"/>
                    <a:pt x="6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50"/>
            <p:cNvSpPr/>
            <p:nvPr/>
          </p:nvSpPr>
          <p:spPr>
            <a:xfrm>
              <a:off x="4046575" y="5277075"/>
              <a:ext cx="181475" cy="21950"/>
            </a:xfrm>
            <a:custGeom>
              <a:avLst/>
              <a:gdLst/>
              <a:ahLst/>
              <a:cxnLst/>
              <a:rect l="l" t="t" r="r" b="b"/>
              <a:pathLst>
                <a:path w="7259" h="878" extrusionOk="0">
                  <a:moveTo>
                    <a:pt x="0" y="1"/>
                  </a:moveTo>
                  <a:lnTo>
                    <a:pt x="0" y="878"/>
                  </a:lnTo>
                  <a:lnTo>
                    <a:pt x="7258" y="878"/>
                  </a:lnTo>
                  <a:lnTo>
                    <a:pt x="72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50"/>
            <p:cNvSpPr/>
            <p:nvPr/>
          </p:nvSpPr>
          <p:spPr>
            <a:xfrm>
              <a:off x="4044925" y="5256525"/>
              <a:ext cx="181750" cy="21950"/>
            </a:xfrm>
            <a:custGeom>
              <a:avLst/>
              <a:gdLst/>
              <a:ahLst/>
              <a:cxnLst/>
              <a:rect l="l" t="t" r="r" b="b"/>
              <a:pathLst>
                <a:path w="7270" h="878" extrusionOk="0">
                  <a:moveTo>
                    <a:pt x="0" y="1"/>
                  </a:moveTo>
                  <a:lnTo>
                    <a:pt x="0" y="878"/>
                  </a:lnTo>
                  <a:lnTo>
                    <a:pt x="7270" y="878"/>
                  </a:lnTo>
                  <a:lnTo>
                    <a:pt x="72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0"/>
            <p:cNvSpPr/>
            <p:nvPr/>
          </p:nvSpPr>
          <p:spPr>
            <a:xfrm>
              <a:off x="4116475" y="5256525"/>
              <a:ext cx="28775" cy="21675"/>
            </a:xfrm>
            <a:custGeom>
              <a:avLst/>
              <a:gdLst/>
              <a:ahLst/>
              <a:cxnLst/>
              <a:rect l="l" t="t" r="r" b="b"/>
              <a:pathLst>
                <a:path w="1151" h="867" extrusionOk="0">
                  <a:moveTo>
                    <a:pt x="0" y="1"/>
                  </a:moveTo>
                  <a:lnTo>
                    <a:pt x="0" y="867"/>
                  </a:lnTo>
                  <a:lnTo>
                    <a:pt x="1151" y="867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50"/>
            <p:cNvSpPr/>
            <p:nvPr/>
          </p:nvSpPr>
          <p:spPr>
            <a:xfrm>
              <a:off x="4126050" y="5277075"/>
              <a:ext cx="28825" cy="21400"/>
            </a:xfrm>
            <a:custGeom>
              <a:avLst/>
              <a:gdLst/>
              <a:ahLst/>
              <a:cxnLst/>
              <a:rect l="l" t="t" r="r" b="b"/>
              <a:pathLst>
                <a:path w="1153" h="856" extrusionOk="0">
                  <a:moveTo>
                    <a:pt x="1" y="1"/>
                  </a:moveTo>
                  <a:lnTo>
                    <a:pt x="1" y="856"/>
                  </a:lnTo>
                  <a:lnTo>
                    <a:pt x="1152" y="856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50"/>
            <p:cNvSpPr/>
            <p:nvPr/>
          </p:nvSpPr>
          <p:spPr>
            <a:xfrm>
              <a:off x="4044650" y="5276525"/>
              <a:ext cx="182025" cy="3325"/>
            </a:xfrm>
            <a:custGeom>
              <a:avLst/>
              <a:gdLst/>
              <a:ahLst/>
              <a:cxnLst/>
              <a:rect l="l" t="t" r="r" b="b"/>
              <a:pathLst>
                <a:path w="7281" h="133" extrusionOk="0">
                  <a:moveTo>
                    <a:pt x="77" y="1"/>
                  </a:moveTo>
                  <a:cubicBezTo>
                    <a:pt x="1" y="1"/>
                    <a:pt x="1" y="132"/>
                    <a:pt x="77" y="132"/>
                  </a:cubicBezTo>
                  <a:lnTo>
                    <a:pt x="7204" y="132"/>
                  </a:lnTo>
                  <a:cubicBezTo>
                    <a:pt x="7281" y="132"/>
                    <a:pt x="7281" y="1"/>
                    <a:pt x="7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50"/>
            <p:cNvSpPr/>
            <p:nvPr/>
          </p:nvSpPr>
          <p:spPr>
            <a:xfrm>
              <a:off x="3783425" y="5246925"/>
              <a:ext cx="109125" cy="24425"/>
            </a:xfrm>
            <a:custGeom>
              <a:avLst/>
              <a:gdLst/>
              <a:ahLst/>
              <a:cxnLst/>
              <a:rect l="l" t="t" r="r" b="b"/>
              <a:pathLst>
                <a:path w="4365" h="977" extrusionOk="0">
                  <a:moveTo>
                    <a:pt x="1" y="1"/>
                  </a:moveTo>
                  <a:lnTo>
                    <a:pt x="1" y="977"/>
                  </a:lnTo>
                  <a:lnTo>
                    <a:pt x="4364" y="977"/>
                  </a:lnTo>
                  <a:lnTo>
                    <a:pt x="436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50"/>
            <p:cNvSpPr/>
            <p:nvPr/>
          </p:nvSpPr>
          <p:spPr>
            <a:xfrm>
              <a:off x="3781775" y="5245575"/>
              <a:ext cx="112700" cy="3025"/>
            </a:xfrm>
            <a:custGeom>
              <a:avLst/>
              <a:gdLst/>
              <a:ahLst/>
              <a:cxnLst/>
              <a:rect l="l" t="t" r="r" b="b"/>
              <a:pathLst>
                <a:path w="4508" h="121" extrusionOk="0">
                  <a:moveTo>
                    <a:pt x="78" y="0"/>
                  </a:moveTo>
                  <a:cubicBezTo>
                    <a:pt x="1" y="0"/>
                    <a:pt x="1" y="120"/>
                    <a:pt x="78" y="120"/>
                  </a:cubicBezTo>
                  <a:lnTo>
                    <a:pt x="4430" y="120"/>
                  </a:lnTo>
                  <a:cubicBezTo>
                    <a:pt x="4508" y="120"/>
                    <a:pt x="4508" y="0"/>
                    <a:pt x="44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50"/>
            <p:cNvSpPr/>
            <p:nvPr/>
          </p:nvSpPr>
          <p:spPr>
            <a:xfrm>
              <a:off x="3797675" y="5246325"/>
              <a:ext cx="3325" cy="25300"/>
            </a:xfrm>
            <a:custGeom>
              <a:avLst/>
              <a:gdLst/>
              <a:ahLst/>
              <a:cxnLst/>
              <a:rect l="l" t="t" r="r" b="b"/>
              <a:pathLst>
                <a:path w="133" h="1012" extrusionOk="0">
                  <a:moveTo>
                    <a:pt x="67" y="0"/>
                  </a:moveTo>
                  <a:cubicBezTo>
                    <a:pt x="34" y="0"/>
                    <a:pt x="1" y="19"/>
                    <a:pt x="1" y="58"/>
                  </a:cubicBezTo>
                  <a:lnTo>
                    <a:pt x="1" y="946"/>
                  </a:lnTo>
                  <a:cubicBezTo>
                    <a:pt x="1" y="990"/>
                    <a:pt x="34" y="1011"/>
                    <a:pt x="67" y="1011"/>
                  </a:cubicBezTo>
                  <a:cubicBezTo>
                    <a:pt x="100" y="1011"/>
                    <a:pt x="132" y="990"/>
                    <a:pt x="132" y="946"/>
                  </a:cubicBezTo>
                  <a:lnTo>
                    <a:pt x="132" y="58"/>
                  </a:lnTo>
                  <a:cubicBezTo>
                    <a:pt x="132" y="19"/>
                    <a:pt x="100" y="0"/>
                    <a:pt x="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50"/>
            <p:cNvSpPr/>
            <p:nvPr/>
          </p:nvSpPr>
          <p:spPr>
            <a:xfrm>
              <a:off x="3823175" y="5246325"/>
              <a:ext cx="3325" cy="25300"/>
            </a:xfrm>
            <a:custGeom>
              <a:avLst/>
              <a:gdLst/>
              <a:ahLst/>
              <a:cxnLst/>
              <a:rect l="l" t="t" r="r" b="b"/>
              <a:pathLst>
                <a:path w="133" h="1012" extrusionOk="0">
                  <a:moveTo>
                    <a:pt x="67" y="0"/>
                  </a:moveTo>
                  <a:cubicBezTo>
                    <a:pt x="34" y="0"/>
                    <a:pt x="1" y="19"/>
                    <a:pt x="1" y="58"/>
                  </a:cubicBezTo>
                  <a:lnTo>
                    <a:pt x="1" y="946"/>
                  </a:lnTo>
                  <a:cubicBezTo>
                    <a:pt x="1" y="990"/>
                    <a:pt x="34" y="1011"/>
                    <a:pt x="67" y="1011"/>
                  </a:cubicBezTo>
                  <a:cubicBezTo>
                    <a:pt x="100" y="1011"/>
                    <a:pt x="133" y="990"/>
                    <a:pt x="133" y="946"/>
                  </a:cubicBezTo>
                  <a:lnTo>
                    <a:pt x="133" y="58"/>
                  </a:lnTo>
                  <a:cubicBezTo>
                    <a:pt x="133" y="19"/>
                    <a:pt x="100" y="0"/>
                    <a:pt x="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0"/>
            <p:cNvSpPr/>
            <p:nvPr/>
          </p:nvSpPr>
          <p:spPr>
            <a:xfrm>
              <a:off x="3848675" y="5246325"/>
              <a:ext cx="3300" cy="25300"/>
            </a:xfrm>
            <a:custGeom>
              <a:avLst/>
              <a:gdLst/>
              <a:ahLst/>
              <a:cxnLst/>
              <a:rect l="l" t="t" r="r" b="b"/>
              <a:pathLst>
                <a:path w="132" h="1012" extrusionOk="0">
                  <a:moveTo>
                    <a:pt x="66" y="0"/>
                  </a:moveTo>
                  <a:cubicBezTo>
                    <a:pt x="33" y="0"/>
                    <a:pt x="0" y="19"/>
                    <a:pt x="0" y="58"/>
                  </a:cubicBezTo>
                  <a:lnTo>
                    <a:pt x="0" y="946"/>
                  </a:lnTo>
                  <a:cubicBezTo>
                    <a:pt x="0" y="990"/>
                    <a:pt x="33" y="1011"/>
                    <a:pt x="66" y="1011"/>
                  </a:cubicBezTo>
                  <a:cubicBezTo>
                    <a:pt x="99" y="1011"/>
                    <a:pt x="132" y="990"/>
                    <a:pt x="132" y="946"/>
                  </a:cubicBezTo>
                  <a:lnTo>
                    <a:pt x="132" y="58"/>
                  </a:lnTo>
                  <a:cubicBezTo>
                    <a:pt x="132" y="19"/>
                    <a:pt x="99" y="0"/>
                    <a:pt x="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0"/>
            <p:cNvSpPr/>
            <p:nvPr/>
          </p:nvSpPr>
          <p:spPr>
            <a:xfrm>
              <a:off x="3874425" y="5246325"/>
              <a:ext cx="3050" cy="25300"/>
            </a:xfrm>
            <a:custGeom>
              <a:avLst/>
              <a:gdLst/>
              <a:ahLst/>
              <a:cxnLst/>
              <a:rect l="l" t="t" r="r" b="b"/>
              <a:pathLst>
                <a:path w="122" h="1012" extrusionOk="0">
                  <a:moveTo>
                    <a:pt x="61" y="0"/>
                  </a:moveTo>
                  <a:cubicBezTo>
                    <a:pt x="31" y="0"/>
                    <a:pt x="1" y="19"/>
                    <a:pt x="1" y="58"/>
                  </a:cubicBezTo>
                  <a:lnTo>
                    <a:pt x="1" y="946"/>
                  </a:lnTo>
                  <a:cubicBezTo>
                    <a:pt x="1" y="990"/>
                    <a:pt x="31" y="1011"/>
                    <a:pt x="61" y="1011"/>
                  </a:cubicBezTo>
                  <a:cubicBezTo>
                    <a:pt x="92" y="1011"/>
                    <a:pt x="122" y="990"/>
                    <a:pt x="122" y="946"/>
                  </a:cubicBezTo>
                  <a:lnTo>
                    <a:pt x="122" y="58"/>
                  </a:lnTo>
                  <a:cubicBezTo>
                    <a:pt x="122" y="19"/>
                    <a:pt x="92" y="0"/>
                    <a:pt x="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0"/>
            <p:cNvSpPr/>
            <p:nvPr/>
          </p:nvSpPr>
          <p:spPr>
            <a:xfrm>
              <a:off x="3796325" y="5272425"/>
              <a:ext cx="109125" cy="24150"/>
            </a:xfrm>
            <a:custGeom>
              <a:avLst/>
              <a:gdLst/>
              <a:ahLst/>
              <a:cxnLst/>
              <a:rect l="l" t="t" r="r" b="b"/>
              <a:pathLst>
                <a:path w="4365" h="966" extrusionOk="0">
                  <a:moveTo>
                    <a:pt x="1" y="1"/>
                  </a:moveTo>
                  <a:lnTo>
                    <a:pt x="1" y="966"/>
                  </a:lnTo>
                  <a:lnTo>
                    <a:pt x="4364" y="966"/>
                  </a:lnTo>
                  <a:lnTo>
                    <a:pt x="436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50"/>
            <p:cNvSpPr/>
            <p:nvPr/>
          </p:nvSpPr>
          <p:spPr>
            <a:xfrm>
              <a:off x="3794400" y="5270775"/>
              <a:ext cx="112950" cy="3325"/>
            </a:xfrm>
            <a:custGeom>
              <a:avLst/>
              <a:gdLst/>
              <a:ahLst/>
              <a:cxnLst/>
              <a:rect l="l" t="t" r="r" b="b"/>
              <a:pathLst>
                <a:path w="4518" h="133" extrusionOk="0">
                  <a:moveTo>
                    <a:pt x="88" y="1"/>
                  </a:moveTo>
                  <a:cubicBezTo>
                    <a:pt x="0" y="1"/>
                    <a:pt x="0" y="133"/>
                    <a:pt x="88" y="133"/>
                  </a:cubicBezTo>
                  <a:lnTo>
                    <a:pt x="4430" y="133"/>
                  </a:lnTo>
                  <a:cubicBezTo>
                    <a:pt x="4517" y="133"/>
                    <a:pt x="4517" y="1"/>
                    <a:pt x="4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50"/>
            <p:cNvSpPr/>
            <p:nvPr/>
          </p:nvSpPr>
          <p:spPr>
            <a:xfrm>
              <a:off x="3810300" y="5271600"/>
              <a:ext cx="3300" cy="25300"/>
            </a:xfrm>
            <a:custGeom>
              <a:avLst/>
              <a:gdLst/>
              <a:ahLst/>
              <a:cxnLst/>
              <a:rect l="l" t="t" r="r" b="b"/>
              <a:pathLst>
                <a:path w="132" h="1012" extrusionOk="0">
                  <a:moveTo>
                    <a:pt x="66" y="0"/>
                  </a:moveTo>
                  <a:cubicBezTo>
                    <a:pt x="33" y="0"/>
                    <a:pt x="0" y="22"/>
                    <a:pt x="0" y="66"/>
                  </a:cubicBezTo>
                  <a:lnTo>
                    <a:pt x="0" y="955"/>
                  </a:lnTo>
                  <a:cubicBezTo>
                    <a:pt x="0" y="993"/>
                    <a:pt x="33" y="1012"/>
                    <a:pt x="66" y="1012"/>
                  </a:cubicBezTo>
                  <a:cubicBezTo>
                    <a:pt x="99" y="1012"/>
                    <a:pt x="132" y="993"/>
                    <a:pt x="132" y="955"/>
                  </a:cubicBezTo>
                  <a:lnTo>
                    <a:pt x="132" y="66"/>
                  </a:lnTo>
                  <a:cubicBezTo>
                    <a:pt x="132" y="22"/>
                    <a:pt x="99" y="0"/>
                    <a:pt x="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50"/>
            <p:cNvSpPr/>
            <p:nvPr/>
          </p:nvSpPr>
          <p:spPr>
            <a:xfrm>
              <a:off x="3835800" y="5271600"/>
              <a:ext cx="3300" cy="25300"/>
            </a:xfrm>
            <a:custGeom>
              <a:avLst/>
              <a:gdLst/>
              <a:ahLst/>
              <a:cxnLst/>
              <a:rect l="l" t="t" r="r" b="b"/>
              <a:pathLst>
                <a:path w="132" h="1012" extrusionOk="0">
                  <a:moveTo>
                    <a:pt x="66" y="0"/>
                  </a:moveTo>
                  <a:cubicBezTo>
                    <a:pt x="33" y="0"/>
                    <a:pt x="0" y="22"/>
                    <a:pt x="0" y="66"/>
                  </a:cubicBezTo>
                  <a:lnTo>
                    <a:pt x="0" y="955"/>
                  </a:lnTo>
                  <a:cubicBezTo>
                    <a:pt x="0" y="993"/>
                    <a:pt x="33" y="1012"/>
                    <a:pt x="66" y="1012"/>
                  </a:cubicBezTo>
                  <a:cubicBezTo>
                    <a:pt x="99" y="1012"/>
                    <a:pt x="132" y="993"/>
                    <a:pt x="132" y="955"/>
                  </a:cubicBezTo>
                  <a:lnTo>
                    <a:pt x="132" y="66"/>
                  </a:lnTo>
                  <a:cubicBezTo>
                    <a:pt x="132" y="22"/>
                    <a:pt x="99" y="0"/>
                    <a:pt x="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0"/>
            <p:cNvSpPr/>
            <p:nvPr/>
          </p:nvSpPr>
          <p:spPr>
            <a:xfrm>
              <a:off x="3861550" y="5271600"/>
              <a:ext cx="3050" cy="25300"/>
            </a:xfrm>
            <a:custGeom>
              <a:avLst/>
              <a:gdLst/>
              <a:ahLst/>
              <a:cxnLst/>
              <a:rect l="l" t="t" r="r" b="b"/>
              <a:pathLst>
                <a:path w="122" h="1012" extrusionOk="0">
                  <a:moveTo>
                    <a:pt x="61" y="0"/>
                  </a:moveTo>
                  <a:cubicBezTo>
                    <a:pt x="31" y="0"/>
                    <a:pt x="1" y="22"/>
                    <a:pt x="1" y="66"/>
                  </a:cubicBezTo>
                  <a:lnTo>
                    <a:pt x="1" y="955"/>
                  </a:lnTo>
                  <a:cubicBezTo>
                    <a:pt x="1" y="993"/>
                    <a:pt x="31" y="1012"/>
                    <a:pt x="61" y="1012"/>
                  </a:cubicBezTo>
                  <a:cubicBezTo>
                    <a:pt x="91" y="1012"/>
                    <a:pt x="121" y="993"/>
                    <a:pt x="121" y="955"/>
                  </a:cubicBezTo>
                  <a:lnTo>
                    <a:pt x="121" y="66"/>
                  </a:lnTo>
                  <a:cubicBezTo>
                    <a:pt x="121" y="22"/>
                    <a:pt x="91" y="0"/>
                    <a:pt x="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0"/>
            <p:cNvSpPr/>
            <p:nvPr/>
          </p:nvSpPr>
          <p:spPr>
            <a:xfrm>
              <a:off x="3887050" y="5271600"/>
              <a:ext cx="3300" cy="25300"/>
            </a:xfrm>
            <a:custGeom>
              <a:avLst/>
              <a:gdLst/>
              <a:ahLst/>
              <a:cxnLst/>
              <a:rect l="l" t="t" r="r" b="b"/>
              <a:pathLst>
                <a:path w="132" h="1012" extrusionOk="0">
                  <a:moveTo>
                    <a:pt x="66" y="0"/>
                  </a:moveTo>
                  <a:cubicBezTo>
                    <a:pt x="33" y="0"/>
                    <a:pt x="0" y="22"/>
                    <a:pt x="0" y="66"/>
                  </a:cubicBezTo>
                  <a:lnTo>
                    <a:pt x="0" y="955"/>
                  </a:lnTo>
                  <a:cubicBezTo>
                    <a:pt x="0" y="993"/>
                    <a:pt x="33" y="1012"/>
                    <a:pt x="66" y="1012"/>
                  </a:cubicBezTo>
                  <a:cubicBezTo>
                    <a:pt x="99" y="1012"/>
                    <a:pt x="132" y="993"/>
                    <a:pt x="132" y="955"/>
                  </a:cubicBezTo>
                  <a:lnTo>
                    <a:pt x="132" y="66"/>
                  </a:lnTo>
                  <a:cubicBezTo>
                    <a:pt x="132" y="22"/>
                    <a:pt x="99" y="0"/>
                    <a:pt x="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0"/>
            <p:cNvSpPr/>
            <p:nvPr/>
          </p:nvSpPr>
          <p:spPr>
            <a:xfrm>
              <a:off x="3784825" y="5297650"/>
              <a:ext cx="109100" cy="24400"/>
            </a:xfrm>
            <a:custGeom>
              <a:avLst/>
              <a:gdLst/>
              <a:ahLst/>
              <a:cxnLst/>
              <a:rect l="l" t="t" r="r" b="b"/>
              <a:pathLst>
                <a:path w="4364" h="976" extrusionOk="0">
                  <a:moveTo>
                    <a:pt x="0" y="0"/>
                  </a:moveTo>
                  <a:lnTo>
                    <a:pt x="0" y="976"/>
                  </a:lnTo>
                  <a:lnTo>
                    <a:pt x="4364" y="976"/>
                  </a:lnTo>
                  <a:lnTo>
                    <a:pt x="436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0"/>
            <p:cNvSpPr/>
            <p:nvPr/>
          </p:nvSpPr>
          <p:spPr>
            <a:xfrm>
              <a:off x="3782875" y="5296000"/>
              <a:ext cx="112950" cy="3325"/>
            </a:xfrm>
            <a:custGeom>
              <a:avLst/>
              <a:gdLst/>
              <a:ahLst/>
              <a:cxnLst/>
              <a:rect l="l" t="t" r="r" b="b"/>
              <a:pathLst>
                <a:path w="4518" h="133" extrusionOk="0">
                  <a:moveTo>
                    <a:pt x="89" y="1"/>
                  </a:moveTo>
                  <a:cubicBezTo>
                    <a:pt x="1" y="1"/>
                    <a:pt x="1" y="132"/>
                    <a:pt x="89" y="132"/>
                  </a:cubicBezTo>
                  <a:lnTo>
                    <a:pt x="4430" y="132"/>
                  </a:lnTo>
                  <a:cubicBezTo>
                    <a:pt x="4518" y="132"/>
                    <a:pt x="4518" y="1"/>
                    <a:pt x="4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0"/>
            <p:cNvSpPr/>
            <p:nvPr/>
          </p:nvSpPr>
          <p:spPr>
            <a:xfrm>
              <a:off x="3798775" y="5297025"/>
              <a:ext cx="3325" cy="25325"/>
            </a:xfrm>
            <a:custGeom>
              <a:avLst/>
              <a:gdLst/>
              <a:ahLst/>
              <a:cxnLst/>
              <a:rect l="l" t="t" r="r" b="b"/>
              <a:pathLst>
                <a:path w="133" h="1013" extrusionOk="0">
                  <a:moveTo>
                    <a:pt x="67" y="1"/>
                  </a:moveTo>
                  <a:cubicBezTo>
                    <a:pt x="34" y="1"/>
                    <a:pt x="1" y="20"/>
                    <a:pt x="1" y="58"/>
                  </a:cubicBezTo>
                  <a:lnTo>
                    <a:pt x="1" y="946"/>
                  </a:lnTo>
                  <a:cubicBezTo>
                    <a:pt x="1" y="990"/>
                    <a:pt x="34" y="1012"/>
                    <a:pt x="67" y="1012"/>
                  </a:cubicBezTo>
                  <a:cubicBezTo>
                    <a:pt x="99" y="1012"/>
                    <a:pt x="132" y="990"/>
                    <a:pt x="132" y="946"/>
                  </a:cubicBezTo>
                  <a:lnTo>
                    <a:pt x="132" y="58"/>
                  </a:lnTo>
                  <a:cubicBezTo>
                    <a:pt x="132" y="20"/>
                    <a:pt x="99" y="1"/>
                    <a:pt x="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0"/>
            <p:cNvSpPr/>
            <p:nvPr/>
          </p:nvSpPr>
          <p:spPr>
            <a:xfrm>
              <a:off x="3824550" y="5297025"/>
              <a:ext cx="3050" cy="25325"/>
            </a:xfrm>
            <a:custGeom>
              <a:avLst/>
              <a:gdLst/>
              <a:ahLst/>
              <a:cxnLst/>
              <a:rect l="l" t="t" r="r" b="b"/>
              <a:pathLst>
                <a:path w="122" h="1013" extrusionOk="0">
                  <a:moveTo>
                    <a:pt x="61" y="1"/>
                  </a:moveTo>
                  <a:cubicBezTo>
                    <a:pt x="31" y="1"/>
                    <a:pt x="0" y="20"/>
                    <a:pt x="0" y="58"/>
                  </a:cubicBezTo>
                  <a:lnTo>
                    <a:pt x="0" y="946"/>
                  </a:lnTo>
                  <a:cubicBezTo>
                    <a:pt x="0" y="990"/>
                    <a:pt x="31" y="1012"/>
                    <a:pt x="61" y="1012"/>
                  </a:cubicBezTo>
                  <a:cubicBezTo>
                    <a:pt x="91" y="1012"/>
                    <a:pt x="121" y="990"/>
                    <a:pt x="121" y="946"/>
                  </a:cubicBezTo>
                  <a:lnTo>
                    <a:pt x="121" y="58"/>
                  </a:lnTo>
                  <a:cubicBezTo>
                    <a:pt x="121" y="20"/>
                    <a:pt x="91" y="1"/>
                    <a:pt x="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0"/>
            <p:cNvSpPr/>
            <p:nvPr/>
          </p:nvSpPr>
          <p:spPr>
            <a:xfrm>
              <a:off x="3850050" y="5297025"/>
              <a:ext cx="3025" cy="25325"/>
            </a:xfrm>
            <a:custGeom>
              <a:avLst/>
              <a:gdLst/>
              <a:ahLst/>
              <a:cxnLst/>
              <a:rect l="l" t="t" r="r" b="b"/>
              <a:pathLst>
                <a:path w="121" h="1013" extrusionOk="0">
                  <a:moveTo>
                    <a:pt x="60" y="1"/>
                  </a:moveTo>
                  <a:cubicBezTo>
                    <a:pt x="30" y="1"/>
                    <a:pt x="0" y="20"/>
                    <a:pt x="0" y="58"/>
                  </a:cubicBezTo>
                  <a:lnTo>
                    <a:pt x="0" y="946"/>
                  </a:lnTo>
                  <a:cubicBezTo>
                    <a:pt x="0" y="990"/>
                    <a:pt x="30" y="1012"/>
                    <a:pt x="60" y="1012"/>
                  </a:cubicBezTo>
                  <a:cubicBezTo>
                    <a:pt x="91" y="1012"/>
                    <a:pt x="121" y="990"/>
                    <a:pt x="121" y="946"/>
                  </a:cubicBezTo>
                  <a:lnTo>
                    <a:pt x="121" y="58"/>
                  </a:lnTo>
                  <a:cubicBezTo>
                    <a:pt x="121" y="20"/>
                    <a:pt x="91" y="1"/>
                    <a:pt x="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0"/>
            <p:cNvSpPr/>
            <p:nvPr/>
          </p:nvSpPr>
          <p:spPr>
            <a:xfrm>
              <a:off x="3875525" y="5297025"/>
              <a:ext cx="3325" cy="25325"/>
            </a:xfrm>
            <a:custGeom>
              <a:avLst/>
              <a:gdLst/>
              <a:ahLst/>
              <a:cxnLst/>
              <a:rect l="l" t="t" r="r" b="b"/>
              <a:pathLst>
                <a:path w="133" h="1013" extrusionOk="0">
                  <a:moveTo>
                    <a:pt x="66" y="1"/>
                  </a:moveTo>
                  <a:cubicBezTo>
                    <a:pt x="34" y="1"/>
                    <a:pt x="1" y="20"/>
                    <a:pt x="1" y="58"/>
                  </a:cubicBezTo>
                  <a:lnTo>
                    <a:pt x="1" y="946"/>
                  </a:lnTo>
                  <a:cubicBezTo>
                    <a:pt x="1" y="990"/>
                    <a:pt x="34" y="1012"/>
                    <a:pt x="66" y="1012"/>
                  </a:cubicBezTo>
                  <a:cubicBezTo>
                    <a:pt x="99" y="1012"/>
                    <a:pt x="132" y="990"/>
                    <a:pt x="132" y="946"/>
                  </a:cubicBezTo>
                  <a:lnTo>
                    <a:pt x="132" y="58"/>
                  </a:lnTo>
                  <a:cubicBezTo>
                    <a:pt x="132" y="20"/>
                    <a:pt x="99" y="1"/>
                    <a:pt x="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0"/>
            <p:cNvSpPr/>
            <p:nvPr/>
          </p:nvSpPr>
          <p:spPr>
            <a:xfrm>
              <a:off x="3756025" y="5342325"/>
              <a:ext cx="181750" cy="21950"/>
            </a:xfrm>
            <a:custGeom>
              <a:avLst/>
              <a:gdLst/>
              <a:ahLst/>
              <a:cxnLst/>
              <a:rect l="l" t="t" r="r" b="b"/>
              <a:pathLst>
                <a:path w="7270" h="878" extrusionOk="0">
                  <a:moveTo>
                    <a:pt x="0" y="0"/>
                  </a:moveTo>
                  <a:lnTo>
                    <a:pt x="0" y="877"/>
                  </a:lnTo>
                  <a:lnTo>
                    <a:pt x="7270" y="877"/>
                  </a:lnTo>
                  <a:lnTo>
                    <a:pt x="72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0"/>
            <p:cNvSpPr/>
            <p:nvPr/>
          </p:nvSpPr>
          <p:spPr>
            <a:xfrm>
              <a:off x="3754375" y="5321775"/>
              <a:ext cx="181775" cy="21950"/>
            </a:xfrm>
            <a:custGeom>
              <a:avLst/>
              <a:gdLst/>
              <a:ahLst/>
              <a:cxnLst/>
              <a:rect l="l" t="t" r="r" b="b"/>
              <a:pathLst>
                <a:path w="7271" h="878" extrusionOk="0">
                  <a:moveTo>
                    <a:pt x="1" y="0"/>
                  </a:moveTo>
                  <a:lnTo>
                    <a:pt x="1" y="877"/>
                  </a:lnTo>
                  <a:lnTo>
                    <a:pt x="7270" y="877"/>
                  </a:lnTo>
                  <a:lnTo>
                    <a:pt x="72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0"/>
            <p:cNvSpPr/>
            <p:nvPr/>
          </p:nvSpPr>
          <p:spPr>
            <a:xfrm>
              <a:off x="3825925" y="5321775"/>
              <a:ext cx="28800" cy="21650"/>
            </a:xfrm>
            <a:custGeom>
              <a:avLst/>
              <a:gdLst/>
              <a:ahLst/>
              <a:cxnLst/>
              <a:rect l="l" t="t" r="r" b="b"/>
              <a:pathLst>
                <a:path w="1152" h="866" extrusionOk="0">
                  <a:moveTo>
                    <a:pt x="1" y="0"/>
                  </a:moveTo>
                  <a:lnTo>
                    <a:pt x="1" y="866"/>
                  </a:lnTo>
                  <a:lnTo>
                    <a:pt x="1151" y="866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0"/>
            <p:cNvSpPr/>
            <p:nvPr/>
          </p:nvSpPr>
          <p:spPr>
            <a:xfrm>
              <a:off x="3835500" y="5342050"/>
              <a:ext cx="28825" cy="21675"/>
            </a:xfrm>
            <a:custGeom>
              <a:avLst/>
              <a:gdLst/>
              <a:ahLst/>
              <a:cxnLst/>
              <a:rect l="l" t="t" r="r" b="b"/>
              <a:pathLst>
                <a:path w="1153" h="867" extrusionOk="0">
                  <a:moveTo>
                    <a:pt x="1" y="1"/>
                  </a:moveTo>
                  <a:lnTo>
                    <a:pt x="1" y="866"/>
                  </a:lnTo>
                  <a:lnTo>
                    <a:pt x="1153" y="866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0"/>
            <p:cNvSpPr/>
            <p:nvPr/>
          </p:nvSpPr>
          <p:spPr>
            <a:xfrm>
              <a:off x="3754125" y="5341775"/>
              <a:ext cx="182025" cy="3050"/>
            </a:xfrm>
            <a:custGeom>
              <a:avLst/>
              <a:gdLst/>
              <a:ahLst/>
              <a:cxnLst/>
              <a:rect l="l" t="t" r="r" b="b"/>
              <a:pathLst>
                <a:path w="7281" h="122" extrusionOk="0">
                  <a:moveTo>
                    <a:pt x="88" y="0"/>
                  </a:moveTo>
                  <a:cubicBezTo>
                    <a:pt x="0" y="0"/>
                    <a:pt x="0" y="121"/>
                    <a:pt x="88" y="121"/>
                  </a:cubicBezTo>
                  <a:lnTo>
                    <a:pt x="7203" y="121"/>
                  </a:lnTo>
                  <a:cubicBezTo>
                    <a:pt x="7280" y="121"/>
                    <a:pt x="7280" y="0"/>
                    <a:pt x="7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0"/>
            <p:cNvSpPr/>
            <p:nvPr/>
          </p:nvSpPr>
          <p:spPr>
            <a:xfrm>
              <a:off x="2778325" y="4728175"/>
              <a:ext cx="223700" cy="122200"/>
            </a:xfrm>
            <a:custGeom>
              <a:avLst/>
              <a:gdLst/>
              <a:ahLst/>
              <a:cxnLst/>
              <a:rect l="l" t="t" r="r" b="b"/>
              <a:pathLst>
                <a:path w="8948" h="4888" extrusionOk="0">
                  <a:moveTo>
                    <a:pt x="7898" y="1"/>
                  </a:moveTo>
                  <a:cubicBezTo>
                    <a:pt x="7283" y="1"/>
                    <a:pt x="6520" y="301"/>
                    <a:pt x="5932" y="654"/>
                  </a:cubicBezTo>
                  <a:cubicBezTo>
                    <a:pt x="5932" y="654"/>
                    <a:pt x="5296" y="983"/>
                    <a:pt x="5055" y="1159"/>
                  </a:cubicBezTo>
                  <a:lnTo>
                    <a:pt x="5044" y="1169"/>
                  </a:lnTo>
                  <a:lnTo>
                    <a:pt x="2862" y="840"/>
                  </a:lnTo>
                  <a:cubicBezTo>
                    <a:pt x="2825" y="836"/>
                    <a:pt x="2789" y="834"/>
                    <a:pt x="2752" y="834"/>
                  </a:cubicBezTo>
                  <a:cubicBezTo>
                    <a:pt x="2607" y="834"/>
                    <a:pt x="2468" y="869"/>
                    <a:pt x="2336" y="940"/>
                  </a:cubicBezTo>
                  <a:lnTo>
                    <a:pt x="2160" y="1049"/>
                  </a:lnTo>
                  <a:cubicBezTo>
                    <a:pt x="2073" y="1093"/>
                    <a:pt x="2073" y="1247"/>
                    <a:pt x="2172" y="1290"/>
                  </a:cubicBezTo>
                  <a:lnTo>
                    <a:pt x="3783" y="2068"/>
                  </a:lnTo>
                  <a:lnTo>
                    <a:pt x="3783" y="2090"/>
                  </a:lnTo>
                  <a:cubicBezTo>
                    <a:pt x="2928" y="2716"/>
                    <a:pt x="2204" y="3252"/>
                    <a:pt x="2204" y="3252"/>
                  </a:cubicBezTo>
                  <a:cubicBezTo>
                    <a:pt x="2194" y="3264"/>
                    <a:pt x="2182" y="3264"/>
                    <a:pt x="2182" y="3274"/>
                  </a:cubicBezTo>
                  <a:cubicBezTo>
                    <a:pt x="1950" y="3433"/>
                    <a:pt x="1686" y="3521"/>
                    <a:pt x="1419" y="3521"/>
                  </a:cubicBezTo>
                  <a:cubicBezTo>
                    <a:pt x="1333" y="3521"/>
                    <a:pt x="1248" y="3512"/>
                    <a:pt x="1163" y="3494"/>
                  </a:cubicBezTo>
                  <a:lnTo>
                    <a:pt x="308" y="3318"/>
                  </a:lnTo>
                  <a:cubicBezTo>
                    <a:pt x="294" y="3314"/>
                    <a:pt x="277" y="3311"/>
                    <a:pt x="259" y="3311"/>
                  </a:cubicBezTo>
                  <a:cubicBezTo>
                    <a:pt x="234" y="3311"/>
                    <a:pt x="207" y="3317"/>
                    <a:pt x="187" y="3330"/>
                  </a:cubicBezTo>
                  <a:cubicBezTo>
                    <a:pt x="33" y="3395"/>
                    <a:pt x="1" y="3625"/>
                    <a:pt x="132" y="3735"/>
                  </a:cubicBezTo>
                  <a:lnTo>
                    <a:pt x="1119" y="4667"/>
                  </a:lnTo>
                  <a:cubicBezTo>
                    <a:pt x="1216" y="4757"/>
                    <a:pt x="1340" y="4808"/>
                    <a:pt x="1465" y="4808"/>
                  </a:cubicBezTo>
                  <a:cubicBezTo>
                    <a:pt x="1537" y="4808"/>
                    <a:pt x="1610" y="4791"/>
                    <a:pt x="1678" y="4755"/>
                  </a:cubicBezTo>
                  <a:lnTo>
                    <a:pt x="2138" y="4514"/>
                  </a:lnTo>
                  <a:lnTo>
                    <a:pt x="4463" y="3286"/>
                  </a:lnTo>
                  <a:lnTo>
                    <a:pt x="4211" y="4777"/>
                  </a:lnTo>
                  <a:cubicBezTo>
                    <a:pt x="4200" y="4827"/>
                    <a:pt x="4237" y="4888"/>
                    <a:pt x="4287" y="4888"/>
                  </a:cubicBezTo>
                  <a:cubicBezTo>
                    <a:pt x="4291" y="4888"/>
                    <a:pt x="4295" y="4887"/>
                    <a:pt x="4299" y="4886"/>
                  </a:cubicBezTo>
                  <a:lnTo>
                    <a:pt x="4408" y="4886"/>
                  </a:lnTo>
                  <a:cubicBezTo>
                    <a:pt x="4562" y="4886"/>
                    <a:pt x="4693" y="4787"/>
                    <a:pt x="4770" y="4645"/>
                  </a:cubicBezTo>
                  <a:lnTo>
                    <a:pt x="5702" y="2628"/>
                  </a:lnTo>
                  <a:lnTo>
                    <a:pt x="8454" y="1169"/>
                  </a:lnTo>
                  <a:cubicBezTo>
                    <a:pt x="8816" y="983"/>
                    <a:pt x="8947" y="633"/>
                    <a:pt x="8761" y="358"/>
                  </a:cubicBezTo>
                  <a:cubicBezTo>
                    <a:pt x="8566" y="103"/>
                    <a:pt x="8258" y="1"/>
                    <a:pt x="78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0"/>
            <p:cNvSpPr/>
            <p:nvPr/>
          </p:nvSpPr>
          <p:spPr>
            <a:xfrm>
              <a:off x="3438075" y="5290525"/>
              <a:ext cx="136800" cy="96225"/>
            </a:xfrm>
            <a:custGeom>
              <a:avLst/>
              <a:gdLst/>
              <a:ahLst/>
              <a:cxnLst/>
              <a:rect l="l" t="t" r="r" b="b"/>
              <a:pathLst>
                <a:path w="5472" h="3849" extrusionOk="0">
                  <a:moveTo>
                    <a:pt x="0" y="0"/>
                  </a:moveTo>
                  <a:lnTo>
                    <a:pt x="0" y="3848"/>
                  </a:lnTo>
                  <a:lnTo>
                    <a:pt x="5472" y="3848"/>
                  </a:lnTo>
                  <a:lnTo>
                    <a:pt x="54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0"/>
            <p:cNvSpPr/>
            <p:nvPr/>
          </p:nvSpPr>
          <p:spPr>
            <a:xfrm>
              <a:off x="3536750" y="5290525"/>
              <a:ext cx="15650" cy="96225"/>
            </a:xfrm>
            <a:custGeom>
              <a:avLst/>
              <a:gdLst/>
              <a:ahLst/>
              <a:cxnLst/>
              <a:rect l="l" t="t" r="r" b="b"/>
              <a:pathLst>
                <a:path w="626" h="3849" extrusionOk="0">
                  <a:moveTo>
                    <a:pt x="0" y="0"/>
                  </a:moveTo>
                  <a:lnTo>
                    <a:pt x="0" y="3848"/>
                  </a:lnTo>
                  <a:lnTo>
                    <a:pt x="626" y="3848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0"/>
            <p:cNvSpPr/>
            <p:nvPr/>
          </p:nvSpPr>
          <p:spPr>
            <a:xfrm>
              <a:off x="3459200" y="5290525"/>
              <a:ext cx="26325" cy="33175"/>
            </a:xfrm>
            <a:custGeom>
              <a:avLst/>
              <a:gdLst/>
              <a:ahLst/>
              <a:cxnLst/>
              <a:rect l="l" t="t" r="r" b="b"/>
              <a:pathLst>
                <a:path w="1053" h="1327" extrusionOk="0">
                  <a:moveTo>
                    <a:pt x="0" y="0"/>
                  </a:moveTo>
                  <a:lnTo>
                    <a:pt x="0" y="1327"/>
                  </a:lnTo>
                  <a:lnTo>
                    <a:pt x="1053" y="1327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0"/>
            <p:cNvSpPr/>
            <p:nvPr/>
          </p:nvSpPr>
          <p:spPr>
            <a:xfrm>
              <a:off x="3510975" y="5291325"/>
              <a:ext cx="3325" cy="99550"/>
            </a:xfrm>
            <a:custGeom>
              <a:avLst/>
              <a:gdLst/>
              <a:ahLst/>
              <a:cxnLst/>
              <a:rect l="l" t="t" r="r" b="b"/>
              <a:pathLst>
                <a:path w="133" h="3982" extrusionOk="0">
                  <a:moveTo>
                    <a:pt x="67" y="1"/>
                  </a:moveTo>
                  <a:cubicBezTo>
                    <a:pt x="34" y="1"/>
                    <a:pt x="1" y="23"/>
                    <a:pt x="1" y="67"/>
                  </a:cubicBezTo>
                  <a:lnTo>
                    <a:pt x="1" y="3915"/>
                  </a:lnTo>
                  <a:cubicBezTo>
                    <a:pt x="1" y="3959"/>
                    <a:pt x="34" y="3981"/>
                    <a:pt x="67" y="3981"/>
                  </a:cubicBezTo>
                  <a:cubicBezTo>
                    <a:pt x="99" y="3981"/>
                    <a:pt x="132" y="3959"/>
                    <a:pt x="132" y="3915"/>
                  </a:cubicBezTo>
                  <a:lnTo>
                    <a:pt x="132" y="67"/>
                  </a:lnTo>
                  <a:cubicBezTo>
                    <a:pt x="132" y="23"/>
                    <a:pt x="99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0"/>
            <p:cNvSpPr/>
            <p:nvPr/>
          </p:nvSpPr>
          <p:spPr>
            <a:xfrm>
              <a:off x="3580600" y="5311900"/>
              <a:ext cx="77600" cy="54300"/>
            </a:xfrm>
            <a:custGeom>
              <a:avLst/>
              <a:gdLst/>
              <a:ahLst/>
              <a:cxnLst/>
              <a:rect l="l" t="t" r="r" b="b"/>
              <a:pathLst>
                <a:path w="3104" h="2172" extrusionOk="0">
                  <a:moveTo>
                    <a:pt x="1" y="1"/>
                  </a:moveTo>
                  <a:lnTo>
                    <a:pt x="1" y="2171"/>
                  </a:lnTo>
                  <a:lnTo>
                    <a:pt x="3104" y="2171"/>
                  </a:lnTo>
                  <a:lnTo>
                    <a:pt x="3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0"/>
            <p:cNvSpPr/>
            <p:nvPr/>
          </p:nvSpPr>
          <p:spPr>
            <a:xfrm>
              <a:off x="3636525" y="5311900"/>
              <a:ext cx="8775" cy="54300"/>
            </a:xfrm>
            <a:custGeom>
              <a:avLst/>
              <a:gdLst/>
              <a:ahLst/>
              <a:cxnLst/>
              <a:rect l="l" t="t" r="r" b="b"/>
              <a:pathLst>
                <a:path w="351" h="2172" extrusionOk="0">
                  <a:moveTo>
                    <a:pt x="0" y="1"/>
                  </a:moveTo>
                  <a:lnTo>
                    <a:pt x="0" y="2171"/>
                  </a:lnTo>
                  <a:lnTo>
                    <a:pt x="351" y="2171"/>
                  </a:lnTo>
                  <a:lnTo>
                    <a:pt x="3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0"/>
            <p:cNvSpPr/>
            <p:nvPr/>
          </p:nvSpPr>
          <p:spPr>
            <a:xfrm>
              <a:off x="3592650" y="5311900"/>
              <a:ext cx="15125" cy="18675"/>
            </a:xfrm>
            <a:custGeom>
              <a:avLst/>
              <a:gdLst/>
              <a:ahLst/>
              <a:cxnLst/>
              <a:rect l="l" t="t" r="r" b="b"/>
              <a:pathLst>
                <a:path w="605" h="747" extrusionOk="0">
                  <a:moveTo>
                    <a:pt x="1" y="1"/>
                  </a:moveTo>
                  <a:lnTo>
                    <a:pt x="1" y="746"/>
                  </a:lnTo>
                  <a:lnTo>
                    <a:pt x="604" y="746"/>
                  </a:lnTo>
                  <a:lnTo>
                    <a:pt x="6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0"/>
            <p:cNvSpPr/>
            <p:nvPr/>
          </p:nvSpPr>
          <p:spPr>
            <a:xfrm>
              <a:off x="3621450" y="5311900"/>
              <a:ext cx="3025" cy="55950"/>
            </a:xfrm>
            <a:custGeom>
              <a:avLst/>
              <a:gdLst/>
              <a:ahLst/>
              <a:cxnLst/>
              <a:rect l="l" t="t" r="r" b="b"/>
              <a:pathLst>
                <a:path w="121" h="2238" extrusionOk="0">
                  <a:moveTo>
                    <a:pt x="61" y="1"/>
                  </a:moveTo>
                  <a:cubicBezTo>
                    <a:pt x="31" y="1"/>
                    <a:pt x="1" y="22"/>
                    <a:pt x="1" y="66"/>
                  </a:cubicBezTo>
                  <a:lnTo>
                    <a:pt x="1" y="2171"/>
                  </a:lnTo>
                  <a:cubicBezTo>
                    <a:pt x="1" y="2215"/>
                    <a:pt x="31" y="2237"/>
                    <a:pt x="61" y="2237"/>
                  </a:cubicBezTo>
                  <a:cubicBezTo>
                    <a:pt x="91" y="2237"/>
                    <a:pt x="121" y="2215"/>
                    <a:pt x="121" y="2171"/>
                  </a:cubicBezTo>
                  <a:lnTo>
                    <a:pt x="121" y="66"/>
                  </a:lnTo>
                  <a:cubicBezTo>
                    <a:pt x="121" y="22"/>
                    <a:pt x="91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0"/>
            <p:cNvSpPr/>
            <p:nvPr/>
          </p:nvSpPr>
          <p:spPr>
            <a:xfrm>
              <a:off x="3347900" y="5323675"/>
              <a:ext cx="60600" cy="42525"/>
            </a:xfrm>
            <a:custGeom>
              <a:avLst/>
              <a:gdLst/>
              <a:ahLst/>
              <a:cxnLst/>
              <a:rect l="l" t="t" r="r" b="b"/>
              <a:pathLst>
                <a:path w="2424" h="1701" extrusionOk="0">
                  <a:moveTo>
                    <a:pt x="1" y="1"/>
                  </a:moveTo>
                  <a:lnTo>
                    <a:pt x="1" y="1700"/>
                  </a:lnTo>
                  <a:lnTo>
                    <a:pt x="2423" y="1700"/>
                  </a:lnTo>
                  <a:lnTo>
                    <a:pt x="24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0"/>
            <p:cNvSpPr/>
            <p:nvPr/>
          </p:nvSpPr>
          <p:spPr>
            <a:xfrm>
              <a:off x="3391750" y="5323675"/>
              <a:ext cx="6875" cy="42525"/>
            </a:xfrm>
            <a:custGeom>
              <a:avLst/>
              <a:gdLst/>
              <a:ahLst/>
              <a:cxnLst/>
              <a:rect l="l" t="t" r="r" b="b"/>
              <a:pathLst>
                <a:path w="275" h="1701" extrusionOk="0">
                  <a:moveTo>
                    <a:pt x="1" y="1"/>
                  </a:moveTo>
                  <a:lnTo>
                    <a:pt x="1" y="1700"/>
                  </a:lnTo>
                  <a:lnTo>
                    <a:pt x="275" y="1700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0"/>
            <p:cNvSpPr/>
            <p:nvPr/>
          </p:nvSpPr>
          <p:spPr>
            <a:xfrm>
              <a:off x="3357500" y="5323675"/>
              <a:ext cx="11525" cy="14575"/>
            </a:xfrm>
            <a:custGeom>
              <a:avLst/>
              <a:gdLst/>
              <a:ahLst/>
              <a:cxnLst/>
              <a:rect l="l" t="t" r="r" b="b"/>
              <a:pathLst>
                <a:path w="461" h="583" extrusionOk="0">
                  <a:moveTo>
                    <a:pt x="0" y="1"/>
                  </a:moveTo>
                  <a:lnTo>
                    <a:pt x="0" y="582"/>
                  </a:lnTo>
                  <a:lnTo>
                    <a:pt x="460" y="582"/>
                  </a:lnTo>
                  <a:lnTo>
                    <a:pt x="4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0"/>
            <p:cNvSpPr/>
            <p:nvPr/>
          </p:nvSpPr>
          <p:spPr>
            <a:xfrm>
              <a:off x="3379425" y="5323425"/>
              <a:ext cx="3300" cy="44425"/>
            </a:xfrm>
            <a:custGeom>
              <a:avLst/>
              <a:gdLst/>
              <a:ahLst/>
              <a:cxnLst/>
              <a:rect l="l" t="t" r="r" b="b"/>
              <a:pathLst>
                <a:path w="132" h="1777" extrusionOk="0">
                  <a:moveTo>
                    <a:pt x="66" y="0"/>
                  </a:moveTo>
                  <a:cubicBezTo>
                    <a:pt x="33" y="0"/>
                    <a:pt x="0" y="22"/>
                    <a:pt x="0" y="66"/>
                  </a:cubicBezTo>
                  <a:lnTo>
                    <a:pt x="0" y="1710"/>
                  </a:lnTo>
                  <a:cubicBezTo>
                    <a:pt x="0" y="1754"/>
                    <a:pt x="33" y="1776"/>
                    <a:pt x="66" y="1776"/>
                  </a:cubicBezTo>
                  <a:cubicBezTo>
                    <a:pt x="99" y="1776"/>
                    <a:pt x="132" y="1754"/>
                    <a:pt x="132" y="1710"/>
                  </a:cubicBezTo>
                  <a:lnTo>
                    <a:pt x="132" y="66"/>
                  </a:lnTo>
                  <a:cubicBezTo>
                    <a:pt x="132" y="22"/>
                    <a:pt x="99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0"/>
            <p:cNvSpPr/>
            <p:nvPr/>
          </p:nvSpPr>
          <p:spPr>
            <a:xfrm>
              <a:off x="3271975" y="4473550"/>
              <a:ext cx="97875" cy="35275"/>
            </a:xfrm>
            <a:custGeom>
              <a:avLst/>
              <a:gdLst/>
              <a:ahLst/>
              <a:cxnLst/>
              <a:rect l="l" t="t" r="r" b="b"/>
              <a:pathLst>
                <a:path w="3915" h="1411" extrusionOk="0">
                  <a:moveTo>
                    <a:pt x="2247" y="0"/>
                  </a:moveTo>
                  <a:cubicBezTo>
                    <a:pt x="2086" y="0"/>
                    <a:pt x="1919" y="54"/>
                    <a:pt x="1776" y="139"/>
                  </a:cubicBezTo>
                  <a:cubicBezTo>
                    <a:pt x="1535" y="292"/>
                    <a:pt x="1360" y="512"/>
                    <a:pt x="1196" y="741"/>
                  </a:cubicBezTo>
                  <a:cubicBezTo>
                    <a:pt x="1206" y="577"/>
                    <a:pt x="1053" y="434"/>
                    <a:pt x="889" y="424"/>
                  </a:cubicBezTo>
                  <a:cubicBezTo>
                    <a:pt x="881" y="423"/>
                    <a:pt x="873" y="423"/>
                    <a:pt x="865" y="423"/>
                  </a:cubicBezTo>
                  <a:cubicBezTo>
                    <a:pt x="719" y="423"/>
                    <a:pt x="576" y="518"/>
                    <a:pt x="472" y="632"/>
                  </a:cubicBezTo>
                  <a:cubicBezTo>
                    <a:pt x="209" y="917"/>
                    <a:pt x="56" y="1268"/>
                    <a:pt x="0" y="1411"/>
                  </a:cubicBezTo>
                  <a:lnTo>
                    <a:pt x="3739" y="1377"/>
                  </a:lnTo>
                  <a:cubicBezTo>
                    <a:pt x="3915" y="1147"/>
                    <a:pt x="3783" y="775"/>
                    <a:pt x="3531" y="643"/>
                  </a:cubicBezTo>
                  <a:cubicBezTo>
                    <a:pt x="3445" y="600"/>
                    <a:pt x="3351" y="581"/>
                    <a:pt x="3256" y="581"/>
                  </a:cubicBezTo>
                  <a:cubicBezTo>
                    <a:pt x="3060" y="581"/>
                    <a:pt x="2860" y="664"/>
                    <a:pt x="2719" y="797"/>
                  </a:cubicBezTo>
                  <a:cubicBezTo>
                    <a:pt x="2906" y="588"/>
                    <a:pt x="2807" y="226"/>
                    <a:pt x="2566" y="84"/>
                  </a:cubicBezTo>
                  <a:cubicBezTo>
                    <a:pt x="2468" y="26"/>
                    <a:pt x="2359" y="0"/>
                    <a:pt x="2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0"/>
            <p:cNvSpPr/>
            <p:nvPr/>
          </p:nvSpPr>
          <p:spPr>
            <a:xfrm>
              <a:off x="3983800" y="4257975"/>
              <a:ext cx="97875" cy="35425"/>
            </a:xfrm>
            <a:custGeom>
              <a:avLst/>
              <a:gdLst/>
              <a:ahLst/>
              <a:cxnLst/>
              <a:rect l="l" t="t" r="r" b="b"/>
              <a:pathLst>
                <a:path w="3915" h="1417" extrusionOk="0">
                  <a:moveTo>
                    <a:pt x="2249" y="1"/>
                  </a:moveTo>
                  <a:cubicBezTo>
                    <a:pt x="2087" y="1"/>
                    <a:pt x="1920" y="53"/>
                    <a:pt x="1777" y="144"/>
                  </a:cubicBezTo>
                  <a:cubicBezTo>
                    <a:pt x="1536" y="286"/>
                    <a:pt x="1360" y="517"/>
                    <a:pt x="1195" y="736"/>
                  </a:cubicBezTo>
                  <a:cubicBezTo>
                    <a:pt x="1207" y="571"/>
                    <a:pt x="1053" y="440"/>
                    <a:pt x="888" y="429"/>
                  </a:cubicBezTo>
                  <a:cubicBezTo>
                    <a:pt x="880" y="429"/>
                    <a:pt x="872" y="428"/>
                    <a:pt x="864" y="428"/>
                  </a:cubicBezTo>
                  <a:cubicBezTo>
                    <a:pt x="719" y="428"/>
                    <a:pt x="576" y="523"/>
                    <a:pt x="472" y="627"/>
                  </a:cubicBezTo>
                  <a:cubicBezTo>
                    <a:pt x="209" y="912"/>
                    <a:pt x="67" y="1263"/>
                    <a:pt x="1" y="1416"/>
                  </a:cubicBezTo>
                  <a:lnTo>
                    <a:pt x="3739" y="1383"/>
                  </a:lnTo>
                  <a:cubicBezTo>
                    <a:pt x="3914" y="1141"/>
                    <a:pt x="3783" y="769"/>
                    <a:pt x="3531" y="637"/>
                  </a:cubicBezTo>
                  <a:cubicBezTo>
                    <a:pt x="3445" y="594"/>
                    <a:pt x="3351" y="575"/>
                    <a:pt x="3256" y="575"/>
                  </a:cubicBezTo>
                  <a:cubicBezTo>
                    <a:pt x="3060" y="575"/>
                    <a:pt x="2860" y="658"/>
                    <a:pt x="2720" y="791"/>
                  </a:cubicBezTo>
                  <a:cubicBezTo>
                    <a:pt x="2906" y="593"/>
                    <a:pt x="2807" y="221"/>
                    <a:pt x="2566" y="78"/>
                  </a:cubicBezTo>
                  <a:cubicBezTo>
                    <a:pt x="2468" y="25"/>
                    <a:pt x="2360" y="1"/>
                    <a:pt x="22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50"/>
            <p:cNvSpPr/>
            <p:nvPr/>
          </p:nvSpPr>
          <p:spPr>
            <a:xfrm>
              <a:off x="3351200" y="4258650"/>
              <a:ext cx="97850" cy="35275"/>
            </a:xfrm>
            <a:custGeom>
              <a:avLst/>
              <a:gdLst/>
              <a:ahLst/>
              <a:cxnLst/>
              <a:rect l="l" t="t" r="r" b="b"/>
              <a:pathLst>
                <a:path w="3914" h="1411" extrusionOk="0">
                  <a:moveTo>
                    <a:pt x="2244" y="1"/>
                  </a:moveTo>
                  <a:cubicBezTo>
                    <a:pt x="2080" y="1"/>
                    <a:pt x="1913" y="54"/>
                    <a:pt x="1776" y="139"/>
                  </a:cubicBezTo>
                  <a:cubicBezTo>
                    <a:pt x="1535" y="281"/>
                    <a:pt x="1360" y="512"/>
                    <a:pt x="1195" y="731"/>
                  </a:cubicBezTo>
                  <a:cubicBezTo>
                    <a:pt x="1195" y="578"/>
                    <a:pt x="1041" y="435"/>
                    <a:pt x="888" y="424"/>
                  </a:cubicBezTo>
                  <a:cubicBezTo>
                    <a:pt x="879" y="424"/>
                    <a:pt x="871" y="423"/>
                    <a:pt x="862" y="423"/>
                  </a:cubicBezTo>
                  <a:cubicBezTo>
                    <a:pt x="709" y="423"/>
                    <a:pt x="575" y="518"/>
                    <a:pt x="471" y="632"/>
                  </a:cubicBezTo>
                  <a:cubicBezTo>
                    <a:pt x="208" y="917"/>
                    <a:pt x="55" y="1257"/>
                    <a:pt x="0" y="1411"/>
                  </a:cubicBezTo>
                  <a:lnTo>
                    <a:pt x="3739" y="1378"/>
                  </a:lnTo>
                  <a:cubicBezTo>
                    <a:pt x="3914" y="1136"/>
                    <a:pt x="3782" y="764"/>
                    <a:pt x="3519" y="632"/>
                  </a:cubicBezTo>
                  <a:cubicBezTo>
                    <a:pt x="3438" y="593"/>
                    <a:pt x="3347" y="575"/>
                    <a:pt x="3255" y="575"/>
                  </a:cubicBezTo>
                  <a:cubicBezTo>
                    <a:pt x="3062" y="575"/>
                    <a:pt x="2860" y="656"/>
                    <a:pt x="2719" y="797"/>
                  </a:cubicBezTo>
                  <a:cubicBezTo>
                    <a:pt x="2905" y="588"/>
                    <a:pt x="2807" y="215"/>
                    <a:pt x="2566" y="84"/>
                  </a:cubicBezTo>
                  <a:cubicBezTo>
                    <a:pt x="2468" y="26"/>
                    <a:pt x="2357" y="1"/>
                    <a:pt x="22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0"/>
            <p:cNvSpPr/>
            <p:nvPr/>
          </p:nvSpPr>
          <p:spPr>
            <a:xfrm>
              <a:off x="2785175" y="4609500"/>
              <a:ext cx="97900" cy="35275"/>
            </a:xfrm>
            <a:custGeom>
              <a:avLst/>
              <a:gdLst/>
              <a:ahLst/>
              <a:cxnLst/>
              <a:rect l="l" t="t" r="r" b="b"/>
              <a:pathLst>
                <a:path w="3916" h="1411" extrusionOk="0">
                  <a:moveTo>
                    <a:pt x="2245" y="0"/>
                  </a:moveTo>
                  <a:cubicBezTo>
                    <a:pt x="2081" y="0"/>
                    <a:pt x="1913" y="54"/>
                    <a:pt x="1777" y="139"/>
                  </a:cubicBezTo>
                  <a:cubicBezTo>
                    <a:pt x="1536" y="281"/>
                    <a:pt x="1360" y="512"/>
                    <a:pt x="1196" y="731"/>
                  </a:cubicBezTo>
                  <a:cubicBezTo>
                    <a:pt x="1196" y="577"/>
                    <a:pt x="1043" y="434"/>
                    <a:pt x="889" y="424"/>
                  </a:cubicBezTo>
                  <a:cubicBezTo>
                    <a:pt x="880" y="423"/>
                    <a:pt x="872" y="423"/>
                    <a:pt x="863" y="423"/>
                  </a:cubicBezTo>
                  <a:cubicBezTo>
                    <a:pt x="709" y="423"/>
                    <a:pt x="576" y="518"/>
                    <a:pt x="472" y="632"/>
                  </a:cubicBezTo>
                  <a:cubicBezTo>
                    <a:pt x="209" y="917"/>
                    <a:pt x="56" y="1257"/>
                    <a:pt x="1" y="1411"/>
                  </a:cubicBezTo>
                  <a:lnTo>
                    <a:pt x="3740" y="1377"/>
                  </a:lnTo>
                  <a:cubicBezTo>
                    <a:pt x="3915" y="1148"/>
                    <a:pt x="3784" y="763"/>
                    <a:pt x="3520" y="643"/>
                  </a:cubicBezTo>
                  <a:cubicBezTo>
                    <a:pt x="3435" y="599"/>
                    <a:pt x="3340" y="578"/>
                    <a:pt x="3244" y="578"/>
                  </a:cubicBezTo>
                  <a:cubicBezTo>
                    <a:pt x="3054" y="578"/>
                    <a:pt x="2858" y="658"/>
                    <a:pt x="2720" y="797"/>
                  </a:cubicBezTo>
                  <a:cubicBezTo>
                    <a:pt x="2906" y="588"/>
                    <a:pt x="2807" y="215"/>
                    <a:pt x="2566" y="84"/>
                  </a:cubicBezTo>
                  <a:cubicBezTo>
                    <a:pt x="2468" y="26"/>
                    <a:pt x="2357" y="0"/>
                    <a:pt x="2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50"/>
            <p:cNvSpPr/>
            <p:nvPr/>
          </p:nvSpPr>
          <p:spPr>
            <a:xfrm>
              <a:off x="4156750" y="4566200"/>
              <a:ext cx="97875" cy="35275"/>
            </a:xfrm>
            <a:custGeom>
              <a:avLst/>
              <a:gdLst/>
              <a:ahLst/>
              <a:cxnLst/>
              <a:rect l="l" t="t" r="r" b="b"/>
              <a:pathLst>
                <a:path w="3915" h="1411" extrusionOk="0">
                  <a:moveTo>
                    <a:pt x="2259" y="1"/>
                  </a:moveTo>
                  <a:cubicBezTo>
                    <a:pt x="2093" y="1"/>
                    <a:pt x="1921" y="57"/>
                    <a:pt x="1777" y="149"/>
                  </a:cubicBezTo>
                  <a:cubicBezTo>
                    <a:pt x="1547" y="292"/>
                    <a:pt x="1371" y="522"/>
                    <a:pt x="1196" y="741"/>
                  </a:cubicBezTo>
                  <a:cubicBezTo>
                    <a:pt x="1206" y="577"/>
                    <a:pt x="1053" y="446"/>
                    <a:pt x="889" y="434"/>
                  </a:cubicBezTo>
                  <a:cubicBezTo>
                    <a:pt x="881" y="434"/>
                    <a:pt x="872" y="433"/>
                    <a:pt x="864" y="433"/>
                  </a:cubicBezTo>
                  <a:cubicBezTo>
                    <a:pt x="719" y="433"/>
                    <a:pt x="577" y="518"/>
                    <a:pt x="483" y="631"/>
                  </a:cubicBezTo>
                  <a:cubicBezTo>
                    <a:pt x="220" y="917"/>
                    <a:pt x="66" y="1267"/>
                    <a:pt x="0" y="1410"/>
                  </a:cubicBezTo>
                  <a:lnTo>
                    <a:pt x="3740" y="1377"/>
                  </a:lnTo>
                  <a:cubicBezTo>
                    <a:pt x="3915" y="1147"/>
                    <a:pt x="3794" y="774"/>
                    <a:pt x="3531" y="643"/>
                  </a:cubicBezTo>
                  <a:cubicBezTo>
                    <a:pt x="3445" y="600"/>
                    <a:pt x="3352" y="580"/>
                    <a:pt x="3258" y="580"/>
                  </a:cubicBezTo>
                  <a:cubicBezTo>
                    <a:pt x="3064" y="580"/>
                    <a:pt x="2867" y="663"/>
                    <a:pt x="2720" y="796"/>
                  </a:cubicBezTo>
                  <a:cubicBezTo>
                    <a:pt x="2917" y="599"/>
                    <a:pt x="2819" y="226"/>
                    <a:pt x="2577" y="83"/>
                  </a:cubicBezTo>
                  <a:cubicBezTo>
                    <a:pt x="2481" y="26"/>
                    <a:pt x="2371" y="1"/>
                    <a:pt x="2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50"/>
            <p:cNvSpPr/>
            <p:nvPr/>
          </p:nvSpPr>
          <p:spPr>
            <a:xfrm>
              <a:off x="2816425" y="4461525"/>
              <a:ext cx="67200" cy="24275"/>
            </a:xfrm>
            <a:custGeom>
              <a:avLst/>
              <a:gdLst/>
              <a:ahLst/>
              <a:cxnLst/>
              <a:rect l="l" t="t" r="r" b="b"/>
              <a:pathLst>
                <a:path w="2688" h="971" extrusionOk="0">
                  <a:moveTo>
                    <a:pt x="1538" y="1"/>
                  </a:moveTo>
                  <a:cubicBezTo>
                    <a:pt x="1427" y="1"/>
                    <a:pt x="1313" y="36"/>
                    <a:pt x="1218" y="94"/>
                  </a:cubicBezTo>
                  <a:cubicBezTo>
                    <a:pt x="1053" y="192"/>
                    <a:pt x="933" y="357"/>
                    <a:pt x="812" y="499"/>
                  </a:cubicBezTo>
                  <a:cubicBezTo>
                    <a:pt x="823" y="389"/>
                    <a:pt x="714" y="301"/>
                    <a:pt x="604" y="291"/>
                  </a:cubicBezTo>
                  <a:cubicBezTo>
                    <a:pt x="596" y="290"/>
                    <a:pt x="587" y="290"/>
                    <a:pt x="579" y="290"/>
                  </a:cubicBezTo>
                  <a:cubicBezTo>
                    <a:pt x="479" y="290"/>
                    <a:pt x="389" y="352"/>
                    <a:pt x="319" y="433"/>
                  </a:cubicBezTo>
                  <a:cubicBezTo>
                    <a:pt x="143" y="630"/>
                    <a:pt x="34" y="872"/>
                    <a:pt x="0" y="971"/>
                  </a:cubicBezTo>
                  <a:lnTo>
                    <a:pt x="2566" y="949"/>
                  </a:lnTo>
                  <a:cubicBezTo>
                    <a:pt x="2687" y="784"/>
                    <a:pt x="2599" y="532"/>
                    <a:pt x="2424" y="433"/>
                  </a:cubicBezTo>
                  <a:cubicBezTo>
                    <a:pt x="2365" y="405"/>
                    <a:pt x="2303" y="393"/>
                    <a:pt x="2241" y="393"/>
                  </a:cubicBezTo>
                  <a:cubicBezTo>
                    <a:pt x="2106" y="393"/>
                    <a:pt x="1970" y="452"/>
                    <a:pt x="1864" y="543"/>
                  </a:cubicBezTo>
                  <a:cubicBezTo>
                    <a:pt x="1996" y="401"/>
                    <a:pt x="1930" y="148"/>
                    <a:pt x="1766" y="60"/>
                  </a:cubicBezTo>
                  <a:cubicBezTo>
                    <a:pt x="1697" y="19"/>
                    <a:pt x="1618" y="1"/>
                    <a:pt x="15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7" name="Google Shape;1507;p50"/>
          <p:cNvSpPr/>
          <p:nvPr/>
        </p:nvSpPr>
        <p:spPr>
          <a:xfrm>
            <a:off x="3950422" y="606225"/>
            <a:ext cx="866100" cy="866100"/>
          </a:xfrm>
          <a:prstGeom prst="star12">
            <a:avLst>
              <a:gd name="adj" fmla="val 375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8" name="Google Shape;1508;p50"/>
          <p:cNvGrpSpPr/>
          <p:nvPr/>
        </p:nvGrpSpPr>
        <p:grpSpPr>
          <a:xfrm rot="696766">
            <a:off x="4222308" y="846503"/>
            <a:ext cx="322342" cy="385546"/>
            <a:chOff x="3599800" y="3911550"/>
            <a:chExt cx="89375" cy="106900"/>
          </a:xfrm>
        </p:grpSpPr>
        <p:sp>
          <p:nvSpPr>
            <p:cNvPr id="1509" name="Google Shape;1509;p50"/>
            <p:cNvSpPr/>
            <p:nvPr/>
          </p:nvSpPr>
          <p:spPr>
            <a:xfrm>
              <a:off x="3603625" y="3911550"/>
              <a:ext cx="85550" cy="106900"/>
            </a:xfrm>
            <a:custGeom>
              <a:avLst/>
              <a:gdLst/>
              <a:ahLst/>
              <a:cxnLst/>
              <a:rect l="l" t="t" r="r" b="b"/>
              <a:pathLst>
                <a:path w="3422" h="4276" extrusionOk="0">
                  <a:moveTo>
                    <a:pt x="1719" y="979"/>
                  </a:moveTo>
                  <a:cubicBezTo>
                    <a:pt x="2155" y="979"/>
                    <a:pt x="2500" y="1388"/>
                    <a:pt x="2424" y="1864"/>
                  </a:cubicBezTo>
                  <a:cubicBezTo>
                    <a:pt x="2380" y="2149"/>
                    <a:pt x="2171" y="2380"/>
                    <a:pt x="1908" y="2445"/>
                  </a:cubicBezTo>
                  <a:cubicBezTo>
                    <a:pt x="1840" y="2466"/>
                    <a:pt x="1772" y="2475"/>
                    <a:pt x="1707" y="2475"/>
                  </a:cubicBezTo>
                  <a:cubicBezTo>
                    <a:pt x="1276" y="2475"/>
                    <a:pt x="924" y="2066"/>
                    <a:pt x="1009" y="1590"/>
                  </a:cubicBezTo>
                  <a:cubicBezTo>
                    <a:pt x="1053" y="1305"/>
                    <a:pt x="1250" y="1074"/>
                    <a:pt x="1514" y="1009"/>
                  </a:cubicBezTo>
                  <a:cubicBezTo>
                    <a:pt x="1583" y="988"/>
                    <a:pt x="1652" y="979"/>
                    <a:pt x="1719" y="979"/>
                  </a:cubicBezTo>
                  <a:close/>
                  <a:moveTo>
                    <a:pt x="1714" y="0"/>
                  </a:moveTo>
                  <a:cubicBezTo>
                    <a:pt x="1626" y="0"/>
                    <a:pt x="1537" y="7"/>
                    <a:pt x="1448" y="22"/>
                  </a:cubicBezTo>
                  <a:cubicBezTo>
                    <a:pt x="670" y="143"/>
                    <a:pt x="78" y="823"/>
                    <a:pt x="22" y="1634"/>
                  </a:cubicBezTo>
                  <a:cubicBezTo>
                    <a:pt x="1" y="2029"/>
                    <a:pt x="100" y="2402"/>
                    <a:pt x="286" y="2697"/>
                  </a:cubicBezTo>
                  <a:cubicBezTo>
                    <a:pt x="329" y="2774"/>
                    <a:pt x="385" y="2840"/>
                    <a:pt x="439" y="2906"/>
                  </a:cubicBezTo>
                  <a:lnTo>
                    <a:pt x="1535" y="4144"/>
                  </a:lnTo>
                  <a:cubicBezTo>
                    <a:pt x="1612" y="4231"/>
                    <a:pt x="1720" y="4275"/>
                    <a:pt x="1829" y="4275"/>
                  </a:cubicBezTo>
                  <a:cubicBezTo>
                    <a:pt x="1953" y="4275"/>
                    <a:pt x="2079" y="4218"/>
                    <a:pt x="2161" y="4100"/>
                  </a:cubicBezTo>
                  <a:lnTo>
                    <a:pt x="2829" y="3147"/>
                  </a:lnTo>
                  <a:cubicBezTo>
                    <a:pt x="2895" y="3048"/>
                    <a:pt x="3016" y="2873"/>
                    <a:pt x="3114" y="2719"/>
                  </a:cubicBezTo>
                  <a:cubicBezTo>
                    <a:pt x="3312" y="2412"/>
                    <a:pt x="3421" y="2061"/>
                    <a:pt x="3411" y="1700"/>
                  </a:cubicBezTo>
                  <a:lnTo>
                    <a:pt x="3411" y="1688"/>
                  </a:lnTo>
                  <a:cubicBezTo>
                    <a:pt x="3371" y="740"/>
                    <a:pt x="2611" y="0"/>
                    <a:pt x="1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0"/>
            <p:cNvSpPr/>
            <p:nvPr/>
          </p:nvSpPr>
          <p:spPr>
            <a:xfrm>
              <a:off x="3599800" y="3911550"/>
              <a:ext cx="85525" cy="106900"/>
            </a:xfrm>
            <a:custGeom>
              <a:avLst/>
              <a:gdLst/>
              <a:ahLst/>
              <a:cxnLst/>
              <a:rect l="l" t="t" r="r" b="b"/>
              <a:pathLst>
                <a:path w="3421" h="4276" extrusionOk="0">
                  <a:moveTo>
                    <a:pt x="1718" y="979"/>
                  </a:moveTo>
                  <a:cubicBezTo>
                    <a:pt x="2155" y="979"/>
                    <a:pt x="2500" y="1388"/>
                    <a:pt x="2423" y="1864"/>
                  </a:cubicBezTo>
                  <a:cubicBezTo>
                    <a:pt x="2380" y="2149"/>
                    <a:pt x="2171" y="2380"/>
                    <a:pt x="1908" y="2445"/>
                  </a:cubicBezTo>
                  <a:cubicBezTo>
                    <a:pt x="1839" y="2466"/>
                    <a:pt x="1772" y="2475"/>
                    <a:pt x="1706" y="2475"/>
                  </a:cubicBezTo>
                  <a:cubicBezTo>
                    <a:pt x="1275" y="2475"/>
                    <a:pt x="923" y="2066"/>
                    <a:pt x="1009" y="1590"/>
                  </a:cubicBezTo>
                  <a:cubicBezTo>
                    <a:pt x="1053" y="1305"/>
                    <a:pt x="1261" y="1074"/>
                    <a:pt x="1513" y="1009"/>
                  </a:cubicBezTo>
                  <a:cubicBezTo>
                    <a:pt x="1583" y="988"/>
                    <a:pt x="1652" y="979"/>
                    <a:pt x="1718" y="979"/>
                  </a:cubicBezTo>
                  <a:close/>
                  <a:moveTo>
                    <a:pt x="1716" y="0"/>
                  </a:moveTo>
                  <a:cubicBezTo>
                    <a:pt x="1628" y="0"/>
                    <a:pt x="1538" y="7"/>
                    <a:pt x="1447" y="22"/>
                  </a:cubicBezTo>
                  <a:cubicBezTo>
                    <a:pt x="680" y="143"/>
                    <a:pt x="77" y="823"/>
                    <a:pt x="22" y="1634"/>
                  </a:cubicBezTo>
                  <a:cubicBezTo>
                    <a:pt x="0" y="2029"/>
                    <a:pt x="99" y="2402"/>
                    <a:pt x="285" y="2697"/>
                  </a:cubicBezTo>
                  <a:cubicBezTo>
                    <a:pt x="329" y="2774"/>
                    <a:pt x="384" y="2840"/>
                    <a:pt x="439" y="2906"/>
                  </a:cubicBezTo>
                  <a:lnTo>
                    <a:pt x="1535" y="4144"/>
                  </a:lnTo>
                  <a:cubicBezTo>
                    <a:pt x="1612" y="4231"/>
                    <a:pt x="1719" y="4275"/>
                    <a:pt x="1828" y="4275"/>
                  </a:cubicBezTo>
                  <a:cubicBezTo>
                    <a:pt x="1953" y="4275"/>
                    <a:pt x="2078" y="4218"/>
                    <a:pt x="2160" y="4100"/>
                  </a:cubicBezTo>
                  <a:lnTo>
                    <a:pt x="2840" y="3147"/>
                  </a:lnTo>
                  <a:cubicBezTo>
                    <a:pt x="2894" y="3048"/>
                    <a:pt x="3016" y="2873"/>
                    <a:pt x="3114" y="2719"/>
                  </a:cubicBezTo>
                  <a:cubicBezTo>
                    <a:pt x="3311" y="2412"/>
                    <a:pt x="3421" y="2061"/>
                    <a:pt x="3410" y="1700"/>
                  </a:cubicBezTo>
                  <a:lnTo>
                    <a:pt x="3410" y="1688"/>
                  </a:lnTo>
                  <a:cubicBezTo>
                    <a:pt x="3370" y="740"/>
                    <a:pt x="2620" y="0"/>
                    <a:pt x="1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p51"/>
          <p:cNvSpPr txBox="1">
            <a:spLocks noGrp="1"/>
          </p:cNvSpPr>
          <p:nvPr>
            <p:ph type="body" idx="4294967295"/>
          </p:nvPr>
        </p:nvSpPr>
        <p:spPr>
          <a:xfrm>
            <a:off x="1976675" y="1347822"/>
            <a:ext cx="5922000" cy="29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222222"/>
                </a:solidFill>
              </a:rPr>
              <a:t>Business Aspect</a:t>
            </a:r>
            <a:endParaRPr sz="2100" b="1">
              <a:solidFill>
                <a:srgbClr val="222222"/>
              </a:solidFill>
            </a:endParaRPr>
          </a:p>
          <a:p>
            <a:pPr marL="457200" lvl="0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Reversing Human Capital drain</a:t>
            </a:r>
            <a:endParaRPr sz="1600"/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Decreasing unnecessary expenses in future hiring processes</a:t>
            </a:r>
            <a:endParaRPr sz="160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Engineering Aspect</a:t>
            </a:r>
            <a:endParaRPr sz="2000" b="1"/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ek Gujarati"/>
              <a:buChar char="●"/>
            </a:pPr>
            <a:r>
              <a:rPr lang="en" sz="1600"/>
              <a:t>An efficient and scalable solution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ek Gujarati"/>
              <a:buChar char="●"/>
            </a:pPr>
            <a:r>
              <a:rPr lang="en" sz="1600"/>
              <a:t>Easy to manage, and reusable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ek Gujarati"/>
              <a:buChar char="●"/>
            </a:pPr>
            <a:r>
              <a:rPr lang="en" sz="1600"/>
              <a:t>Cutting future R&amp;D costs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ek Gujarati"/>
              <a:buChar char="●"/>
            </a:pPr>
            <a:r>
              <a:rPr lang="en" sz="1600"/>
              <a:t>Increasing efficiency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16" name="Google Shape;1516;p51"/>
          <p:cNvSpPr txBox="1">
            <a:spLocks noGrp="1"/>
          </p:cNvSpPr>
          <p:nvPr>
            <p:ph type="title"/>
          </p:nvPr>
        </p:nvSpPr>
        <p:spPr>
          <a:xfrm>
            <a:off x="610273" y="416354"/>
            <a:ext cx="81168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900"/>
              <a:t>Strategize on the Two-pronged values created</a:t>
            </a:r>
            <a:endParaRPr sz="2900"/>
          </a:p>
        </p:txBody>
      </p:sp>
      <p:grpSp>
        <p:nvGrpSpPr>
          <p:cNvPr id="1517" name="Google Shape;1517;p51"/>
          <p:cNvGrpSpPr/>
          <p:nvPr/>
        </p:nvGrpSpPr>
        <p:grpSpPr>
          <a:xfrm>
            <a:off x="1107304" y="1444557"/>
            <a:ext cx="594023" cy="507548"/>
            <a:chOff x="866243" y="2291587"/>
            <a:chExt cx="415546" cy="355053"/>
          </a:xfrm>
        </p:grpSpPr>
        <p:sp>
          <p:nvSpPr>
            <p:cNvPr id="1518" name="Google Shape;1518;p51"/>
            <p:cNvSpPr/>
            <p:nvPr/>
          </p:nvSpPr>
          <p:spPr>
            <a:xfrm>
              <a:off x="1053756" y="2523748"/>
              <a:ext cx="103998" cy="81706"/>
            </a:xfrm>
            <a:custGeom>
              <a:avLst/>
              <a:gdLst/>
              <a:ahLst/>
              <a:cxnLst/>
              <a:rect l="l" t="t" r="r" b="b"/>
              <a:pathLst>
                <a:path w="3275" h="2573" extrusionOk="0">
                  <a:moveTo>
                    <a:pt x="2358" y="393"/>
                  </a:moveTo>
                  <a:cubicBezTo>
                    <a:pt x="2418" y="393"/>
                    <a:pt x="2465" y="429"/>
                    <a:pt x="2489" y="488"/>
                  </a:cubicBezTo>
                  <a:lnTo>
                    <a:pt x="2823" y="1262"/>
                  </a:lnTo>
                  <a:cubicBezTo>
                    <a:pt x="2846" y="1322"/>
                    <a:pt x="2823" y="1405"/>
                    <a:pt x="2739" y="1441"/>
                  </a:cubicBezTo>
                  <a:lnTo>
                    <a:pt x="989" y="2179"/>
                  </a:lnTo>
                  <a:cubicBezTo>
                    <a:pt x="977" y="2179"/>
                    <a:pt x="953" y="2203"/>
                    <a:pt x="929" y="2203"/>
                  </a:cubicBezTo>
                  <a:cubicBezTo>
                    <a:pt x="870" y="2203"/>
                    <a:pt x="822" y="2167"/>
                    <a:pt x="787" y="2108"/>
                  </a:cubicBezTo>
                  <a:lnTo>
                    <a:pt x="465" y="1334"/>
                  </a:lnTo>
                  <a:cubicBezTo>
                    <a:pt x="441" y="1262"/>
                    <a:pt x="465" y="1191"/>
                    <a:pt x="537" y="1155"/>
                  </a:cubicBezTo>
                  <a:lnTo>
                    <a:pt x="2299" y="417"/>
                  </a:lnTo>
                  <a:cubicBezTo>
                    <a:pt x="2311" y="417"/>
                    <a:pt x="2322" y="393"/>
                    <a:pt x="2358" y="393"/>
                  </a:cubicBezTo>
                  <a:close/>
                  <a:moveTo>
                    <a:pt x="2358" y="0"/>
                  </a:moveTo>
                  <a:cubicBezTo>
                    <a:pt x="2287" y="0"/>
                    <a:pt x="2227" y="12"/>
                    <a:pt x="2144" y="36"/>
                  </a:cubicBezTo>
                  <a:lnTo>
                    <a:pt x="394" y="786"/>
                  </a:lnTo>
                  <a:cubicBezTo>
                    <a:pt x="120" y="905"/>
                    <a:pt x="1" y="1203"/>
                    <a:pt x="108" y="1465"/>
                  </a:cubicBezTo>
                  <a:lnTo>
                    <a:pt x="429" y="2239"/>
                  </a:lnTo>
                  <a:cubicBezTo>
                    <a:pt x="525" y="2441"/>
                    <a:pt x="703" y="2572"/>
                    <a:pt x="929" y="2572"/>
                  </a:cubicBezTo>
                  <a:cubicBezTo>
                    <a:pt x="1001" y="2572"/>
                    <a:pt x="1060" y="2560"/>
                    <a:pt x="1132" y="2524"/>
                  </a:cubicBezTo>
                  <a:lnTo>
                    <a:pt x="2894" y="1786"/>
                  </a:lnTo>
                  <a:cubicBezTo>
                    <a:pt x="3156" y="1679"/>
                    <a:pt x="3275" y="1370"/>
                    <a:pt x="3180" y="1096"/>
                  </a:cubicBezTo>
                  <a:lnTo>
                    <a:pt x="2846" y="322"/>
                  </a:lnTo>
                  <a:cubicBezTo>
                    <a:pt x="2763" y="131"/>
                    <a:pt x="2584" y="0"/>
                    <a:pt x="2358" y="0"/>
                  </a:cubicBezTo>
                  <a:close/>
                </a:path>
              </a:pathLst>
            </a:custGeom>
            <a:solidFill>
              <a:srgbClr val="657E93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51"/>
            <p:cNvSpPr/>
            <p:nvPr/>
          </p:nvSpPr>
          <p:spPr>
            <a:xfrm>
              <a:off x="1076461" y="2409176"/>
              <a:ext cx="79419" cy="60525"/>
            </a:xfrm>
            <a:custGeom>
              <a:avLst/>
              <a:gdLst/>
              <a:ahLst/>
              <a:cxnLst/>
              <a:rect l="l" t="t" r="r" b="b"/>
              <a:pathLst>
                <a:path w="2501" h="1906" extrusionOk="0">
                  <a:moveTo>
                    <a:pt x="1250" y="370"/>
                  </a:moveTo>
                  <a:cubicBezTo>
                    <a:pt x="1715" y="370"/>
                    <a:pt x="2119" y="620"/>
                    <a:pt x="2119" y="941"/>
                  </a:cubicBezTo>
                  <a:cubicBezTo>
                    <a:pt x="2119" y="1251"/>
                    <a:pt x="1715" y="1501"/>
                    <a:pt x="1250" y="1501"/>
                  </a:cubicBezTo>
                  <a:cubicBezTo>
                    <a:pt x="798" y="1501"/>
                    <a:pt x="393" y="1251"/>
                    <a:pt x="393" y="941"/>
                  </a:cubicBezTo>
                  <a:cubicBezTo>
                    <a:pt x="393" y="620"/>
                    <a:pt x="786" y="370"/>
                    <a:pt x="1250" y="370"/>
                  </a:cubicBezTo>
                  <a:close/>
                  <a:moveTo>
                    <a:pt x="1250" y="1"/>
                  </a:moveTo>
                  <a:cubicBezTo>
                    <a:pt x="929" y="1"/>
                    <a:pt x="631" y="96"/>
                    <a:pt x="393" y="251"/>
                  </a:cubicBezTo>
                  <a:cubicBezTo>
                    <a:pt x="143" y="429"/>
                    <a:pt x="0" y="691"/>
                    <a:pt x="0" y="953"/>
                  </a:cubicBezTo>
                  <a:cubicBezTo>
                    <a:pt x="0" y="1227"/>
                    <a:pt x="143" y="1465"/>
                    <a:pt x="393" y="1656"/>
                  </a:cubicBezTo>
                  <a:cubicBezTo>
                    <a:pt x="631" y="1822"/>
                    <a:pt x="929" y="1906"/>
                    <a:pt x="1250" y="1906"/>
                  </a:cubicBezTo>
                  <a:cubicBezTo>
                    <a:pt x="1584" y="1906"/>
                    <a:pt x="1881" y="1810"/>
                    <a:pt x="2119" y="1656"/>
                  </a:cubicBezTo>
                  <a:cubicBezTo>
                    <a:pt x="2369" y="1477"/>
                    <a:pt x="2500" y="1227"/>
                    <a:pt x="2500" y="953"/>
                  </a:cubicBezTo>
                  <a:cubicBezTo>
                    <a:pt x="2500" y="691"/>
                    <a:pt x="2358" y="429"/>
                    <a:pt x="2119" y="251"/>
                  </a:cubicBezTo>
                  <a:cubicBezTo>
                    <a:pt x="1881" y="96"/>
                    <a:pt x="1584" y="1"/>
                    <a:pt x="1250" y="1"/>
                  </a:cubicBezTo>
                  <a:close/>
                </a:path>
              </a:pathLst>
            </a:custGeom>
            <a:solidFill>
              <a:srgbClr val="657E93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51"/>
            <p:cNvSpPr/>
            <p:nvPr/>
          </p:nvSpPr>
          <p:spPr>
            <a:xfrm>
              <a:off x="985324" y="2448488"/>
              <a:ext cx="86628" cy="94185"/>
            </a:xfrm>
            <a:custGeom>
              <a:avLst/>
              <a:gdLst/>
              <a:ahLst/>
              <a:cxnLst/>
              <a:rect l="l" t="t" r="r" b="b"/>
              <a:pathLst>
                <a:path w="2728" h="2966" extrusionOk="0">
                  <a:moveTo>
                    <a:pt x="977" y="370"/>
                  </a:moveTo>
                  <a:lnTo>
                    <a:pt x="1537" y="430"/>
                  </a:lnTo>
                  <a:cubicBezTo>
                    <a:pt x="1608" y="442"/>
                    <a:pt x="1680" y="489"/>
                    <a:pt x="1715" y="561"/>
                  </a:cubicBezTo>
                  <a:lnTo>
                    <a:pt x="2287" y="1858"/>
                  </a:lnTo>
                  <a:cubicBezTo>
                    <a:pt x="2322" y="1918"/>
                    <a:pt x="2322" y="1977"/>
                    <a:pt x="2311" y="2037"/>
                  </a:cubicBezTo>
                  <a:cubicBezTo>
                    <a:pt x="2299" y="2096"/>
                    <a:pt x="2251" y="2144"/>
                    <a:pt x="2191" y="2156"/>
                  </a:cubicBezTo>
                  <a:lnTo>
                    <a:pt x="1310" y="2549"/>
                  </a:lnTo>
                  <a:cubicBezTo>
                    <a:pt x="1287" y="2561"/>
                    <a:pt x="1251" y="2561"/>
                    <a:pt x="1227" y="2561"/>
                  </a:cubicBezTo>
                  <a:cubicBezTo>
                    <a:pt x="1132" y="2561"/>
                    <a:pt x="1060" y="2513"/>
                    <a:pt x="1013" y="2430"/>
                  </a:cubicBezTo>
                  <a:lnTo>
                    <a:pt x="429" y="1132"/>
                  </a:lnTo>
                  <a:cubicBezTo>
                    <a:pt x="406" y="1061"/>
                    <a:pt x="406" y="977"/>
                    <a:pt x="465" y="906"/>
                  </a:cubicBezTo>
                  <a:lnTo>
                    <a:pt x="787" y="465"/>
                  </a:lnTo>
                  <a:cubicBezTo>
                    <a:pt x="834" y="406"/>
                    <a:pt x="906" y="370"/>
                    <a:pt x="977" y="370"/>
                  </a:cubicBezTo>
                  <a:close/>
                  <a:moveTo>
                    <a:pt x="965" y="1"/>
                  </a:moveTo>
                  <a:cubicBezTo>
                    <a:pt x="775" y="1"/>
                    <a:pt x="596" y="84"/>
                    <a:pt x="477" y="251"/>
                  </a:cubicBezTo>
                  <a:lnTo>
                    <a:pt x="156" y="703"/>
                  </a:lnTo>
                  <a:cubicBezTo>
                    <a:pt x="13" y="882"/>
                    <a:pt x="1" y="1096"/>
                    <a:pt x="84" y="1311"/>
                  </a:cubicBezTo>
                  <a:lnTo>
                    <a:pt x="667" y="2608"/>
                  </a:lnTo>
                  <a:cubicBezTo>
                    <a:pt x="775" y="2823"/>
                    <a:pt x="977" y="2966"/>
                    <a:pt x="1215" y="2966"/>
                  </a:cubicBezTo>
                  <a:cubicBezTo>
                    <a:pt x="1310" y="2966"/>
                    <a:pt x="1382" y="2942"/>
                    <a:pt x="1453" y="2906"/>
                  </a:cubicBezTo>
                  <a:lnTo>
                    <a:pt x="2334" y="2513"/>
                  </a:lnTo>
                  <a:cubicBezTo>
                    <a:pt x="2489" y="2454"/>
                    <a:pt x="2608" y="2335"/>
                    <a:pt x="2644" y="2168"/>
                  </a:cubicBezTo>
                  <a:cubicBezTo>
                    <a:pt x="2727" y="2025"/>
                    <a:pt x="2727" y="1858"/>
                    <a:pt x="2656" y="1715"/>
                  </a:cubicBezTo>
                  <a:lnTo>
                    <a:pt x="2072" y="418"/>
                  </a:lnTo>
                  <a:cubicBezTo>
                    <a:pt x="1977" y="227"/>
                    <a:pt x="1787" y="84"/>
                    <a:pt x="1572" y="61"/>
                  </a:cubicBezTo>
                  <a:cubicBezTo>
                    <a:pt x="1370" y="49"/>
                    <a:pt x="1156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51"/>
            <p:cNvSpPr/>
            <p:nvPr/>
          </p:nvSpPr>
          <p:spPr>
            <a:xfrm>
              <a:off x="1014062" y="2472336"/>
              <a:ext cx="15147" cy="15147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81"/>
                    <a:pt x="108" y="476"/>
                    <a:pt x="239" y="476"/>
                  </a:cubicBezTo>
                  <a:cubicBezTo>
                    <a:pt x="370" y="476"/>
                    <a:pt x="477" y="381"/>
                    <a:pt x="477" y="23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rgbClr val="657E93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51"/>
            <p:cNvSpPr/>
            <p:nvPr/>
          </p:nvSpPr>
          <p:spPr>
            <a:xfrm>
              <a:off x="866243" y="2291587"/>
              <a:ext cx="415546" cy="355053"/>
            </a:xfrm>
            <a:custGeom>
              <a:avLst/>
              <a:gdLst/>
              <a:ahLst/>
              <a:cxnLst/>
              <a:rect l="l" t="t" r="r" b="b"/>
              <a:pathLst>
                <a:path w="13086" h="11181" extrusionOk="0">
                  <a:moveTo>
                    <a:pt x="7620" y="1430"/>
                  </a:moveTo>
                  <a:lnTo>
                    <a:pt x="7620" y="1989"/>
                  </a:lnTo>
                  <a:lnTo>
                    <a:pt x="5453" y="1989"/>
                  </a:lnTo>
                  <a:lnTo>
                    <a:pt x="5453" y="1430"/>
                  </a:lnTo>
                  <a:close/>
                  <a:moveTo>
                    <a:pt x="7608" y="406"/>
                  </a:moveTo>
                  <a:cubicBezTo>
                    <a:pt x="8168" y="406"/>
                    <a:pt x="8632" y="858"/>
                    <a:pt x="8632" y="1430"/>
                  </a:cubicBezTo>
                  <a:lnTo>
                    <a:pt x="8632" y="1989"/>
                  </a:lnTo>
                  <a:lnTo>
                    <a:pt x="7989" y="1989"/>
                  </a:lnTo>
                  <a:lnTo>
                    <a:pt x="7989" y="1430"/>
                  </a:lnTo>
                  <a:cubicBezTo>
                    <a:pt x="7989" y="1215"/>
                    <a:pt x="7811" y="1037"/>
                    <a:pt x="7608" y="1037"/>
                  </a:cubicBezTo>
                  <a:lnTo>
                    <a:pt x="5453" y="1037"/>
                  </a:lnTo>
                  <a:cubicBezTo>
                    <a:pt x="5239" y="1037"/>
                    <a:pt x="5060" y="1215"/>
                    <a:pt x="5060" y="1430"/>
                  </a:cubicBezTo>
                  <a:lnTo>
                    <a:pt x="5060" y="1989"/>
                  </a:lnTo>
                  <a:lnTo>
                    <a:pt x="4417" y="1989"/>
                  </a:lnTo>
                  <a:lnTo>
                    <a:pt x="4417" y="1430"/>
                  </a:lnTo>
                  <a:cubicBezTo>
                    <a:pt x="4417" y="858"/>
                    <a:pt x="4882" y="406"/>
                    <a:pt x="5453" y="406"/>
                  </a:cubicBezTo>
                  <a:close/>
                  <a:moveTo>
                    <a:pt x="2929" y="2096"/>
                  </a:moveTo>
                  <a:cubicBezTo>
                    <a:pt x="3013" y="2096"/>
                    <a:pt x="3072" y="2156"/>
                    <a:pt x="3072" y="2227"/>
                  </a:cubicBezTo>
                  <a:lnTo>
                    <a:pt x="3072" y="3299"/>
                  </a:lnTo>
                  <a:cubicBezTo>
                    <a:pt x="3072" y="3382"/>
                    <a:pt x="3132" y="3454"/>
                    <a:pt x="3203" y="3478"/>
                  </a:cubicBezTo>
                  <a:cubicBezTo>
                    <a:pt x="3224" y="3486"/>
                    <a:pt x="3246" y="3490"/>
                    <a:pt x="3267" y="3490"/>
                  </a:cubicBezTo>
                  <a:cubicBezTo>
                    <a:pt x="3365" y="3490"/>
                    <a:pt x="3453" y="3406"/>
                    <a:pt x="3453" y="3299"/>
                  </a:cubicBezTo>
                  <a:lnTo>
                    <a:pt x="3453" y="2358"/>
                  </a:lnTo>
                  <a:lnTo>
                    <a:pt x="9632" y="2358"/>
                  </a:lnTo>
                  <a:lnTo>
                    <a:pt x="9632" y="10502"/>
                  </a:lnTo>
                  <a:lnTo>
                    <a:pt x="3453" y="10502"/>
                  </a:lnTo>
                  <a:lnTo>
                    <a:pt x="3453" y="4073"/>
                  </a:lnTo>
                  <a:cubicBezTo>
                    <a:pt x="3453" y="3978"/>
                    <a:pt x="3370" y="3882"/>
                    <a:pt x="3263" y="3882"/>
                  </a:cubicBezTo>
                  <a:cubicBezTo>
                    <a:pt x="3155" y="3882"/>
                    <a:pt x="3072" y="3978"/>
                    <a:pt x="3072" y="4073"/>
                  </a:cubicBezTo>
                  <a:lnTo>
                    <a:pt x="3072" y="10657"/>
                  </a:lnTo>
                  <a:cubicBezTo>
                    <a:pt x="3072" y="10728"/>
                    <a:pt x="3013" y="10788"/>
                    <a:pt x="2929" y="10788"/>
                  </a:cubicBezTo>
                  <a:lnTo>
                    <a:pt x="2310" y="10788"/>
                  </a:lnTo>
                  <a:cubicBezTo>
                    <a:pt x="2239" y="10788"/>
                    <a:pt x="2179" y="10728"/>
                    <a:pt x="2179" y="10657"/>
                  </a:cubicBezTo>
                  <a:lnTo>
                    <a:pt x="2179" y="2227"/>
                  </a:lnTo>
                  <a:cubicBezTo>
                    <a:pt x="2179" y="2156"/>
                    <a:pt x="2239" y="2096"/>
                    <a:pt x="2310" y="2096"/>
                  </a:cubicBezTo>
                  <a:close/>
                  <a:moveTo>
                    <a:pt x="10775" y="2096"/>
                  </a:moveTo>
                  <a:cubicBezTo>
                    <a:pt x="10847" y="2096"/>
                    <a:pt x="10906" y="2156"/>
                    <a:pt x="10906" y="2227"/>
                  </a:cubicBezTo>
                  <a:lnTo>
                    <a:pt x="10906" y="10657"/>
                  </a:lnTo>
                  <a:cubicBezTo>
                    <a:pt x="10906" y="10728"/>
                    <a:pt x="10847" y="10788"/>
                    <a:pt x="10775" y="10788"/>
                  </a:cubicBezTo>
                  <a:lnTo>
                    <a:pt x="10156" y="10788"/>
                  </a:lnTo>
                  <a:cubicBezTo>
                    <a:pt x="10073" y="10788"/>
                    <a:pt x="10013" y="10728"/>
                    <a:pt x="10013" y="10657"/>
                  </a:cubicBezTo>
                  <a:lnTo>
                    <a:pt x="10013" y="2227"/>
                  </a:lnTo>
                  <a:cubicBezTo>
                    <a:pt x="10013" y="2156"/>
                    <a:pt x="10073" y="2096"/>
                    <a:pt x="10156" y="2096"/>
                  </a:cubicBezTo>
                  <a:close/>
                  <a:moveTo>
                    <a:pt x="5465" y="1"/>
                  </a:moveTo>
                  <a:cubicBezTo>
                    <a:pt x="4691" y="1"/>
                    <a:pt x="4048" y="644"/>
                    <a:pt x="4048" y="1418"/>
                  </a:cubicBezTo>
                  <a:lnTo>
                    <a:pt x="4048" y="1977"/>
                  </a:lnTo>
                  <a:lnTo>
                    <a:pt x="3394" y="1977"/>
                  </a:lnTo>
                  <a:cubicBezTo>
                    <a:pt x="3310" y="1811"/>
                    <a:pt x="3132" y="1692"/>
                    <a:pt x="2929" y="1692"/>
                  </a:cubicBezTo>
                  <a:lnTo>
                    <a:pt x="2310" y="1692"/>
                  </a:lnTo>
                  <a:cubicBezTo>
                    <a:pt x="2096" y="1692"/>
                    <a:pt x="1941" y="1811"/>
                    <a:pt x="1846" y="1977"/>
                  </a:cubicBezTo>
                  <a:lnTo>
                    <a:pt x="1310" y="1977"/>
                  </a:lnTo>
                  <a:cubicBezTo>
                    <a:pt x="596" y="1977"/>
                    <a:pt x="0" y="2561"/>
                    <a:pt x="0" y="3287"/>
                  </a:cubicBezTo>
                  <a:lnTo>
                    <a:pt x="0" y="7990"/>
                  </a:lnTo>
                  <a:cubicBezTo>
                    <a:pt x="0" y="8097"/>
                    <a:pt x="96" y="8180"/>
                    <a:pt x="191" y="8180"/>
                  </a:cubicBezTo>
                  <a:cubicBezTo>
                    <a:pt x="298" y="8180"/>
                    <a:pt x="393" y="8097"/>
                    <a:pt x="393" y="7990"/>
                  </a:cubicBezTo>
                  <a:lnTo>
                    <a:pt x="393" y="3287"/>
                  </a:lnTo>
                  <a:cubicBezTo>
                    <a:pt x="393" y="2787"/>
                    <a:pt x="810" y="2370"/>
                    <a:pt x="1310" y="2370"/>
                  </a:cubicBezTo>
                  <a:lnTo>
                    <a:pt x="1786" y="2370"/>
                  </a:lnTo>
                  <a:lnTo>
                    <a:pt x="1786" y="10502"/>
                  </a:lnTo>
                  <a:lnTo>
                    <a:pt x="1310" y="10502"/>
                  </a:lnTo>
                  <a:cubicBezTo>
                    <a:pt x="810" y="10502"/>
                    <a:pt x="393" y="10085"/>
                    <a:pt x="393" y="9585"/>
                  </a:cubicBezTo>
                  <a:lnTo>
                    <a:pt x="393" y="8764"/>
                  </a:lnTo>
                  <a:cubicBezTo>
                    <a:pt x="393" y="8657"/>
                    <a:pt x="298" y="8573"/>
                    <a:pt x="191" y="8573"/>
                  </a:cubicBezTo>
                  <a:cubicBezTo>
                    <a:pt x="96" y="8573"/>
                    <a:pt x="0" y="8657"/>
                    <a:pt x="0" y="8764"/>
                  </a:cubicBezTo>
                  <a:lnTo>
                    <a:pt x="0" y="9585"/>
                  </a:lnTo>
                  <a:cubicBezTo>
                    <a:pt x="0" y="10300"/>
                    <a:pt x="584" y="10895"/>
                    <a:pt x="1310" y="10895"/>
                  </a:cubicBezTo>
                  <a:lnTo>
                    <a:pt x="1846" y="10895"/>
                  </a:lnTo>
                  <a:cubicBezTo>
                    <a:pt x="1941" y="11062"/>
                    <a:pt x="2120" y="11181"/>
                    <a:pt x="2310" y="11181"/>
                  </a:cubicBezTo>
                  <a:lnTo>
                    <a:pt x="2929" y="11181"/>
                  </a:lnTo>
                  <a:cubicBezTo>
                    <a:pt x="3144" y="11181"/>
                    <a:pt x="3310" y="11062"/>
                    <a:pt x="3394" y="10895"/>
                  </a:cubicBezTo>
                  <a:lnTo>
                    <a:pt x="9692" y="10895"/>
                  </a:lnTo>
                  <a:cubicBezTo>
                    <a:pt x="9775" y="11062"/>
                    <a:pt x="9954" y="11181"/>
                    <a:pt x="10156" y="11181"/>
                  </a:cubicBezTo>
                  <a:lnTo>
                    <a:pt x="10775" y="11181"/>
                  </a:lnTo>
                  <a:cubicBezTo>
                    <a:pt x="10978" y="11181"/>
                    <a:pt x="11145" y="11062"/>
                    <a:pt x="11240" y="10895"/>
                  </a:cubicBezTo>
                  <a:lnTo>
                    <a:pt x="11776" y="10895"/>
                  </a:lnTo>
                  <a:cubicBezTo>
                    <a:pt x="12490" y="10895"/>
                    <a:pt x="13085" y="10312"/>
                    <a:pt x="13085" y="9585"/>
                  </a:cubicBezTo>
                  <a:lnTo>
                    <a:pt x="13085" y="4894"/>
                  </a:lnTo>
                  <a:cubicBezTo>
                    <a:pt x="13085" y="4787"/>
                    <a:pt x="12990" y="4704"/>
                    <a:pt x="12883" y="4704"/>
                  </a:cubicBezTo>
                  <a:cubicBezTo>
                    <a:pt x="12788" y="4704"/>
                    <a:pt x="12692" y="4787"/>
                    <a:pt x="12692" y="4894"/>
                  </a:cubicBezTo>
                  <a:lnTo>
                    <a:pt x="12692" y="9585"/>
                  </a:lnTo>
                  <a:cubicBezTo>
                    <a:pt x="12692" y="10085"/>
                    <a:pt x="12276" y="10502"/>
                    <a:pt x="11776" y="10502"/>
                  </a:cubicBezTo>
                  <a:lnTo>
                    <a:pt x="11299" y="10502"/>
                  </a:lnTo>
                  <a:lnTo>
                    <a:pt x="11299" y="2370"/>
                  </a:lnTo>
                  <a:lnTo>
                    <a:pt x="11776" y="2370"/>
                  </a:lnTo>
                  <a:cubicBezTo>
                    <a:pt x="12276" y="2370"/>
                    <a:pt x="12692" y="2787"/>
                    <a:pt x="12692" y="3287"/>
                  </a:cubicBezTo>
                  <a:lnTo>
                    <a:pt x="12692" y="4120"/>
                  </a:lnTo>
                  <a:cubicBezTo>
                    <a:pt x="12692" y="4240"/>
                    <a:pt x="12788" y="4311"/>
                    <a:pt x="12895" y="4311"/>
                  </a:cubicBezTo>
                  <a:cubicBezTo>
                    <a:pt x="12990" y="4311"/>
                    <a:pt x="13085" y="4228"/>
                    <a:pt x="13085" y="4120"/>
                  </a:cubicBezTo>
                  <a:lnTo>
                    <a:pt x="13085" y="3287"/>
                  </a:lnTo>
                  <a:cubicBezTo>
                    <a:pt x="13085" y="2573"/>
                    <a:pt x="12502" y="1977"/>
                    <a:pt x="11776" y="1977"/>
                  </a:cubicBezTo>
                  <a:lnTo>
                    <a:pt x="11240" y="1977"/>
                  </a:lnTo>
                  <a:cubicBezTo>
                    <a:pt x="11145" y="1811"/>
                    <a:pt x="10966" y="1692"/>
                    <a:pt x="10775" y="1692"/>
                  </a:cubicBezTo>
                  <a:lnTo>
                    <a:pt x="10156" y="1692"/>
                  </a:lnTo>
                  <a:cubicBezTo>
                    <a:pt x="9942" y="1692"/>
                    <a:pt x="9775" y="1811"/>
                    <a:pt x="9692" y="1977"/>
                  </a:cubicBezTo>
                  <a:lnTo>
                    <a:pt x="9037" y="1977"/>
                  </a:lnTo>
                  <a:lnTo>
                    <a:pt x="9037" y="1418"/>
                  </a:lnTo>
                  <a:cubicBezTo>
                    <a:pt x="9037" y="644"/>
                    <a:pt x="8394" y="1"/>
                    <a:pt x="7620" y="1"/>
                  </a:cubicBezTo>
                  <a:close/>
                </a:path>
              </a:pathLst>
            </a:custGeom>
            <a:solidFill>
              <a:srgbClr val="657E93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51"/>
          <p:cNvGrpSpPr/>
          <p:nvPr/>
        </p:nvGrpSpPr>
        <p:grpSpPr>
          <a:xfrm>
            <a:off x="1138517" y="3124084"/>
            <a:ext cx="531606" cy="522755"/>
            <a:chOff x="860940" y="2746477"/>
            <a:chExt cx="371883" cy="365691"/>
          </a:xfrm>
        </p:grpSpPr>
        <p:sp>
          <p:nvSpPr>
            <p:cNvPr id="1524" name="Google Shape;1524;p51"/>
            <p:cNvSpPr/>
            <p:nvPr/>
          </p:nvSpPr>
          <p:spPr>
            <a:xfrm>
              <a:off x="908191" y="3026302"/>
              <a:ext cx="30294" cy="28961"/>
            </a:xfrm>
            <a:custGeom>
              <a:avLst/>
              <a:gdLst/>
              <a:ahLst/>
              <a:cxnLst/>
              <a:rect l="l" t="t" r="r" b="b"/>
              <a:pathLst>
                <a:path w="954" h="912" extrusionOk="0">
                  <a:moveTo>
                    <a:pt x="763" y="1"/>
                  </a:moveTo>
                  <a:cubicBezTo>
                    <a:pt x="718" y="1"/>
                    <a:pt x="674" y="16"/>
                    <a:pt x="644" y="45"/>
                  </a:cubicBezTo>
                  <a:lnTo>
                    <a:pt x="60" y="629"/>
                  </a:lnTo>
                  <a:cubicBezTo>
                    <a:pt x="1" y="688"/>
                    <a:pt x="1" y="807"/>
                    <a:pt x="60" y="867"/>
                  </a:cubicBezTo>
                  <a:cubicBezTo>
                    <a:pt x="90" y="897"/>
                    <a:pt x="135" y="911"/>
                    <a:pt x="179" y="911"/>
                  </a:cubicBezTo>
                  <a:cubicBezTo>
                    <a:pt x="224" y="911"/>
                    <a:pt x="269" y="897"/>
                    <a:pt x="299" y="867"/>
                  </a:cubicBezTo>
                  <a:lnTo>
                    <a:pt x="882" y="283"/>
                  </a:lnTo>
                  <a:cubicBezTo>
                    <a:pt x="953" y="224"/>
                    <a:pt x="953" y="105"/>
                    <a:pt x="882" y="45"/>
                  </a:cubicBezTo>
                  <a:cubicBezTo>
                    <a:pt x="852" y="16"/>
                    <a:pt x="807" y="1"/>
                    <a:pt x="763" y="1"/>
                  </a:cubicBezTo>
                  <a:close/>
                </a:path>
              </a:pathLst>
            </a:custGeom>
            <a:solidFill>
              <a:srgbClr val="657E93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51"/>
            <p:cNvSpPr/>
            <p:nvPr/>
          </p:nvSpPr>
          <p:spPr>
            <a:xfrm>
              <a:off x="943757" y="3061836"/>
              <a:ext cx="30263" cy="28961"/>
            </a:xfrm>
            <a:custGeom>
              <a:avLst/>
              <a:gdLst/>
              <a:ahLst/>
              <a:cxnLst/>
              <a:rect l="l" t="t" r="r" b="b"/>
              <a:pathLst>
                <a:path w="953" h="912" extrusionOk="0">
                  <a:moveTo>
                    <a:pt x="762" y="1"/>
                  </a:moveTo>
                  <a:cubicBezTo>
                    <a:pt x="717" y="1"/>
                    <a:pt x="673" y="16"/>
                    <a:pt x="643" y="46"/>
                  </a:cubicBezTo>
                  <a:lnTo>
                    <a:pt x="60" y="629"/>
                  </a:lnTo>
                  <a:cubicBezTo>
                    <a:pt x="0" y="688"/>
                    <a:pt x="0" y="807"/>
                    <a:pt x="60" y="867"/>
                  </a:cubicBezTo>
                  <a:cubicBezTo>
                    <a:pt x="89" y="897"/>
                    <a:pt x="134" y="912"/>
                    <a:pt x="179" y="912"/>
                  </a:cubicBezTo>
                  <a:cubicBezTo>
                    <a:pt x="223" y="912"/>
                    <a:pt x="268" y="897"/>
                    <a:pt x="298" y="867"/>
                  </a:cubicBezTo>
                  <a:lnTo>
                    <a:pt x="881" y="284"/>
                  </a:lnTo>
                  <a:cubicBezTo>
                    <a:pt x="953" y="224"/>
                    <a:pt x="953" y="105"/>
                    <a:pt x="881" y="46"/>
                  </a:cubicBezTo>
                  <a:cubicBezTo>
                    <a:pt x="851" y="16"/>
                    <a:pt x="807" y="1"/>
                    <a:pt x="762" y="1"/>
                  </a:cubicBezTo>
                  <a:close/>
                </a:path>
              </a:pathLst>
            </a:custGeom>
            <a:solidFill>
              <a:srgbClr val="657E93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51"/>
            <p:cNvSpPr/>
            <p:nvPr/>
          </p:nvSpPr>
          <p:spPr>
            <a:xfrm>
              <a:off x="926355" y="3044085"/>
              <a:ext cx="29881" cy="28579"/>
            </a:xfrm>
            <a:custGeom>
              <a:avLst/>
              <a:gdLst/>
              <a:ahLst/>
              <a:cxnLst/>
              <a:rect l="l" t="t" r="r" b="b"/>
              <a:pathLst>
                <a:path w="941" h="900" extrusionOk="0">
                  <a:moveTo>
                    <a:pt x="762" y="0"/>
                  </a:moveTo>
                  <a:cubicBezTo>
                    <a:pt x="718" y="0"/>
                    <a:pt x="673" y="15"/>
                    <a:pt x="643" y="45"/>
                  </a:cubicBezTo>
                  <a:lnTo>
                    <a:pt x="60" y="616"/>
                  </a:lnTo>
                  <a:cubicBezTo>
                    <a:pt x="0" y="676"/>
                    <a:pt x="0" y="795"/>
                    <a:pt x="60" y="855"/>
                  </a:cubicBezTo>
                  <a:cubicBezTo>
                    <a:pt x="90" y="884"/>
                    <a:pt x="134" y="899"/>
                    <a:pt x="179" y="899"/>
                  </a:cubicBezTo>
                  <a:cubicBezTo>
                    <a:pt x="224" y="899"/>
                    <a:pt x="268" y="884"/>
                    <a:pt x="298" y="855"/>
                  </a:cubicBezTo>
                  <a:lnTo>
                    <a:pt x="881" y="283"/>
                  </a:lnTo>
                  <a:cubicBezTo>
                    <a:pt x="941" y="224"/>
                    <a:pt x="941" y="116"/>
                    <a:pt x="881" y="45"/>
                  </a:cubicBezTo>
                  <a:cubicBezTo>
                    <a:pt x="852" y="15"/>
                    <a:pt x="807" y="0"/>
                    <a:pt x="762" y="0"/>
                  </a:cubicBezTo>
                  <a:close/>
                </a:path>
              </a:pathLst>
            </a:custGeom>
            <a:solidFill>
              <a:srgbClr val="657E93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1"/>
            <p:cNvSpPr/>
            <p:nvPr/>
          </p:nvSpPr>
          <p:spPr>
            <a:xfrm>
              <a:off x="860940" y="2746477"/>
              <a:ext cx="371883" cy="365691"/>
            </a:xfrm>
            <a:custGeom>
              <a:avLst/>
              <a:gdLst/>
              <a:ahLst/>
              <a:cxnLst/>
              <a:rect l="l" t="t" r="r" b="b"/>
              <a:pathLst>
                <a:path w="11711" h="11516" extrusionOk="0">
                  <a:moveTo>
                    <a:pt x="11312" y="344"/>
                  </a:moveTo>
                  <a:lnTo>
                    <a:pt x="10835" y="1987"/>
                  </a:lnTo>
                  <a:lnTo>
                    <a:pt x="9680" y="821"/>
                  </a:lnTo>
                  <a:lnTo>
                    <a:pt x="11312" y="344"/>
                  </a:lnTo>
                  <a:close/>
                  <a:moveTo>
                    <a:pt x="4882" y="3821"/>
                  </a:moveTo>
                  <a:lnTo>
                    <a:pt x="2822" y="5881"/>
                  </a:lnTo>
                  <a:lnTo>
                    <a:pt x="477" y="5690"/>
                  </a:lnTo>
                  <a:cubicBezTo>
                    <a:pt x="453" y="5690"/>
                    <a:pt x="429" y="5643"/>
                    <a:pt x="465" y="5631"/>
                  </a:cubicBezTo>
                  <a:cubicBezTo>
                    <a:pt x="1477" y="4619"/>
                    <a:pt x="2822" y="4000"/>
                    <a:pt x="4227" y="3881"/>
                  </a:cubicBezTo>
                  <a:lnTo>
                    <a:pt x="4882" y="3821"/>
                  </a:lnTo>
                  <a:close/>
                  <a:moveTo>
                    <a:pt x="2894" y="6297"/>
                  </a:moveTo>
                  <a:lnTo>
                    <a:pt x="3811" y="7226"/>
                  </a:lnTo>
                  <a:lnTo>
                    <a:pt x="3477" y="7571"/>
                  </a:lnTo>
                  <a:lnTo>
                    <a:pt x="2549" y="6643"/>
                  </a:lnTo>
                  <a:lnTo>
                    <a:pt x="2894" y="6297"/>
                  </a:lnTo>
                  <a:close/>
                  <a:moveTo>
                    <a:pt x="2727" y="7333"/>
                  </a:moveTo>
                  <a:lnTo>
                    <a:pt x="3203" y="7810"/>
                  </a:lnTo>
                  <a:lnTo>
                    <a:pt x="2799" y="8226"/>
                  </a:lnTo>
                  <a:cubicBezTo>
                    <a:pt x="2787" y="8238"/>
                    <a:pt x="2763" y="8262"/>
                    <a:pt x="2739" y="8298"/>
                  </a:cubicBezTo>
                  <a:lnTo>
                    <a:pt x="2310" y="7869"/>
                  </a:lnTo>
                  <a:cubicBezTo>
                    <a:pt x="2287" y="7833"/>
                    <a:pt x="2287" y="7774"/>
                    <a:pt x="2310" y="7750"/>
                  </a:cubicBezTo>
                  <a:lnTo>
                    <a:pt x="2727" y="7333"/>
                  </a:lnTo>
                  <a:close/>
                  <a:moveTo>
                    <a:pt x="9311" y="916"/>
                  </a:moveTo>
                  <a:lnTo>
                    <a:pt x="10740" y="2345"/>
                  </a:lnTo>
                  <a:lnTo>
                    <a:pt x="10299" y="3821"/>
                  </a:lnTo>
                  <a:lnTo>
                    <a:pt x="5597" y="8524"/>
                  </a:lnTo>
                  <a:lnTo>
                    <a:pt x="4680" y="7595"/>
                  </a:lnTo>
                  <a:lnTo>
                    <a:pt x="6823" y="5452"/>
                  </a:lnTo>
                  <a:cubicBezTo>
                    <a:pt x="6966" y="5309"/>
                    <a:pt x="7001" y="5035"/>
                    <a:pt x="6811" y="4833"/>
                  </a:cubicBezTo>
                  <a:cubicBezTo>
                    <a:pt x="6728" y="4750"/>
                    <a:pt x="6617" y="4708"/>
                    <a:pt x="6506" y="4708"/>
                  </a:cubicBezTo>
                  <a:cubicBezTo>
                    <a:pt x="6394" y="4708"/>
                    <a:pt x="6281" y="4750"/>
                    <a:pt x="6192" y="4833"/>
                  </a:cubicBezTo>
                  <a:lnTo>
                    <a:pt x="4049" y="6976"/>
                  </a:lnTo>
                  <a:lnTo>
                    <a:pt x="3132" y="6047"/>
                  </a:lnTo>
                  <a:lnTo>
                    <a:pt x="7835" y="1344"/>
                  </a:lnTo>
                  <a:lnTo>
                    <a:pt x="9311" y="916"/>
                  </a:lnTo>
                  <a:close/>
                  <a:moveTo>
                    <a:pt x="6495" y="5047"/>
                  </a:moveTo>
                  <a:cubicBezTo>
                    <a:pt x="6522" y="5047"/>
                    <a:pt x="6549" y="5059"/>
                    <a:pt x="6573" y="5083"/>
                  </a:cubicBezTo>
                  <a:cubicBezTo>
                    <a:pt x="6609" y="5131"/>
                    <a:pt x="6609" y="5178"/>
                    <a:pt x="6573" y="5226"/>
                  </a:cubicBezTo>
                  <a:lnTo>
                    <a:pt x="4311" y="7488"/>
                  </a:lnTo>
                  <a:lnTo>
                    <a:pt x="3203" y="8595"/>
                  </a:lnTo>
                  <a:cubicBezTo>
                    <a:pt x="3180" y="8619"/>
                    <a:pt x="3153" y="8631"/>
                    <a:pt x="3127" y="8631"/>
                  </a:cubicBezTo>
                  <a:cubicBezTo>
                    <a:pt x="3102" y="8631"/>
                    <a:pt x="3078" y="8619"/>
                    <a:pt x="3060" y="8595"/>
                  </a:cubicBezTo>
                  <a:cubicBezTo>
                    <a:pt x="3013" y="8548"/>
                    <a:pt x="3013" y="8488"/>
                    <a:pt x="3060" y="8441"/>
                  </a:cubicBezTo>
                  <a:lnTo>
                    <a:pt x="6418" y="5083"/>
                  </a:lnTo>
                  <a:cubicBezTo>
                    <a:pt x="6442" y="5059"/>
                    <a:pt x="6469" y="5047"/>
                    <a:pt x="6495" y="5047"/>
                  </a:cubicBezTo>
                  <a:close/>
                  <a:moveTo>
                    <a:pt x="4430" y="7857"/>
                  </a:moveTo>
                  <a:lnTo>
                    <a:pt x="5346" y="8786"/>
                  </a:lnTo>
                  <a:lnTo>
                    <a:pt x="5001" y="9119"/>
                  </a:lnTo>
                  <a:lnTo>
                    <a:pt x="4989" y="9119"/>
                  </a:lnTo>
                  <a:lnTo>
                    <a:pt x="4084" y="8202"/>
                  </a:lnTo>
                  <a:lnTo>
                    <a:pt x="4430" y="7857"/>
                  </a:lnTo>
                  <a:close/>
                  <a:moveTo>
                    <a:pt x="3846" y="8429"/>
                  </a:moveTo>
                  <a:lnTo>
                    <a:pt x="4323" y="8905"/>
                  </a:lnTo>
                  <a:lnTo>
                    <a:pt x="3906" y="9322"/>
                  </a:lnTo>
                  <a:cubicBezTo>
                    <a:pt x="3894" y="9334"/>
                    <a:pt x="3858" y="9357"/>
                    <a:pt x="3846" y="9357"/>
                  </a:cubicBezTo>
                  <a:cubicBezTo>
                    <a:pt x="3834" y="9357"/>
                    <a:pt x="3811" y="9357"/>
                    <a:pt x="3787" y="9322"/>
                  </a:cubicBezTo>
                  <a:lnTo>
                    <a:pt x="3358" y="8905"/>
                  </a:lnTo>
                  <a:cubicBezTo>
                    <a:pt x="3382" y="8893"/>
                    <a:pt x="3394" y="8881"/>
                    <a:pt x="3430" y="8845"/>
                  </a:cubicBezTo>
                  <a:lnTo>
                    <a:pt x="3846" y="8429"/>
                  </a:lnTo>
                  <a:close/>
                  <a:moveTo>
                    <a:pt x="11322" y="1"/>
                  </a:moveTo>
                  <a:cubicBezTo>
                    <a:pt x="11295" y="1"/>
                    <a:pt x="11267" y="4"/>
                    <a:pt x="11240" y="11"/>
                  </a:cubicBezTo>
                  <a:cubicBezTo>
                    <a:pt x="10514" y="213"/>
                    <a:pt x="8394" y="844"/>
                    <a:pt x="7704" y="1035"/>
                  </a:cubicBezTo>
                  <a:cubicBezTo>
                    <a:pt x="7668" y="1047"/>
                    <a:pt x="7656" y="1059"/>
                    <a:pt x="7621" y="1083"/>
                  </a:cubicBezTo>
                  <a:lnTo>
                    <a:pt x="5263" y="3440"/>
                  </a:lnTo>
                  <a:lnTo>
                    <a:pt x="4203" y="3535"/>
                  </a:lnTo>
                  <a:cubicBezTo>
                    <a:pt x="2703" y="3654"/>
                    <a:pt x="1286" y="4321"/>
                    <a:pt x="227" y="5381"/>
                  </a:cubicBezTo>
                  <a:cubicBezTo>
                    <a:pt x="1" y="5595"/>
                    <a:pt x="143" y="5988"/>
                    <a:pt x="465" y="6024"/>
                  </a:cubicBezTo>
                  <a:lnTo>
                    <a:pt x="2525" y="6190"/>
                  </a:lnTo>
                  <a:lnTo>
                    <a:pt x="2310" y="6405"/>
                  </a:lnTo>
                  <a:cubicBezTo>
                    <a:pt x="2179" y="6536"/>
                    <a:pt x="2179" y="6750"/>
                    <a:pt x="2310" y="6881"/>
                  </a:cubicBezTo>
                  <a:lnTo>
                    <a:pt x="2525" y="7083"/>
                  </a:lnTo>
                  <a:lnTo>
                    <a:pt x="2108" y="7500"/>
                  </a:lnTo>
                  <a:cubicBezTo>
                    <a:pt x="1941" y="7667"/>
                    <a:pt x="1941" y="7941"/>
                    <a:pt x="2108" y="8095"/>
                  </a:cubicBezTo>
                  <a:lnTo>
                    <a:pt x="3561" y="9560"/>
                  </a:lnTo>
                  <a:cubicBezTo>
                    <a:pt x="3644" y="9643"/>
                    <a:pt x="3751" y="9685"/>
                    <a:pt x="3858" y="9685"/>
                  </a:cubicBezTo>
                  <a:cubicBezTo>
                    <a:pt x="3965" y="9685"/>
                    <a:pt x="4073" y="9643"/>
                    <a:pt x="4156" y="9560"/>
                  </a:cubicBezTo>
                  <a:lnTo>
                    <a:pt x="4573" y="9143"/>
                  </a:lnTo>
                  <a:lnTo>
                    <a:pt x="4763" y="9334"/>
                  </a:lnTo>
                  <a:cubicBezTo>
                    <a:pt x="4835" y="9399"/>
                    <a:pt x="4924" y="9432"/>
                    <a:pt x="5015" y="9432"/>
                  </a:cubicBezTo>
                  <a:cubicBezTo>
                    <a:pt x="5105" y="9432"/>
                    <a:pt x="5198" y="9399"/>
                    <a:pt x="5275" y="9334"/>
                  </a:cubicBezTo>
                  <a:lnTo>
                    <a:pt x="5477" y="9131"/>
                  </a:lnTo>
                  <a:lnTo>
                    <a:pt x="5656" y="11179"/>
                  </a:lnTo>
                  <a:cubicBezTo>
                    <a:pt x="5680" y="11334"/>
                    <a:pt x="5763" y="11453"/>
                    <a:pt x="5894" y="11500"/>
                  </a:cubicBezTo>
                  <a:cubicBezTo>
                    <a:pt x="5935" y="11511"/>
                    <a:pt x="5975" y="11516"/>
                    <a:pt x="6015" y="11516"/>
                  </a:cubicBezTo>
                  <a:cubicBezTo>
                    <a:pt x="6115" y="11516"/>
                    <a:pt x="6210" y="11482"/>
                    <a:pt x="6287" y="11405"/>
                  </a:cubicBezTo>
                  <a:cubicBezTo>
                    <a:pt x="6942" y="10750"/>
                    <a:pt x="7430" y="9977"/>
                    <a:pt x="7763" y="9119"/>
                  </a:cubicBezTo>
                  <a:cubicBezTo>
                    <a:pt x="7787" y="9024"/>
                    <a:pt x="7740" y="8941"/>
                    <a:pt x="7656" y="8893"/>
                  </a:cubicBezTo>
                  <a:cubicBezTo>
                    <a:pt x="7635" y="8885"/>
                    <a:pt x="7614" y="8881"/>
                    <a:pt x="7594" y="8881"/>
                  </a:cubicBezTo>
                  <a:cubicBezTo>
                    <a:pt x="7525" y="8881"/>
                    <a:pt x="7467" y="8926"/>
                    <a:pt x="7430" y="9000"/>
                  </a:cubicBezTo>
                  <a:cubicBezTo>
                    <a:pt x="7132" y="9810"/>
                    <a:pt x="6656" y="10560"/>
                    <a:pt x="6037" y="11167"/>
                  </a:cubicBezTo>
                  <a:cubicBezTo>
                    <a:pt x="6027" y="11172"/>
                    <a:pt x="6015" y="11175"/>
                    <a:pt x="6005" y="11175"/>
                  </a:cubicBezTo>
                  <a:cubicBezTo>
                    <a:pt x="5990" y="11175"/>
                    <a:pt x="5978" y="11169"/>
                    <a:pt x="5978" y="11155"/>
                  </a:cubicBezTo>
                  <a:lnTo>
                    <a:pt x="5763" y="8822"/>
                  </a:lnTo>
                  <a:lnTo>
                    <a:pt x="7835" y="6750"/>
                  </a:lnTo>
                  <a:lnTo>
                    <a:pt x="7835" y="6750"/>
                  </a:lnTo>
                  <a:cubicBezTo>
                    <a:pt x="7763" y="7583"/>
                    <a:pt x="7740" y="7810"/>
                    <a:pt x="7656" y="8238"/>
                  </a:cubicBezTo>
                  <a:cubicBezTo>
                    <a:pt x="7644" y="8322"/>
                    <a:pt x="7680" y="8417"/>
                    <a:pt x="7787" y="8441"/>
                  </a:cubicBezTo>
                  <a:cubicBezTo>
                    <a:pt x="7803" y="8445"/>
                    <a:pt x="7819" y="8447"/>
                    <a:pt x="7834" y="8447"/>
                  </a:cubicBezTo>
                  <a:cubicBezTo>
                    <a:pt x="7909" y="8447"/>
                    <a:pt x="7972" y="8399"/>
                    <a:pt x="8002" y="8310"/>
                  </a:cubicBezTo>
                  <a:cubicBezTo>
                    <a:pt x="8121" y="7786"/>
                    <a:pt x="8121" y="7548"/>
                    <a:pt x="8216" y="6393"/>
                  </a:cubicBezTo>
                  <a:lnTo>
                    <a:pt x="10585" y="4023"/>
                  </a:lnTo>
                  <a:cubicBezTo>
                    <a:pt x="10597" y="4011"/>
                    <a:pt x="10621" y="3976"/>
                    <a:pt x="10633" y="3952"/>
                  </a:cubicBezTo>
                  <a:lnTo>
                    <a:pt x="11109" y="2345"/>
                  </a:lnTo>
                  <a:lnTo>
                    <a:pt x="11669" y="404"/>
                  </a:lnTo>
                  <a:cubicBezTo>
                    <a:pt x="11711" y="193"/>
                    <a:pt x="11529" y="1"/>
                    <a:pt x="11322" y="1"/>
                  </a:cubicBezTo>
                  <a:close/>
                </a:path>
              </a:pathLst>
            </a:custGeom>
            <a:solidFill>
              <a:srgbClr val="657E93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51"/>
            <p:cNvSpPr/>
            <p:nvPr/>
          </p:nvSpPr>
          <p:spPr>
            <a:xfrm>
              <a:off x="1070396" y="2832057"/>
              <a:ext cx="90406" cy="69035"/>
            </a:xfrm>
            <a:custGeom>
              <a:avLst/>
              <a:gdLst/>
              <a:ahLst/>
              <a:cxnLst/>
              <a:rect l="l" t="t" r="r" b="b"/>
              <a:pathLst>
                <a:path w="2847" h="2174" extrusionOk="0">
                  <a:moveTo>
                    <a:pt x="1730" y="0"/>
                  </a:moveTo>
                  <a:cubicBezTo>
                    <a:pt x="1668" y="0"/>
                    <a:pt x="1610" y="44"/>
                    <a:pt x="1584" y="114"/>
                  </a:cubicBezTo>
                  <a:cubicBezTo>
                    <a:pt x="1537" y="197"/>
                    <a:pt x="1584" y="293"/>
                    <a:pt x="1668" y="328"/>
                  </a:cubicBezTo>
                  <a:cubicBezTo>
                    <a:pt x="2179" y="554"/>
                    <a:pt x="2299" y="1221"/>
                    <a:pt x="1906" y="1614"/>
                  </a:cubicBezTo>
                  <a:cubicBezTo>
                    <a:pt x="1751" y="1769"/>
                    <a:pt x="1551" y="1846"/>
                    <a:pt x="1350" y="1846"/>
                  </a:cubicBezTo>
                  <a:cubicBezTo>
                    <a:pt x="1150" y="1846"/>
                    <a:pt x="947" y="1769"/>
                    <a:pt x="786" y="1614"/>
                  </a:cubicBezTo>
                  <a:cubicBezTo>
                    <a:pt x="405" y="1221"/>
                    <a:pt x="525" y="566"/>
                    <a:pt x="1025" y="328"/>
                  </a:cubicBezTo>
                  <a:cubicBezTo>
                    <a:pt x="1120" y="293"/>
                    <a:pt x="1144" y="197"/>
                    <a:pt x="1120" y="114"/>
                  </a:cubicBezTo>
                  <a:cubicBezTo>
                    <a:pt x="1083" y="41"/>
                    <a:pt x="1019" y="10"/>
                    <a:pt x="954" y="10"/>
                  </a:cubicBezTo>
                  <a:cubicBezTo>
                    <a:pt x="934" y="10"/>
                    <a:pt x="913" y="13"/>
                    <a:pt x="894" y="19"/>
                  </a:cubicBezTo>
                  <a:cubicBezTo>
                    <a:pt x="179" y="352"/>
                    <a:pt x="1" y="1281"/>
                    <a:pt x="572" y="1852"/>
                  </a:cubicBezTo>
                  <a:cubicBezTo>
                    <a:pt x="786" y="2078"/>
                    <a:pt x="1072" y="2174"/>
                    <a:pt x="1370" y="2174"/>
                  </a:cubicBezTo>
                  <a:cubicBezTo>
                    <a:pt x="2334" y="2162"/>
                    <a:pt x="2846" y="947"/>
                    <a:pt x="2132" y="245"/>
                  </a:cubicBezTo>
                  <a:cubicBezTo>
                    <a:pt x="2037" y="150"/>
                    <a:pt x="1918" y="66"/>
                    <a:pt x="1798" y="19"/>
                  </a:cubicBezTo>
                  <a:cubicBezTo>
                    <a:pt x="1776" y="6"/>
                    <a:pt x="1753" y="0"/>
                    <a:pt x="1730" y="0"/>
                  </a:cubicBezTo>
                  <a:close/>
                </a:path>
              </a:pathLst>
            </a:custGeom>
            <a:solidFill>
              <a:srgbClr val="657E93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34"/>
          <p:cNvSpPr txBox="1">
            <a:spLocks noGrp="1"/>
          </p:cNvSpPr>
          <p:nvPr>
            <p:ph type="subTitle" idx="4294967295"/>
          </p:nvPr>
        </p:nvSpPr>
        <p:spPr>
          <a:xfrm>
            <a:off x="1465500" y="893000"/>
            <a:ext cx="6576300" cy="8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100">
                <a:latin typeface="Bakbak One"/>
                <a:ea typeface="Bakbak One"/>
                <a:cs typeface="Bakbak One"/>
                <a:sym typeface="Bakbak One"/>
              </a:rPr>
              <a:t>01 </a:t>
            </a:r>
            <a:r>
              <a:rPr lang="en" sz="1900">
                <a:latin typeface="Bakbak One"/>
                <a:ea typeface="Bakbak One"/>
                <a:cs typeface="Bakbak One"/>
                <a:sym typeface="Bakbak One"/>
              </a:rPr>
              <a:t>Introduction &amp; Objective</a:t>
            </a:r>
            <a:endParaRPr sz="1900">
              <a:latin typeface="Bakbak One"/>
              <a:ea typeface="Bakbak One"/>
              <a:cs typeface="Bakbak One"/>
              <a:sym typeface="Bakbak One"/>
            </a:endParaRPr>
          </a:p>
        </p:txBody>
      </p:sp>
      <p:sp>
        <p:nvSpPr>
          <p:cNvPr id="722" name="Google Shape;722;p34"/>
          <p:cNvSpPr txBox="1">
            <a:spLocks noGrp="1"/>
          </p:cNvSpPr>
          <p:nvPr>
            <p:ph type="subTitle" idx="4294967295"/>
          </p:nvPr>
        </p:nvSpPr>
        <p:spPr>
          <a:xfrm>
            <a:off x="1465500" y="1621925"/>
            <a:ext cx="6771300" cy="8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100">
                <a:latin typeface="Bakbak One"/>
                <a:ea typeface="Bakbak One"/>
                <a:cs typeface="Bakbak One"/>
                <a:sym typeface="Bakbak One"/>
              </a:rPr>
              <a:t>02 </a:t>
            </a:r>
            <a:r>
              <a:rPr lang="en" sz="1900">
                <a:latin typeface="Bakbak One"/>
                <a:ea typeface="Bakbak One"/>
                <a:cs typeface="Bakbak One"/>
                <a:sym typeface="Bakbak One"/>
              </a:rPr>
              <a:t>Model</a:t>
            </a:r>
            <a:endParaRPr sz="1900">
              <a:latin typeface="Bakbak One"/>
              <a:ea typeface="Bakbak One"/>
              <a:cs typeface="Bakbak One"/>
              <a:sym typeface="Bakbak One"/>
            </a:endParaRPr>
          </a:p>
        </p:txBody>
      </p:sp>
      <p:sp>
        <p:nvSpPr>
          <p:cNvPr id="723" name="Google Shape;723;p34"/>
          <p:cNvSpPr txBox="1">
            <a:spLocks noGrp="1"/>
          </p:cNvSpPr>
          <p:nvPr>
            <p:ph type="subTitle" idx="4294967295"/>
          </p:nvPr>
        </p:nvSpPr>
        <p:spPr>
          <a:xfrm>
            <a:off x="1465500" y="2324475"/>
            <a:ext cx="6294900" cy="8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100">
                <a:latin typeface="Bakbak One"/>
                <a:ea typeface="Bakbak One"/>
                <a:cs typeface="Bakbak One"/>
                <a:sym typeface="Bakbak One"/>
              </a:rPr>
              <a:t>03</a:t>
            </a:r>
            <a:r>
              <a:rPr lang="en" sz="2900">
                <a:latin typeface="Bakbak One"/>
                <a:ea typeface="Bakbak One"/>
                <a:cs typeface="Bakbak One"/>
                <a:sym typeface="Bakbak One"/>
              </a:rPr>
              <a:t> </a:t>
            </a:r>
            <a:r>
              <a:rPr lang="en" sz="1900">
                <a:latin typeface="Bakbak One"/>
                <a:ea typeface="Bakbak One"/>
                <a:cs typeface="Bakbak One"/>
                <a:sym typeface="Bakbak One"/>
              </a:rPr>
              <a:t>MLOps: Pipelines Orchestrations</a:t>
            </a:r>
            <a:endParaRPr sz="1900">
              <a:latin typeface="Bakbak One"/>
              <a:ea typeface="Bakbak One"/>
              <a:cs typeface="Bakbak One"/>
              <a:sym typeface="Bakbak One"/>
            </a:endParaRPr>
          </a:p>
        </p:txBody>
      </p:sp>
      <p:sp>
        <p:nvSpPr>
          <p:cNvPr id="724" name="Google Shape;724;p34"/>
          <p:cNvSpPr txBox="1">
            <a:spLocks noGrp="1"/>
          </p:cNvSpPr>
          <p:nvPr>
            <p:ph type="subTitle" idx="4294967295"/>
          </p:nvPr>
        </p:nvSpPr>
        <p:spPr>
          <a:xfrm>
            <a:off x="1465500" y="3006750"/>
            <a:ext cx="6392400" cy="8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100">
                <a:latin typeface="Bakbak One"/>
                <a:ea typeface="Bakbak One"/>
                <a:cs typeface="Bakbak One"/>
                <a:sym typeface="Bakbak One"/>
              </a:rPr>
              <a:t>04 </a:t>
            </a:r>
            <a:r>
              <a:rPr lang="en" sz="1900">
                <a:latin typeface="Bakbak One"/>
                <a:ea typeface="Bakbak One"/>
                <a:cs typeface="Bakbak One"/>
                <a:sym typeface="Bakbak One"/>
              </a:rPr>
              <a:t>MLOps: Model serving through API </a:t>
            </a:r>
            <a:endParaRPr sz="1900">
              <a:latin typeface="Bakbak One"/>
              <a:ea typeface="Bakbak One"/>
              <a:cs typeface="Bakbak One"/>
              <a:sym typeface="Bakbak One"/>
            </a:endParaRPr>
          </a:p>
        </p:txBody>
      </p:sp>
      <p:sp>
        <p:nvSpPr>
          <p:cNvPr id="725" name="Google Shape;725;p34"/>
          <p:cNvSpPr txBox="1">
            <a:spLocks noGrp="1"/>
          </p:cNvSpPr>
          <p:nvPr>
            <p:ph type="subTitle" idx="4294967295"/>
          </p:nvPr>
        </p:nvSpPr>
        <p:spPr>
          <a:xfrm>
            <a:off x="1465500" y="3719875"/>
            <a:ext cx="4692300" cy="8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100">
                <a:latin typeface="Bakbak One"/>
                <a:ea typeface="Bakbak One"/>
                <a:cs typeface="Bakbak One"/>
                <a:sym typeface="Bakbak One"/>
              </a:rPr>
              <a:t>05 </a:t>
            </a:r>
            <a:r>
              <a:rPr lang="en" sz="1900">
                <a:latin typeface="Bakbak One"/>
                <a:ea typeface="Bakbak One"/>
                <a:cs typeface="Bakbak One"/>
                <a:sym typeface="Bakbak One"/>
              </a:rPr>
              <a:t>Value Creation  </a:t>
            </a:r>
            <a:endParaRPr sz="1900">
              <a:latin typeface="Bakbak One"/>
              <a:ea typeface="Bakbak One"/>
              <a:cs typeface="Bakbak One"/>
              <a:sym typeface="Bakbak One"/>
            </a:endParaRPr>
          </a:p>
        </p:txBody>
      </p:sp>
      <p:sp>
        <p:nvSpPr>
          <p:cNvPr id="726" name="Google Shape;726;p34"/>
          <p:cNvSpPr txBox="1">
            <a:spLocks noGrp="1"/>
          </p:cNvSpPr>
          <p:nvPr>
            <p:ph type="subTitle" idx="4294967295"/>
          </p:nvPr>
        </p:nvSpPr>
        <p:spPr>
          <a:xfrm>
            <a:off x="1465500" y="4391575"/>
            <a:ext cx="6576300" cy="8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100">
                <a:latin typeface="Bakbak One"/>
                <a:ea typeface="Bakbak One"/>
                <a:cs typeface="Bakbak One"/>
                <a:sym typeface="Bakbak One"/>
              </a:rPr>
              <a:t>06 </a:t>
            </a:r>
            <a:r>
              <a:rPr lang="en" sz="1900">
                <a:latin typeface="Bakbak One"/>
                <a:ea typeface="Bakbak One"/>
                <a:cs typeface="Bakbak One"/>
                <a:sym typeface="Bakbak One"/>
              </a:rPr>
              <a:t>Business Recommendations</a:t>
            </a:r>
            <a:endParaRPr sz="1900">
              <a:latin typeface="Bakbak One"/>
              <a:ea typeface="Bakbak One"/>
              <a:cs typeface="Bakbak One"/>
              <a:sym typeface="Bakbak One"/>
            </a:endParaRPr>
          </a:p>
        </p:txBody>
      </p:sp>
      <p:grpSp>
        <p:nvGrpSpPr>
          <p:cNvPr id="727" name="Google Shape;727;p34"/>
          <p:cNvGrpSpPr/>
          <p:nvPr/>
        </p:nvGrpSpPr>
        <p:grpSpPr>
          <a:xfrm>
            <a:off x="678842" y="280010"/>
            <a:ext cx="150650" cy="4696846"/>
            <a:chOff x="4999662" y="521475"/>
            <a:chExt cx="249172" cy="4368753"/>
          </a:xfrm>
        </p:grpSpPr>
        <p:sp>
          <p:nvSpPr>
            <p:cNvPr id="728" name="Google Shape;728;p34"/>
            <p:cNvSpPr/>
            <p:nvPr/>
          </p:nvSpPr>
          <p:spPr>
            <a:xfrm rot="5400000">
              <a:off x="4701137" y="820000"/>
              <a:ext cx="846222" cy="249172"/>
            </a:xfrm>
            <a:custGeom>
              <a:avLst/>
              <a:gdLst/>
              <a:ahLst/>
              <a:cxnLst/>
              <a:rect l="l" t="t" r="r" b="b"/>
              <a:pathLst>
                <a:path w="65726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43" y="26923"/>
                  </a:lnTo>
                  <a:lnTo>
                    <a:pt x="65725" y="13477"/>
                  </a:lnTo>
                  <a:lnTo>
                    <a:pt x="54943" y="0"/>
                  </a:ln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4"/>
            <p:cNvSpPr/>
            <p:nvPr/>
          </p:nvSpPr>
          <p:spPr>
            <a:xfrm rot="5400000">
              <a:off x="4700937" y="1524781"/>
              <a:ext cx="846621" cy="249172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4"/>
            <p:cNvSpPr/>
            <p:nvPr/>
          </p:nvSpPr>
          <p:spPr>
            <a:xfrm rot="5400000">
              <a:off x="4700937" y="2228963"/>
              <a:ext cx="846621" cy="249172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solidFill>
              <a:schemeClr val="accent4"/>
            </a:solidFill>
            <a:ln w="381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4"/>
            <p:cNvSpPr/>
            <p:nvPr/>
          </p:nvSpPr>
          <p:spPr>
            <a:xfrm rot="5400000">
              <a:off x="4700937" y="3638126"/>
              <a:ext cx="846621" cy="249172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4"/>
            <p:cNvSpPr/>
            <p:nvPr/>
          </p:nvSpPr>
          <p:spPr>
            <a:xfrm rot="5400000">
              <a:off x="4701137" y="2933744"/>
              <a:ext cx="846222" cy="249172"/>
            </a:xfrm>
            <a:custGeom>
              <a:avLst/>
              <a:gdLst/>
              <a:ahLst/>
              <a:cxnLst/>
              <a:rect l="l" t="t" r="r" b="b"/>
              <a:pathLst>
                <a:path w="65726" h="26923" extrusionOk="0">
                  <a:moveTo>
                    <a:pt x="1" y="0"/>
                  </a:moveTo>
                  <a:lnTo>
                    <a:pt x="10751" y="13477"/>
                  </a:lnTo>
                  <a:lnTo>
                    <a:pt x="1" y="26923"/>
                  </a:lnTo>
                  <a:lnTo>
                    <a:pt x="54944" y="26923"/>
                  </a:lnTo>
                  <a:lnTo>
                    <a:pt x="65726" y="13477"/>
                  </a:lnTo>
                  <a:lnTo>
                    <a:pt x="54944" y="0"/>
                  </a:lnTo>
                  <a:close/>
                </a:path>
              </a:pathLst>
            </a:custGeom>
            <a:solidFill>
              <a:schemeClr val="accent5"/>
            </a:solidFill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4"/>
            <p:cNvSpPr/>
            <p:nvPr/>
          </p:nvSpPr>
          <p:spPr>
            <a:xfrm rot="5400000">
              <a:off x="4701137" y="4342530"/>
              <a:ext cx="846222" cy="249172"/>
            </a:xfrm>
            <a:custGeom>
              <a:avLst/>
              <a:gdLst/>
              <a:ahLst/>
              <a:cxnLst/>
              <a:rect l="l" t="t" r="r" b="b"/>
              <a:pathLst>
                <a:path w="65726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43" y="26923"/>
                  </a:lnTo>
                  <a:lnTo>
                    <a:pt x="65725" y="13477"/>
                  </a:lnTo>
                  <a:lnTo>
                    <a:pt x="54943" y="0"/>
                  </a:ln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4" name="Google Shape;734;p34"/>
          <p:cNvSpPr txBox="1">
            <a:spLocks noGrp="1"/>
          </p:cNvSpPr>
          <p:nvPr>
            <p:ph type="title"/>
          </p:nvPr>
        </p:nvSpPr>
        <p:spPr>
          <a:xfrm>
            <a:off x="1465500" y="1975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2"/>
                </a:solidFill>
              </a:rPr>
              <a:t>Table of Contents</a:t>
            </a:r>
            <a:endParaRPr sz="3000" b="1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52"/>
          <p:cNvSpPr txBox="1">
            <a:spLocks noGrp="1"/>
          </p:cNvSpPr>
          <p:nvPr>
            <p:ph type="title"/>
          </p:nvPr>
        </p:nvSpPr>
        <p:spPr>
          <a:xfrm>
            <a:off x="417475" y="3430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accent2"/>
                </a:solidFill>
              </a:rPr>
              <a:t>Recommendations on Influential Factors</a:t>
            </a:r>
            <a:endParaRPr sz="290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accent2"/>
              </a:solidFill>
            </a:endParaRPr>
          </a:p>
        </p:txBody>
      </p:sp>
      <p:sp>
        <p:nvSpPr>
          <p:cNvPr id="1534" name="Google Shape;1534;p52"/>
          <p:cNvSpPr/>
          <p:nvPr/>
        </p:nvSpPr>
        <p:spPr>
          <a:xfrm>
            <a:off x="5343450" y="1915525"/>
            <a:ext cx="1865400" cy="33498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rPr>
              <a:t>Total</a:t>
            </a:r>
            <a:r>
              <a:rPr lang="en" sz="1100">
                <a:latin typeface="Anek Gujarati"/>
                <a:ea typeface="Anek Gujarati"/>
                <a:cs typeface="Anek Gujarati"/>
                <a:sym typeface="Anek Gujarati"/>
              </a:rPr>
              <a:t> </a:t>
            </a:r>
            <a:r>
              <a:rPr lang="en" sz="16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rPr>
              <a:t>working</a:t>
            </a:r>
            <a:r>
              <a:rPr lang="en" sz="1100">
                <a:latin typeface="Anek Gujarati"/>
                <a:ea typeface="Anek Gujarati"/>
                <a:cs typeface="Anek Gujarati"/>
                <a:sym typeface="Anek Gujarati"/>
              </a:rPr>
              <a:t> </a:t>
            </a:r>
            <a:r>
              <a:rPr lang="en" sz="16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rPr>
              <a:t>years</a:t>
            </a:r>
            <a:endParaRPr sz="1600">
              <a:solidFill>
                <a:schemeClr val="dk1"/>
              </a:solidFill>
              <a:latin typeface="Bakbak One"/>
              <a:ea typeface="Bakbak One"/>
              <a:cs typeface="Bakbak One"/>
              <a:sym typeface="Bakbak One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latin typeface="Anek Gujarati"/>
                <a:ea typeface="Anek Gujarati"/>
                <a:cs typeface="Anek Gujarati"/>
                <a:sym typeface="Anek Gujarati"/>
              </a:rPr>
              <a:t>Creating long-term career development plans and providing growth opportunities for employees, mentorship programs, training initiatives, and promotions based on performance can encourage employees to stay committed to the organization.</a:t>
            </a:r>
            <a:endParaRPr sz="1100">
              <a:latin typeface="Anek Gujarati"/>
              <a:ea typeface="Anek Gujarati"/>
              <a:cs typeface="Anek Gujarati"/>
              <a:sym typeface="Anek Gujarati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Anek Gujarati"/>
              <a:ea typeface="Anek Gujarati"/>
              <a:cs typeface="Anek Gujarati"/>
              <a:sym typeface="Anek Gujarat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Bakbak One"/>
              <a:ea typeface="Bakbak One"/>
              <a:cs typeface="Bakbak One"/>
              <a:sym typeface="Bakbak One"/>
            </a:endParaRPr>
          </a:p>
        </p:txBody>
      </p:sp>
      <p:sp>
        <p:nvSpPr>
          <p:cNvPr id="1535" name="Google Shape;1535;p52"/>
          <p:cNvSpPr/>
          <p:nvPr/>
        </p:nvSpPr>
        <p:spPr>
          <a:xfrm>
            <a:off x="5981013" y="1216032"/>
            <a:ext cx="603000" cy="603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6" name="Google Shape;1536;p52"/>
          <p:cNvSpPr/>
          <p:nvPr/>
        </p:nvSpPr>
        <p:spPr>
          <a:xfrm>
            <a:off x="2003425" y="2017361"/>
            <a:ext cx="1679400" cy="19479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>
              <a:solidFill>
                <a:schemeClr val="dk1"/>
              </a:solidFill>
              <a:latin typeface="Anek Gujarati"/>
              <a:ea typeface="Anek Gujarati"/>
              <a:cs typeface="Anek Gujarati"/>
              <a:sym typeface="Anek Gujarati"/>
            </a:endParaRPr>
          </a:p>
        </p:txBody>
      </p:sp>
      <p:sp>
        <p:nvSpPr>
          <p:cNvPr id="1537" name="Google Shape;1537;p52"/>
          <p:cNvSpPr/>
          <p:nvPr/>
        </p:nvSpPr>
        <p:spPr>
          <a:xfrm>
            <a:off x="105238" y="2061475"/>
            <a:ext cx="1679400" cy="20589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rPr>
              <a:t>Overtime</a:t>
            </a:r>
            <a:endParaRPr sz="1600">
              <a:solidFill>
                <a:schemeClr val="dk1"/>
              </a:solidFill>
              <a:latin typeface="Bakbak One"/>
              <a:ea typeface="Bakbak One"/>
              <a:cs typeface="Bakbak One"/>
              <a:sym typeface="Bakbak On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Bakbak One"/>
              <a:ea typeface="Bakbak One"/>
              <a:cs typeface="Bakbak One"/>
              <a:sym typeface="Bakbak On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nek Gujarati"/>
                <a:ea typeface="Anek Gujarati"/>
                <a:cs typeface="Anek Gujarati"/>
                <a:sym typeface="Anek Gujarati"/>
              </a:rPr>
              <a:t>Implementing policies that limit excessive overtime and providing adequate support to employees can help reduce burnout and increase job satisfaction.</a:t>
            </a:r>
            <a:endParaRPr sz="1100">
              <a:solidFill>
                <a:schemeClr val="dk1"/>
              </a:solidFill>
              <a:latin typeface="Anek Gujarati"/>
              <a:ea typeface="Anek Gujarati"/>
              <a:cs typeface="Anek Gujarati"/>
              <a:sym typeface="Anek Gujarati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Bakbak One"/>
              <a:ea typeface="Bakbak One"/>
              <a:cs typeface="Bakbak One"/>
              <a:sym typeface="Bakbak One"/>
            </a:endParaRPr>
          </a:p>
        </p:txBody>
      </p:sp>
      <p:sp>
        <p:nvSpPr>
          <p:cNvPr id="1538" name="Google Shape;1538;p52"/>
          <p:cNvSpPr/>
          <p:nvPr/>
        </p:nvSpPr>
        <p:spPr>
          <a:xfrm>
            <a:off x="2386958" y="1216032"/>
            <a:ext cx="603000" cy="603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9" name="Google Shape;1539;p52"/>
          <p:cNvSpPr/>
          <p:nvPr/>
        </p:nvSpPr>
        <p:spPr>
          <a:xfrm>
            <a:off x="643450" y="1216032"/>
            <a:ext cx="603000" cy="603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0" name="Google Shape;1540;p52"/>
          <p:cNvSpPr/>
          <p:nvPr/>
        </p:nvSpPr>
        <p:spPr>
          <a:xfrm>
            <a:off x="3605313" y="2236500"/>
            <a:ext cx="1679400" cy="2381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rPr>
              <a:t>Age</a:t>
            </a:r>
            <a:endParaRPr sz="1600">
              <a:solidFill>
                <a:schemeClr val="dk1"/>
              </a:solidFill>
              <a:latin typeface="Bakbak One"/>
              <a:ea typeface="Bakbak One"/>
              <a:cs typeface="Bakbak One"/>
              <a:sym typeface="Bakbak One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1100">
              <a:latin typeface="Anek Gujarati"/>
              <a:ea typeface="Anek Gujarati"/>
              <a:cs typeface="Anek Gujarati"/>
              <a:sym typeface="Anek Gujarati"/>
            </a:endParaRPr>
          </a:p>
          <a:p>
            <a:pPr marL="0" lvl="0" indent="0" algn="ctr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100">
                <a:latin typeface="Anek Gujarati"/>
                <a:ea typeface="Anek Gujarati"/>
                <a:cs typeface="Anek Gujarati"/>
                <a:sym typeface="Anek Gujarati"/>
              </a:rPr>
              <a:t>Older workers generally exhibit higher levels of retention due to their tendency to remain with the same organization for longer periods. Factors such as job stability, experience, and a sense of loyalty often contribute to their reduced attrition rates.</a:t>
            </a:r>
            <a:endParaRPr sz="1600">
              <a:solidFill>
                <a:schemeClr val="dk1"/>
              </a:solidFill>
              <a:latin typeface="Bakbak One"/>
              <a:ea typeface="Bakbak One"/>
              <a:cs typeface="Bakbak One"/>
              <a:sym typeface="Bakbak One"/>
            </a:endParaRPr>
          </a:p>
        </p:txBody>
      </p:sp>
      <p:sp>
        <p:nvSpPr>
          <p:cNvPr id="1541" name="Google Shape;1541;p52"/>
          <p:cNvSpPr/>
          <p:nvPr/>
        </p:nvSpPr>
        <p:spPr>
          <a:xfrm>
            <a:off x="4172004" y="1216044"/>
            <a:ext cx="603000" cy="603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2" name="Google Shape;1542;p52"/>
          <p:cNvSpPr/>
          <p:nvPr/>
        </p:nvSpPr>
        <p:spPr>
          <a:xfrm>
            <a:off x="1791650" y="2119325"/>
            <a:ext cx="1865400" cy="20589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rPr>
              <a:t>Monthly income</a:t>
            </a:r>
            <a:endParaRPr sz="1600">
              <a:solidFill>
                <a:schemeClr val="dk1"/>
              </a:solidFill>
              <a:latin typeface="Bakbak One"/>
              <a:ea typeface="Bakbak One"/>
              <a:cs typeface="Bakbak One"/>
              <a:sym typeface="Bakbak One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1100">
              <a:latin typeface="Anek Gujarati"/>
              <a:ea typeface="Anek Gujarati"/>
              <a:cs typeface="Anek Gujarati"/>
              <a:sym typeface="Anek Gujarati"/>
            </a:endParaRPr>
          </a:p>
          <a:p>
            <a:pPr marL="0" lvl="0" indent="0" algn="ctr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100">
                <a:latin typeface="Anek Gujarati"/>
                <a:ea typeface="Anek Gujarati"/>
                <a:cs typeface="Anek Gujarati"/>
                <a:sym typeface="Anek Gujarati"/>
              </a:rPr>
              <a:t>The level of monthly income has a direct impact on attrition. It is crucial for companies to ensure that their compensation packages are competitive and aligned with industry standards.</a:t>
            </a:r>
            <a:endParaRPr sz="1600">
              <a:solidFill>
                <a:schemeClr val="dk1"/>
              </a:solidFill>
              <a:latin typeface="Bakbak One"/>
              <a:ea typeface="Bakbak One"/>
              <a:cs typeface="Bakbak One"/>
              <a:sym typeface="Bakbak One"/>
            </a:endParaRPr>
          </a:p>
        </p:txBody>
      </p:sp>
      <p:sp>
        <p:nvSpPr>
          <p:cNvPr id="1543" name="Google Shape;1543;p52"/>
          <p:cNvSpPr/>
          <p:nvPr/>
        </p:nvSpPr>
        <p:spPr>
          <a:xfrm>
            <a:off x="7585088" y="1216014"/>
            <a:ext cx="603000" cy="603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4" name="Google Shape;1544;p52"/>
          <p:cNvSpPr/>
          <p:nvPr/>
        </p:nvSpPr>
        <p:spPr>
          <a:xfrm>
            <a:off x="7105400" y="2061475"/>
            <a:ext cx="1679400" cy="25488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rPr>
              <a:t>Daily Rate</a:t>
            </a:r>
            <a:endParaRPr sz="1600">
              <a:solidFill>
                <a:schemeClr val="dk1"/>
              </a:solidFill>
              <a:latin typeface="Bakbak One"/>
              <a:ea typeface="Bakbak One"/>
              <a:cs typeface="Bakbak One"/>
              <a:sym typeface="Bakbak One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1100">
              <a:latin typeface="Anek Gujarati"/>
              <a:ea typeface="Anek Gujarati"/>
              <a:cs typeface="Anek Gujarati"/>
              <a:sym typeface="Anek Gujarati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latin typeface="Anek Gujarati"/>
                <a:ea typeface="Anek Gujarati"/>
                <a:cs typeface="Anek Gujarati"/>
                <a:sym typeface="Anek Gujarati"/>
              </a:rPr>
              <a:t>Regular benchmarking exercises, salary adjustments, and rewards for high-performing employees can help in reducing attrition related to inadequate pay.</a:t>
            </a:r>
            <a:endParaRPr sz="1100">
              <a:latin typeface="Anek Gujarati"/>
              <a:ea typeface="Anek Gujarati"/>
              <a:cs typeface="Anek Gujarati"/>
              <a:sym typeface="Anek Gujarati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Bakbak One"/>
              <a:ea typeface="Bakbak One"/>
              <a:cs typeface="Bakbak One"/>
              <a:sym typeface="Bakbak One"/>
            </a:endParaRPr>
          </a:p>
        </p:txBody>
      </p:sp>
      <p:cxnSp>
        <p:nvCxnSpPr>
          <p:cNvPr id="1545" name="Google Shape;1545;p52"/>
          <p:cNvCxnSpPr>
            <a:stCxn id="1537" idx="1"/>
            <a:endCxn id="1546" idx="3"/>
          </p:cNvCxnSpPr>
          <p:nvPr/>
        </p:nvCxnSpPr>
        <p:spPr>
          <a:xfrm flipH="1">
            <a:off x="-221162" y="3090925"/>
            <a:ext cx="326400" cy="999000"/>
          </a:xfrm>
          <a:prstGeom prst="bentConnector2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stealth" w="med" len="med"/>
            <a:tailEnd type="none" w="med" len="med"/>
          </a:ln>
        </p:spPr>
      </p:cxnSp>
      <p:grpSp>
        <p:nvGrpSpPr>
          <p:cNvPr id="1547" name="Google Shape;1547;p52"/>
          <p:cNvGrpSpPr/>
          <p:nvPr/>
        </p:nvGrpSpPr>
        <p:grpSpPr>
          <a:xfrm>
            <a:off x="1387050" y="4120366"/>
            <a:ext cx="352345" cy="363655"/>
            <a:chOff x="3560600" y="3763338"/>
            <a:chExt cx="352345" cy="363655"/>
          </a:xfrm>
        </p:grpSpPr>
        <p:sp>
          <p:nvSpPr>
            <p:cNvPr id="1548" name="Google Shape;1548;p52"/>
            <p:cNvSpPr/>
            <p:nvPr/>
          </p:nvSpPr>
          <p:spPr>
            <a:xfrm>
              <a:off x="3665841" y="3763338"/>
              <a:ext cx="143352" cy="173543"/>
            </a:xfrm>
            <a:custGeom>
              <a:avLst/>
              <a:gdLst/>
              <a:ahLst/>
              <a:cxnLst/>
              <a:rect l="l" t="t" r="r" b="b"/>
              <a:pathLst>
                <a:path w="4525" h="5478" extrusionOk="0">
                  <a:moveTo>
                    <a:pt x="2251" y="1"/>
                  </a:moveTo>
                  <a:cubicBezTo>
                    <a:pt x="1691" y="1"/>
                    <a:pt x="1179" y="191"/>
                    <a:pt x="774" y="549"/>
                  </a:cubicBezTo>
                  <a:cubicBezTo>
                    <a:pt x="370" y="906"/>
                    <a:pt x="108" y="1382"/>
                    <a:pt x="12" y="1918"/>
                  </a:cubicBezTo>
                  <a:cubicBezTo>
                    <a:pt x="0" y="2013"/>
                    <a:pt x="60" y="2096"/>
                    <a:pt x="143" y="2120"/>
                  </a:cubicBezTo>
                  <a:cubicBezTo>
                    <a:pt x="151" y="2121"/>
                    <a:pt x="159" y="2122"/>
                    <a:pt x="167" y="2122"/>
                  </a:cubicBezTo>
                  <a:cubicBezTo>
                    <a:pt x="252" y="2122"/>
                    <a:pt x="324" y="2064"/>
                    <a:pt x="346" y="1977"/>
                  </a:cubicBezTo>
                  <a:cubicBezTo>
                    <a:pt x="477" y="1049"/>
                    <a:pt x="1286" y="346"/>
                    <a:pt x="2239" y="346"/>
                  </a:cubicBezTo>
                  <a:cubicBezTo>
                    <a:pt x="3299" y="346"/>
                    <a:pt x="4168" y="1203"/>
                    <a:pt x="4168" y="2263"/>
                  </a:cubicBezTo>
                  <a:cubicBezTo>
                    <a:pt x="4168" y="3096"/>
                    <a:pt x="3632" y="3847"/>
                    <a:pt x="2822" y="4097"/>
                  </a:cubicBezTo>
                  <a:cubicBezTo>
                    <a:pt x="2775" y="4108"/>
                    <a:pt x="2751" y="4144"/>
                    <a:pt x="2739" y="4168"/>
                  </a:cubicBezTo>
                  <a:lnTo>
                    <a:pt x="2239" y="4990"/>
                  </a:lnTo>
                  <a:lnTo>
                    <a:pt x="1751" y="4168"/>
                  </a:lnTo>
                  <a:cubicBezTo>
                    <a:pt x="1739" y="4144"/>
                    <a:pt x="1691" y="4108"/>
                    <a:pt x="1667" y="4097"/>
                  </a:cubicBezTo>
                  <a:cubicBezTo>
                    <a:pt x="977" y="3870"/>
                    <a:pt x="477" y="3287"/>
                    <a:pt x="358" y="2573"/>
                  </a:cubicBezTo>
                  <a:cubicBezTo>
                    <a:pt x="347" y="2496"/>
                    <a:pt x="266" y="2440"/>
                    <a:pt x="189" y="2440"/>
                  </a:cubicBezTo>
                  <a:cubicBezTo>
                    <a:pt x="182" y="2440"/>
                    <a:pt x="174" y="2441"/>
                    <a:pt x="167" y="2442"/>
                  </a:cubicBezTo>
                  <a:cubicBezTo>
                    <a:pt x="72" y="2454"/>
                    <a:pt x="12" y="2549"/>
                    <a:pt x="24" y="2632"/>
                  </a:cubicBezTo>
                  <a:cubicBezTo>
                    <a:pt x="108" y="3049"/>
                    <a:pt x="286" y="3418"/>
                    <a:pt x="548" y="3739"/>
                  </a:cubicBezTo>
                  <a:cubicBezTo>
                    <a:pt x="798" y="4037"/>
                    <a:pt x="1132" y="4251"/>
                    <a:pt x="1501" y="4394"/>
                  </a:cubicBezTo>
                  <a:lnTo>
                    <a:pt x="2108" y="5406"/>
                  </a:lnTo>
                  <a:cubicBezTo>
                    <a:pt x="2144" y="5442"/>
                    <a:pt x="2203" y="5478"/>
                    <a:pt x="2263" y="5478"/>
                  </a:cubicBezTo>
                  <a:cubicBezTo>
                    <a:pt x="2322" y="5478"/>
                    <a:pt x="2382" y="5442"/>
                    <a:pt x="2406" y="5406"/>
                  </a:cubicBezTo>
                  <a:lnTo>
                    <a:pt x="3025" y="4394"/>
                  </a:lnTo>
                  <a:cubicBezTo>
                    <a:pt x="3930" y="4073"/>
                    <a:pt x="4525" y="3227"/>
                    <a:pt x="4525" y="2263"/>
                  </a:cubicBezTo>
                  <a:cubicBezTo>
                    <a:pt x="4489" y="1013"/>
                    <a:pt x="3477" y="1"/>
                    <a:pt x="2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52"/>
            <p:cNvSpPr/>
            <p:nvPr/>
          </p:nvSpPr>
          <p:spPr>
            <a:xfrm>
              <a:off x="3696761" y="3794099"/>
              <a:ext cx="82653" cy="78661"/>
            </a:xfrm>
            <a:custGeom>
              <a:avLst/>
              <a:gdLst/>
              <a:ahLst/>
              <a:cxnLst/>
              <a:rect l="l" t="t" r="r" b="b"/>
              <a:pathLst>
                <a:path w="2609" h="2483" extrusionOk="0">
                  <a:moveTo>
                    <a:pt x="1584" y="328"/>
                  </a:moveTo>
                  <a:cubicBezTo>
                    <a:pt x="1727" y="328"/>
                    <a:pt x="1882" y="387"/>
                    <a:pt x="2001" y="506"/>
                  </a:cubicBezTo>
                  <a:cubicBezTo>
                    <a:pt x="2239" y="732"/>
                    <a:pt x="2239" y="1102"/>
                    <a:pt x="2001" y="1340"/>
                  </a:cubicBezTo>
                  <a:cubicBezTo>
                    <a:pt x="1888" y="1453"/>
                    <a:pt x="1736" y="1509"/>
                    <a:pt x="1584" y="1509"/>
                  </a:cubicBezTo>
                  <a:cubicBezTo>
                    <a:pt x="1433" y="1509"/>
                    <a:pt x="1281" y="1453"/>
                    <a:pt x="1168" y="1340"/>
                  </a:cubicBezTo>
                  <a:cubicBezTo>
                    <a:pt x="941" y="1113"/>
                    <a:pt x="941" y="732"/>
                    <a:pt x="1168" y="506"/>
                  </a:cubicBezTo>
                  <a:cubicBezTo>
                    <a:pt x="1287" y="387"/>
                    <a:pt x="1430" y="328"/>
                    <a:pt x="1584" y="328"/>
                  </a:cubicBezTo>
                  <a:close/>
                  <a:moveTo>
                    <a:pt x="1584" y="0"/>
                  </a:moveTo>
                  <a:cubicBezTo>
                    <a:pt x="1346" y="0"/>
                    <a:pt x="1108" y="89"/>
                    <a:pt x="929" y="268"/>
                  </a:cubicBezTo>
                  <a:cubicBezTo>
                    <a:pt x="596" y="590"/>
                    <a:pt x="572" y="1090"/>
                    <a:pt x="822" y="1447"/>
                  </a:cubicBezTo>
                  <a:lnTo>
                    <a:pt x="60" y="2197"/>
                  </a:lnTo>
                  <a:cubicBezTo>
                    <a:pt x="1" y="2256"/>
                    <a:pt x="1" y="2375"/>
                    <a:pt x="60" y="2435"/>
                  </a:cubicBezTo>
                  <a:cubicBezTo>
                    <a:pt x="96" y="2471"/>
                    <a:pt x="144" y="2483"/>
                    <a:pt x="179" y="2483"/>
                  </a:cubicBezTo>
                  <a:cubicBezTo>
                    <a:pt x="227" y="2483"/>
                    <a:pt x="275" y="2471"/>
                    <a:pt x="298" y="2435"/>
                  </a:cubicBezTo>
                  <a:lnTo>
                    <a:pt x="1060" y="1685"/>
                  </a:lnTo>
                  <a:cubicBezTo>
                    <a:pt x="1227" y="1780"/>
                    <a:pt x="1406" y="1840"/>
                    <a:pt x="1584" y="1840"/>
                  </a:cubicBezTo>
                  <a:cubicBezTo>
                    <a:pt x="1822" y="1840"/>
                    <a:pt x="2061" y="1756"/>
                    <a:pt x="2239" y="1578"/>
                  </a:cubicBezTo>
                  <a:cubicBezTo>
                    <a:pt x="2608" y="1209"/>
                    <a:pt x="2608" y="625"/>
                    <a:pt x="2239" y="268"/>
                  </a:cubicBezTo>
                  <a:cubicBezTo>
                    <a:pt x="2061" y="89"/>
                    <a:pt x="1822" y="0"/>
                    <a:pt x="1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52"/>
            <p:cNvSpPr/>
            <p:nvPr/>
          </p:nvSpPr>
          <p:spPr>
            <a:xfrm>
              <a:off x="3560600" y="3916574"/>
              <a:ext cx="352345" cy="210419"/>
            </a:xfrm>
            <a:custGeom>
              <a:avLst/>
              <a:gdLst/>
              <a:ahLst/>
              <a:cxnLst/>
              <a:rect l="l" t="t" r="r" b="b"/>
              <a:pathLst>
                <a:path w="11122" h="6642" extrusionOk="0">
                  <a:moveTo>
                    <a:pt x="3037" y="391"/>
                  </a:moveTo>
                  <a:lnTo>
                    <a:pt x="5394" y="1176"/>
                  </a:lnTo>
                  <a:lnTo>
                    <a:pt x="5394" y="1296"/>
                  </a:lnTo>
                  <a:lnTo>
                    <a:pt x="3037" y="510"/>
                  </a:lnTo>
                  <a:lnTo>
                    <a:pt x="3037" y="391"/>
                  </a:lnTo>
                  <a:close/>
                  <a:moveTo>
                    <a:pt x="8085" y="391"/>
                  </a:moveTo>
                  <a:lnTo>
                    <a:pt x="8085" y="510"/>
                  </a:lnTo>
                  <a:lnTo>
                    <a:pt x="5728" y="1296"/>
                  </a:lnTo>
                  <a:lnTo>
                    <a:pt x="5728" y="1176"/>
                  </a:lnTo>
                  <a:lnTo>
                    <a:pt x="8085" y="391"/>
                  </a:lnTo>
                  <a:close/>
                  <a:moveTo>
                    <a:pt x="2691" y="855"/>
                  </a:moveTo>
                  <a:lnTo>
                    <a:pt x="2691" y="4975"/>
                  </a:lnTo>
                  <a:lnTo>
                    <a:pt x="2680" y="4975"/>
                  </a:lnTo>
                  <a:lnTo>
                    <a:pt x="786" y="5594"/>
                  </a:lnTo>
                  <a:lnTo>
                    <a:pt x="786" y="1486"/>
                  </a:lnTo>
                  <a:lnTo>
                    <a:pt x="2691" y="855"/>
                  </a:lnTo>
                  <a:close/>
                  <a:moveTo>
                    <a:pt x="8085" y="867"/>
                  </a:moveTo>
                  <a:lnTo>
                    <a:pt x="8085" y="4975"/>
                  </a:lnTo>
                  <a:lnTo>
                    <a:pt x="8049" y="4975"/>
                  </a:lnTo>
                  <a:lnTo>
                    <a:pt x="5728" y="5748"/>
                  </a:lnTo>
                  <a:lnTo>
                    <a:pt x="5728" y="1641"/>
                  </a:lnTo>
                  <a:lnTo>
                    <a:pt x="5763" y="1641"/>
                  </a:lnTo>
                  <a:lnTo>
                    <a:pt x="8085" y="867"/>
                  </a:lnTo>
                  <a:close/>
                  <a:moveTo>
                    <a:pt x="3037" y="879"/>
                  </a:moveTo>
                  <a:lnTo>
                    <a:pt x="5358" y="1653"/>
                  </a:lnTo>
                  <a:lnTo>
                    <a:pt x="5394" y="1653"/>
                  </a:lnTo>
                  <a:lnTo>
                    <a:pt x="5394" y="5760"/>
                  </a:lnTo>
                  <a:lnTo>
                    <a:pt x="3072" y="4986"/>
                  </a:lnTo>
                  <a:lnTo>
                    <a:pt x="3037" y="4986"/>
                  </a:lnTo>
                  <a:lnTo>
                    <a:pt x="3037" y="879"/>
                  </a:lnTo>
                  <a:close/>
                  <a:moveTo>
                    <a:pt x="3037" y="5320"/>
                  </a:moveTo>
                  <a:lnTo>
                    <a:pt x="5394" y="6106"/>
                  </a:lnTo>
                  <a:lnTo>
                    <a:pt x="5394" y="6225"/>
                  </a:lnTo>
                  <a:lnTo>
                    <a:pt x="3037" y="5439"/>
                  </a:lnTo>
                  <a:lnTo>
                    <a:pt x="3037" y="5320"/>
                  </a:lnTo>
                  <a:close/>
                  <a:moveTo>
                    <a:pt x="8085" y="5320"/>
                  </a:moveTo>
                  <a:lnTo>
                    <a:pt x="8085" y="5439"/>
                  </a:lnTo>
                  <a:lnTo>
                    <a:pt x="5728" y="6225"/>
                  </a:lnTo>
                  <a:lnTo>
                    <a:pt x="5728" y="6106"/>
                  </a:lnTo>
                  <a:lnTo>
                    <a:pt x="8085" y="5320"/>
                  </a:lnTo>
                  <a:close/>
                  <a:moveTo>
                    <a:pt x="2715" y="414"/>
                  </a:moveTo>
                  <a:lnTo>
                    <a:pt x="2715" y="510"/>
                  </a:lnTo>
                  <a:lnTo>
                    <a:pt x="584" y="1224"/>
                  </a:lnTo>
                  <a:cubicBezTo>
                    <a:pt x="513" y="1248"/>
                    <a:pt x="465" y="1307"/>
                    <a:pt x="465" y="1391"/>
                  </a:cubicBezTo>
                  <a:lnTo>
                    <a:pt x="465" y="5856"/>
                  </a:lnTo>
                  <a:cubicBezTo>
                    <a:pt x="465" y="5915"/>
                    <a:pt x="489" y="5951"/>
                    <a:pt x="536" y="5987"/>
                  </a:cubicBezTo>
                  <a:cubicBezTo>
                    <a:pt x="571" y="6004"/>
                    <a:pt x="613" y="6015"/>
                    <a:pt x="651" y="6015"/>
                  </a:cubicBezTo>
                  <a:cubicBezTo>
                    <a:pt x="665" y="6015"/>
                    <a:pt x="678" y="6014"/>
                    <a:pt x="691" y="6010"/>
                  </a:cubicBezTo>
                  <a:lnTo>
                    <a:pt x="2715" y="5344"/>
                  </a:lnTo>
                  <a:lnTo>
                    <a:pt x="2715" y="5463"/>
                  </a:lnTo>
                  <a:lnTo>
                    <a:pt x="358" y="6249"/>
                  </a:lnTo>
                  <a:lnTo>
                    <a:pt x="358" y="1200"/>
                  </a:lnTo>
                  <a:lnTo>
                    <a:pt x="2715" y="414"/>
                  </a:lnTo>
                  <a:close/>
                  <a:moveTo>
                    <a:pt x="2864" y="1"/>
                  </a:moveTo>
                  <a:cubicBezTo>
                    <a:pt x="2846" y="1"/>
                    <a:pt x="2828" y="4"/>
                    <a:pt x="2811" y="10"/>
                  </a:cubicBezTo>
                  <a:lnTo>
                    <a:pt x="120" y="903"/>
                  </a:lnTo>
                  <a:cubicBezTo>
                    <a:pt x="48" y="938"/>
                    <a:pt x="1" y="998"/>
                    <a:pt x="1" y="1069"/>
                  </a:cubicBezTo>
                  <a:lnTo>
                    <a:pt x="1" y="6475"/>
                  </a:lnTo>
                  <a:cubicBezTo>
                    <a:pt x="1" y="6534"/>
                    <a:pt x="36" y="6582"/>
                    <a:pt x="72" y="6606"/>
                  </a:cubicBezTo>
                  <a:cubicBezTo>
                    <a:pt x="108" y="6618"/>
                    <a:pt x="132" y="6641"/>
                    <a:pt x="179" y="6641"/>
                  </a:cubicBezTo>
                  <a:cubicBezTo>
                    <a:pt x="191" y="6641"/>
                    <a:pt x="215" y="6641"/>
                    <a:pt x="239" y="6618"/>
                  </a:cubicBezTo>
                  <a:lnTo>
                    <a:pt x="2870" y="5748"/>
                  </a:lnTo>
                  <a:lnTo>
                    <a:pt x="5513" y="6618"/>
                  </a:lnTo>
                  <a:cubicBezTo>
                    <a:pt x="5525" y="6630"/>
                    <a:pt x="5543" y="6635"/>
                    <a:pt x="5561" y="6635"/>
                  </a:cubicBezTo>
                  <a:cubicBezTo>
                    <a:pt x="5579" y="6635"/>
                    <a:pt x="5597" y="6630"/>
                    <a:pt x="5608" y="6618"/>
                  </a:cubicBezTo>
                  <a:lnTo>
                    <a:pt x="8252" y="5737"/>
                  </a:lnTo>
                  <a:lnTo>
                    <a:pt x="10883" y="6606"/>
                  </a:lnTo>
                  <a:cubicBezTo>
                    <a:pt x="10895" y="6606"/>
                    <a:pt x="10907" y="6630"/>
                    <a:pt x="10942" y="6630"/>
                  </a:cubicBezTo>
                  <a:cubicBezTo>
                    <a:pt x="10966" y="6630"/>
                    <a:pt x="11014" y="6606"/>
                    <a:pt x="11050" y="6594"/>
                  </a:cubicBezTo>
                  <a:cubicBezTo>
                    <a:pt x="11085" y="6558"/>
                    <a:pt x="11121" y="6510"/>
                    <a:pt x="11121" y="6463"/>
                  </a:cubicBezTo>
                  <a:lnTo>
                    <a:pt x="11121" y="3510"/>
                  </a:lnTo>
                  <a:cubicBezTo>
                    <a:pt x="11121" y="3427"/>
                    <a:pt x="11050" y="3355"/>
                    <a:pt x="10954" y="3355"/>
                  </a:cubicBezTo>
                  <a:cubicBezTo>
                    <a:pt x="10871" y="3355"/>
                    <a:pt x="10788" y="3427"/>
                    <a:pt x="10788" y="3510"/>
                  </a:cubicBezTo>
                  <a:lnTo>
                    <a:pt x="10788" y="6225"/>
                  </a:lnTo>
                  <a:lnTo>
                    <a:pt x="8442" y="5439"/>
                  </a:lnTo>
                  <a:lnTo>
                    <a:pt x="8442" y="5320"/>
                  </a:lnTo>
                  <a:lnTo>
                    <a:pt x="10466" y="5987"/>
                  </a:lnTo>
                  <a:cubicBezTo>
                    <a:pt x="10482" y="5991"/>
                    <a:pt x="10499" y="5993"/>
                    <a:pt x="10516" y="5993"/>
                  </a:cubicBezTo>
                  <a:cubicBezTo>
                    <a:pt x="10551" y="5993"/>
                    <a:pt x="10585" y="5983"/>
                    <a:pt x="10609" y="5951"/>
                  </a:cubicBezTo>
                  <a:cubicBezTo>
                    <a:pt x="10657" y="5927"/>
                    <a:pt x="10692" y="5868"/>
                    <a:pt x="10692" y="5820"/>
                  </a:cubicBezTo>
                  <a:lnTo>
                    <a:pt x="10692" y="3486"/>
                  </a:lnTo>
                  <a:cubicBezTo>
                    <a:pt x="10692" y="3391"/>
                    <a:pt x="10609" y="3320"/>
                    <a:pt x="10526" y="3320"/>
                  </a:cubicBezTo>
                  <a:cubicBezTo>
                    <a:pt x="10431" y="3320"/>
                    <a:pt x="10359" y="3391"/>
                    <a:pt x="10359" y="3486"/>
                  </a:cubicBezTo>
                  <a:lnTo>
                    <a:pt x="10359" y="5582"/>
                  </a:lnTo>
                  <a:lnTo>
                    <a:pt x="8466" y="4963"/>
                  </a:lnTo>
                  <a:lnTo>
                    <a:pt x="8442" y="4963"/>
                  </a:lnTo>
                  <a:lnTo>
                    <a:pt x="8442" y="855"/>
                  </a:lnTo>
                  <a:lnTo>
                    <a:pt x="10347" y="1486"/>
                  </a:lnTo>
                  <a:lnTo>
                    <a:pt x="10347" y="2843"/>
                  </a:lnTo>
                  <a:cubicBezTo>
                    <a:pt x="10347" y="2939"/>
                    <a:pt x="10419" y="3010"/>
                    <a:pt x="10514" y="3010"/>
                  </a:cubicBezTo>
                  <a:cubicBezTo>
                    <a:pt x="10597" y="3010"/>
                    <a:pt x="10669" y="2939"/>
                    <a:pt x="10669" y="2843"/>
                  </a:cubicBezTo>
                  <a:lnTo>
                    <a:pt x="10669" y="1367"/>
                  </a:lnTo>
                  <a:cubicBezTo>
                    <a:pt x="10669" y="1296"/>
                    <a:pt x="10633" y="1236"/>
                    <a:pt x="10550" y="1212"/>
                  </a:cubicBezTo>
                  <a:lnTo>
                    <a:pt x="8430" y="498"/>
                  </a:lnTo>
                  <a:lnTo>
                    <a:pt x="8430" y="379"/>
                  </a:lnTo>
                  <a:lnTo>
                    <a:pt x="10776" y="1165"/>
                  </a:lnTo>
                  <a:lnTo>
                    <a:pt x="10776" y="2831"/>
                  </a:lnTo>
                  <a:cubicBezTo>
                    <a:pt x="10776" y="2939"/>
                    <a:pt x="10847" y="3022"/>
                    <a:pt x="10942" y="3022"/>
                  </a:cubicBezTo>
                  <a:cubicBezTo>
                    <a:pt x="11026" y="3022"/>
                    <a:pt x="11109" y="2951"/>
                    <a:pt x="11109" y="2855"/>
                  </a:cubicBezTo>
                  <a:lnTo>
                    <a:pt x="11109" y="1069"/>
                  </a:lnTo>
                  <a:cubicBezTo>
                    <a:pt x="11109" y="998"/>
                    <a:pt x="11062" y="938"/>
                    <a:pt x="10990" y="903"/>
                  </a:cubicBezTo>
                  <a:lnTo>
                    <a:pt x="8287" y="10"/>
                  </a:lnTo>
                  <a:cubicBezTo>
                    <a:pt x="8275" y="4"/>
                    <a:pt x="8258" y="1"/>
                    <a:pt x="8240" y="1"/>
                  </a:cubicBezTo>
                  <a:cubicBezTo>
                    <a:pt x="8222" y="1"/>
                    <a:pt x="8204" y="4"/>
                    <a:pt x="8192" y="10"/>
                  </a:cubicBezTo>
                  <a:lnTo>
                    <a:pt x="5549" y="891"/>
                  </a:lnTo>
                  <a:lnTo>
                    <a:pt x="2918" y="10"/>
                  </a:lnTo>
                  <a:cubicBezTo>
                    <a:pt x="2900" y="4"/>
                    <a:pt x="2882" y="1"/>
                    <a:pt x="28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1" name="Google Shape;1551;p52"/>
          <p:cNvGrpSpPr/>
          <p:nvPr/>
        </p:nvGrpSpPr>
        <p:grpSpPr>
          <a:xfrm>
            <a:off x="836750" y="3963613"/>
            <a:ext cx="397763" cy="262804"/>
            <a:chOff x="5206262" y="4174817"/>
            <a:chExt cx="397763" cy="262804"/>
          </a:xfrm>
        </p:grpSpPr>
        <p:sp>
          <p:nvSpPr>
            <p:cNvPr id="1552" name="Google Shape;1552;p52"/>
            <p:cNvSpPr/>
            <p:nvPr/>
          </p:nvSpPr>
          <p:spPr>
            <a:xfrm>
              <a:off x="5206262" y="4177104"/>
              <a:ext cx="397763" cy="260518"/>
            </a:xfrm>
            <a:custGeom>
              <a:avLst/>
              <a:gdLst/>
              <a:ahLst/>
              <a:cxnLst/>
              <a:rect l="l" t="t" r="r" b="b"/>
              <a:pathLst>
                <a:path w="12526" h="8204" extrusionOk="0">
                  <a:moveTo>
                    <a:pt x="3655" y="381"/>
                  </a:moveTo>
                  <a:cubicBezTo>
                    <a:pt x="3989" y="381"/>
                    <a:pt x="4298" y="500"/>
                    <a:pt x="4536" y="738"/>
                  </a:cubicBezTo>
                  <a:lnTo>
                    <a:pt x="7049" y="3120"/>
                  </a:lnTo>
                  <a:lnTo>
                    <a:pt x="5644" y="3120"/>
                  </a:lnTo>
                  <a:lnTo>
                    <a:pt x="3512" y="381"/>
                  </a:lnTo>
                  <a:close/>
                  <a:moveTo>
                    <a:pt x="10585" y="3477"/>
                  </a:moveTo>
                  <a:cubicBezTo>
                    <a:pt x="10882" y="3501"/>
                    <a:pt x="11156" y="3620"/>
                    <a:pt x="11382" y="3846"/>
                  </a:cubicBezTo>
                  <a:lnTo>
                    <a:pt x="11502" y="3965"/>
                  </a:lnTo>
                  <a:lnTo>
                    <a:pt x="10763" y="3965"/>
                  </a:lnTo>
                  <a:lnTo>
                    <a:pt x="10763" y="3953"/>
                  </a:lnTo>
                  <a:cubicBezTo>
                    <a:pt x="10656" y="3953"/>
                    <a:pt x="10585" y="3858"/>
                    <a:pt x="10585" y="3775"/>
                  </a:cubicBezTo>
                  <a:lnTo>
                    <a:pt x="10585" y="3477"/>
                  </a:lnTo>
                  <a:close/>
                  <a:moveTo>
                    <a:pt x="7906" y="4263"/>
                  </a:moveTo>
                  <a:lnTo>
                    <a:pt x="4536" y="7430"/>
                  </a:lnTo>
                  <a:cubicBezTo>
                    <a:pt x="4298" y="7656"/>
                    <a:pt x="3989" y="7787"/>
                    <a:pt x="3655" y="7787"/>
                  </a:cubicBezTo>
                  <a:lnTo>
                    <a:pt x="3512" y="7787"/>
                  </a:lnTo>
                  <a:lnTo>
                    <a:pt x="6263" y="4263"/>
                  </a:lnTo>
                  <a:close/>
                  <a:moveTo>
                    <a:pt x="3381" y="0"/>
                  </a:moveTo>
                  <a:cubicBezTo>
                    <a:pt x="3262" y="0"/>
                    <a:pt x="3155" y="60"/>
                    <a:pt x="3108" y="179"/>
                  </a:cubicBezTo>
                  <a:cubicBezTo>
                    <a:pt x="3060" y="286"/>
                    <a:pt x="3060" y="405"/>
                    <a:pt x="3143" y="512"/>
                  </a:cubicBezTo>
                  <a:lnTo>
                    <a:pt x="5167" y="3120"/>
                  </a:lnTo>
                  <a:lnTo>
                    <a:pt x="2512" y="3120"/>
                  </a:lnTo>
                  <a:cubicBezTo>
                    <a:pt x="2405" y="3120"/>
                    <a:pt x="2310" y="3060"/>
                    <a:pt x="2250" y="2965"/>
                  </a:cubicBezTo>
                  <a:lnTo>
                    <a:pt x="1429" y="1536"/>
                  </a:lnTo>
                  <a:cubicBezTo>
                    <a:pt x="1310" y="1334"/>
                    <a:pt x="1084" y="1215"/>
                    <a:pt x="845" y="1215"/>
                  </a:cubicBezTo>
                  <a:lnTo>
                    <a:pt x="310" y="1215"/>
                  </a:lnTo>
                  <a:cubicBezTo>
                    <a:pt x="143" y="1215"/>
                    <a:pt x="0" y="1346"/>
                    <a:pt x="0" y="1524"/>
                  </a:cubicBezTo>
                  <a:lnTo>
                    <a:pt x="0" y="4394"/>
                  </a:lnTo>
                  <a:cubicBezTo>
                    <a:pt x="0" y="4763"/>
                    <a:pt x="310" y="5084"/>
                    <a:pt x="679" y="5084"/>
                  </a:cubicBezTo>
                  <a:lnTo>
                    <a:pt x="2262" y="5084"/>
                  </a:lnTo>
                  <a:cubicBezTo>
                    <a:pt x="2369" y="5084"/>
                    <a:pt x="2441" y="4989"/>
                    <a:pt x="2441" y="4906"/>
                  </a:cubicBezTo>
                  <a:cubicBezTo>
                    <a:pt x="2441" y="4810"/>
                    <a:pt x="2346" y="4727"/>
                    <a:pt x="2262" y="4727"/>
                  </a:cubicBezTo>
                  <a:lnTo>
                    <a:pt x="679" y="4727"/>
                  </a:lnTo>
                  <a:cubicBezTo>
                    <a:pt x="500" y="4727"/>
                    <a:pt x="369" y="4572"/>
                    <a:pt x="369" y="4406"/>
                  </a:cubicBezTo>
                  <a:lnTo>
                    <a:pt x="369" y="1596"/>
                  </a:lnTo>
                  <a:lnTo>
                    <a:pt x="845" y="1596"/>
                  </a:lnTo>
                  <a:cubicBezTo>
                    <a:pt x="965" y="1596"/>
                    <a:pt x="1060" y="1655"/>
                    <a:pt x="1119" y="1750"/>
                  </a:cubicBezTo>
                  <a:lnTo>
                    <a:pt x="1929" y="3179"/>
                  </a:lnTo>
                  <a:cubicBezTo>
                    <a:pt x="2048" y="3382"/>
                    <a:pt x="2274" y="3513"/>
                    <a:pt x="2512" y="3513"/>
                  </a:cubicBezTo>
                  <a:lnTo>
                    <a:pt x="10192" y="3513"/>
                  </a:lnTo>
                  <a:lnTo>
                    <a:pt x="10192" y="3834"/>
                  </a:lnTo>
                  <a:cubicBezTo>
                    <a:pt x="10192" y="4132"/>
                    <a:pt x="10442" y="4382"/>
                    <a:pt x="10740" y="4382"/>
                  </a:cubicBezTo>
                  <a:lnTo>
                    <a:pt x="11835" y="4382"/>
                  </a:lnTo>
                  <a:lnTo>
                    <a:pt x="12049" y="4620"/>
                  </a:lnTo>
                  <a:cubicBezTo>
                    <a:pt x="12085" y="4644"/>
                    <a:pt x="12109" y="4703"/>
                    <a:pt x="12133" y="4751"/>
                  </a:cubicBezTo>
                  <a:lnTo>
                    <a:pt x="7942" y="4751"/>
                  </a:lnTo>
                  <a:lnTo>
                    <a:pt x="8454" y="4275"/>
                  </a:lnTo>
                  <a:cubicBezTo>
                    <a:pt x="8513" y="4227"/>
                    <a:pt x="8525" y="4144"/>
                    <a:pt x="8501" y="4072"/>
                  </a:cubicBezTo>
                  <a:cubicBezTo>
                    <a:pt x="8465" y="3989"/>
                    <a:pt x="8406" y="3953"/>
                    <a:pt x="8334" y="3953"/>
                  </a:cubicBezTo>
                  <a:lnTo>
                    <a:pt x="6203" y="3953"/>
                  </a:lnTo>
                  <a:cubicBezTo>
                    <a:pt x="6120" y="3953"/>
                    <a:pt x="6025" y="3989"/>
                    <a:pt x="5965" y="4072"/>
                  </a:cubicBezTo>
                  <a:lnTo>
                    <a:pt x="5441" y="4739"/>
                  </a:lnTo>
                  <a:lnTo>
                    <a:pt x="3120" y="4739"/>
                  </a:lnTo>
                  <a:cubicBezTo>
                    <a:pt x="3024" y="4739"/>
                    <a:pt x="2941" y="4822"/>
                    <a:pt x="2941" y="4918"/>
                  </a:cubicBezTo>
                  <a:cubicBezTo>
                    <a:pt x="2941" y="5001"/>
                    <a:pt x="3036" y="5096"/>
                    <a:pt x="3120" y="5096"/>
                  </a:cubicBezTo>
                  <a:lnTo>
                    <a:pt x="5167" y="5096"/>
                  </a:lnTo>
                  <a:lnTo>
                    <a:pt x="3143" y="7704"/>
                  </a:lnTo>
                  <a:cubicBezTo>
                    <a:pt x="3060" y="7787"/>
                    <a:pt x="3048" y="7918"/>
                    <a:pt x="3108" y="8025"/>
                  </a:cubicBezTo>
                  <a:cubicBezTo>
                    <a:pt x="3155" y="8132"/>
                    <a:pt x="3274" y="8204"/>
                    <a:pt x="3381" y="8204"/>
                  </a:cubicBezTo>
                  <a:lnTo>
                    <a:pt x="3643" y="8204"/>
                  </a:lnTo>
                  <a:cubicBezTo>
                    <a:pt x="4060" y="8204"/>
                    <a:pt x="4477" y="8037"/>
                    <a:pt x="4775" y="7763"/>
                  </a:cubicBezTo>
                  <a:lnTo>
                    <a:pt x="7572" y="5108"/>
                  </a:lnTo>
                  <a:lnTo>
                    <a:pt x="12252" y="5108"/>
                  </a:lnTo>
                  <a:cubicBezTo>
                    <a:pt x="12395" y="5108"/>
                    <a:pt x="12525" y="4989"/>
                    <a:pt x="12525" y="4822"/>
                  </a:cubicBezTo>
                  <a:cubicBezTo>
                    <a:pt x="12525" y="4584"/>
                    <a:pt x="12466" y="4406"/>
                    <a:pt x="12335" y="4286"/>
                  </a:cubicBezTo>
                  <a:lnTo>
                    <a:pt x="11621" y="3572"/>
                  </a:lnTo>
                  <a:cubicBezTo>
                    <a:pt x="11311" y="3263"/>
                    <a:pt x="10894" y="3096"/>
                    <a:pt x="10466" y="3096"/>
                  </a:cubicBezTo>
                  <a:lnTo>
                    <a:pt x="7572" y="3096"/>
                  </a:lnTo>
                  <a:lnTo>
                    <a:pt x="4775" y="453"/>
                  </a:lnTo>
                  <a:cubicBezTo>
                    <a:pt x="4465" y="155"/>
                    <a:pt x="4060" y="0"/>
                    <a:pt x="36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52"/>
            <p:cNvSpPr/>
            <p:nvPr/>
          </p:nvSpPr>
          <p:spPr>
            <a:xfrm>
              <a:off x="5434231" y="4174817"/>
              <a:ext cx="167539" cy="70369"/>
            </a:xfrm>
            <a:custGeom>
              <a:avLst/>
              <a:gdLst/>
              <a:ahLst/>
              <a:cxnLst/>
              <a:rect l="l" t="t" r="r" b="b"/>
              <a:pathLst>
                <a:path w="5276" h="2216" extrusionOk="0">
                  <a:moveTo>
                    <a:pt x="2596" y="1"/>
                  </a:moveTo>
                  <a:cubicBezTo>
                    <a:pt x="1965" y="1"/>
                    <a:pt x="1417" y="418"/>
                    <a:pt x="1251" y="1013"/>
                  </a:cubicBezTo>
                  <a:cubicBezTo>
                    <a:pt x="1179" y="1001"/>
                    <a:pt x="1108" y="1001"/>
                    <a:pt x="1048" y="1001"/>
                  </a:cubicBezTo>
                  <a:cubicBezTo>
                    <a:pt x="465" y="1001"/>
                    <a:pt x="1" y="1465"/>
                    <a:pt x="1" y="2037"/>
                  </a:cubicBezTo>
                  <a:cubicBezTo>
                    <a:pt x="24" y="2132"/>
                    <a:pt x="96" y="2203"/>
                    <a:pt x="203" y="2203"/>
                  </a:cubicBezTo>
                  <a:lnTo>
                    <a:pt x="3358" y="2203"/>
                  </a:lnTo>
                  <a:cubicBezTo>
                    <a:pt x="3465" y="2203"/>
                    <a:pt x="3537" y="2120"/>
                    <a:pt x="3537" y="2025"/>
                  </a:cubicBezTo>
                  <a:cubicBezTo>
                    <a:pt x="3537" y="1918"/>
                    <a:pt x="3441" y="1846"/>
                    <a:pt x="3358" y="1846"/>
                  </a:cubicBezTo>
                  <a:lnTo>
                    <a:pt x="405" y="1846"/>
                  </a:lnTo>
                  <a:cubicBezTo>
                    <a:pt x="489" y="1561"/>
                    <a:pt x="751" y="1358"/>
                    <a:pt x="1048" y="1358"/>
                  </a:cubicBezTo>
                  <a:cubicBezTo>
                    <a:pt x="1144" y="1358"/>
                    <a:pt x="1239" y="1370"/>
                    <a:pt x="1334" y="1418"/>
                  </a:cubicBezTo>
                  <a:cubicBezTo>
                    <a:pt x="1359" y="1428"/>
                    <a:pt x="1384" y="1431"/>
                    <a:pt x="1409" y="1431"/>
                  </a:cubicBezTo>
                  <a:cubicBezTo>
                    <a:pt x="1442" y="1431"/>
                    <a:pt x="1473" y="1425"/>
                    <a:pt x="1501" y="1418"/>
                  </a:cubicBezTo>
                  <a:cubicBezTo>
                    <a:pt x="1536" y="1382"/>
                    <a:pt x="1584" y="1346"/>
                    <a:pt x="1584" y="1287"/>
                  </a:cubicBezTo>
                  <a:cubicBezTo>
                    <a:pt x="1644" y="763"/>
                    <a:pt x="2096" y="370"/>
                    <a:pt x="2608" y="370"/>
                  </a:cubicBezTo>
                  <a:cubicBezTo>
                    <a:pt x="3084" y="370"/>
                    <a:pt x="3489" y="691"/>
                    <a:pt x="3608" y="1144"/>
                  </a:cubicBezTo>
                  <a:cubicBezTo>
                    <a:pt x="3620" y="1191"/>
                    <a:pt x="3656" y="1239"/>
                    <a:pt x="3703" y="1263"/>
                  </a:cubicBezTo>
                  <a:cubicBezTo>
                    <a:pt x="3726" y="1286"/>
                    <a:pt x="3758" y="1294"/>
                    <a:pt x="3791" y="1294"/>
                  </a:cubicBezTo>
                  <a:cubicBezTo>
                    <a:pt x="3810" y="1294"/>
                    <a:pt x="3829" y="1291"/>
                    <a:pt x="3846" y="1287"/>
                  </a:cubicBezTo>
                  <a:cubicBezTo>
                    <a:pt x="3930" y="1251"/>
                    <a:pt x="4025" y="1239"/>
                    <a:pt x="4120" y="1239"/>
                  </a:cubicBezTo>
                  <a:cubicBezTo>
                    <a:pt x="4501" y="1239"/>
                    <a:pt x="4811" y="1501"/>
                    <a:pt x="4906" y="1858"/>
                  </a:cubicBezTo>
                  <a:lnTo>
                    <a:pt x="4215" y="1858"/>
                  </a:lnTo>
                  <a:cubicBezTo>
                    <a:pt x="4120" y="1858"/>
                    <a:pt x="4037" y="1953"/>
                    <a:pt x="4037" y="2037"/>
                  </a:cubicBezTo>
                  <a:cubicBezTo>
                    <a:pt x="4037" y="2132"/>
                    <a:pt x="4132" y="2215"/>
                    <a:pt x="4215" y="2215"/>
                  </a:cubicBezTo>
                  <a:lnTo>
                    <a:pt x="5096" y="2215"/>
                  </a:lnTo>
                  <a:cubicBezTo>
                    <a:pt x="5204" y="2215"/>
                    <a:pt x="5275" y="2132"/>
                    <a:pt x="5275" y="2037"/>
                  </a:cubicBezTo>
                  <a:cubicBezTo>
                    <a:pt x="5275" y="1406"/>
                    <a:pt x="4751" y="870"/>
                    <a:pt x="4096" y="870"/>
                  </a:cubicBezTo>
                  <a:cubicBezTo>
                    <a:pt x="4025" y="870"/>
                    <a:pt x="3965" y="870"/>
                    <a:pt x="3894" y="882"/>
                  </a:cubicBezTo>
                  <a:cubicBezTo>
                    <a:pt x="3680" y="358"/>
                    <a:pt x="3180" y="1"/>
                    <a:pt x="25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52"/>
            <p:cNvSpPr/>
            <p:nvPr/>
          </p:nvSpPr>
          <p:spPr>
            <a:xfrm>
              <a:off x="5360877" y="4298852"/>
              <a:ext cx="15147" cy="15147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0"/>
                  </a:moveTo>
                  <a:cubicBezTo>
                    <a:pt x="96" y="0"/>
                    <a:pt x="1" y="95"/>
                    <a:pt x="1" y="238"/>
                  </a:cubicBezTo>
                  <a:cubicBezTo>
                    <a:pt x="1" y="369"/>
                    <a:pt x="96" y="476"/>
                    <a:pt x="239" y="476"/>
                  </a:cubicBezTo>
                  <a:cubicBezTo>
                    <a:pt x="370" y="476"/>
                    <a:pt x="477" y="381"/>
                    <a:pt x="477" y="238"/>
                  </a:cubicBezTo>
                  <a:cubicBezTo>
                    <a:pt x="477" y="95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52"/>
            <p:cNvSpPr/>
            <p:nvPr/>
          </p:nvSpPr>
          <p:spPr>
            <a:xfrm>
              <a:off x="5329503" y="4298852"/>
              <a:ext cx="15147" cy="15147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0"/>
                  </a:moveTo>
                  <a:cubicBezTo>
                    <a:pt x="108" y="0"/>
                    <a:pt x="1" y="95"/>
                    <a:pt x="1" y="238"/>
                  </a:cubicBezTo>
                  <a:cubicBezTo>
                    <a:pt x="1" y="369"/>
                    <a:pt x="108" y="476"/>
                    <a:pt x="239" y="476"/>
                  </a:cubicBezTo>
                  <a:cubicBezTo>
                    <a:pt x="370" y="476"/>
                    <a:pt x="477" y="381"/>
                    <a:pt x="477" y="238"/>
                  </a:cubicBezTo>
                  <a:cubicBezTo>
                    <a:pt x="477" y="95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52"/>
            <p:cNvSpPr/>
            <p:nvPr/>
          </p:nvSpPr>
          <p:spPr>
            <a:xfrm>
              <a:off x="5298511" y="4299202"/>
              <a:ext cx="14766" cy="15179"/>
            </a:xfrm>
            <a:custGeom>
              <a:avLst/>
              <a:gdLst/>
              <a:ahLst/>
              <a:cxnLst/>
              <a:rect l="l" t="t" r="r" b="b"/>
              <a:pathLst>
                <a:path w="465" h="478" extrusionOk="0">
                  <a:moveTo>
                    <a:pt x="238" y="1"/>
                  </a:moveTo>
                  <a:cubicBezTo>
                    <a:pt x="95" y="1"/>
                    <a:pt x="0" y="108"/>
                    <a:pt x="0" y="239"/>
                  </a:cubicBezTo>
                  <a:cubicBezTo>
                    <a:pt x="0" y="370"/>
                    <a:pt x="95" y="477"/>
                    <a:pt x="238" y="477"/>
                  </a:cubicBezTo>
                  <a:cubicBezTo>
                    <a:pt x="369" y="477"/>
                    <a:pt x="465" y="370"/>
                    <a:pt x="465" y="239"/>
                  </a:cubicBezTo>
                  <a:cubicBezTo>
                    <a:pt x="465" y="108"/>
                    <a:pt x="369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52"/>
            <p:cNvSpPr/>
            <p:nvPr/>
          </p:nvSpPr>
          <p:spPr>
            <a:xfrm>
              <a:off x="5267137" y="4298852"/>
              <a:ext cx="15147" cy="15147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8" y="0"/>
                  </a:moveTo>
                  <a:cubicBezTo>
                    <a:pt x="107" y="0"/>
                    <a:pt x="0" y="95"/>
                    <a:pt x="0" y="238"/>
                  </a:cubicBezTo>
                  <a:cubicBezTo>
                    <a:pt x="0" y="369"/>
                    <a:pt x="107" y="476"/>
                    <a:pt x="238" y="476"/>
                  </a:cubicBezTo>
                  <a:cubicBezTo>
                    <a:pt x="369" y="476"/>
                    <a:pt x="476" y="369"/>
                    <a:pt x="476" y="238"/>
                  </a:cubicBezTo>
                  <a:cubicBezTo>
                    <a:pt x="476" y="95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52"/>
            <p:cNvSpPr/>
            <p:nvPr/>
          </p:nvSpPr>
          <p:spPr>
            <a:xfrm>
              <a:off x="5492470" y="4298852"/>
              <a:ext cx="15147" cy="15147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8" y="0"/>
                  </a:moveTo>
                  <a:cubicBezTo>
                    <a:pt x="107" y="0"/>
                    <a:pt x="0" y="95"/>
                    <a:pt x="0" y="238"/>
                  </a:cubicBezTo>
                  <a:cubicBezTo>
                    <a:pt x="0" y="369"/>
                    <a:pt x="107" y="476"/>
                    <a:pt x="238" y="476"/>
                  </a:cubicBezTo>
                  <a:cubicBezTo>
                    <a:pt x="381" y="476"/>
                    <a:pt x="476" y="381"/>
                    <a:pt x="476" y="238"/>
                  </a:cubicBezTo>
                  <a:cubicBezTo>
                    <a:pt x="476" y="95"/>
                    <a:pt x="381" y="0"/>
                    <a:pt x="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9" name="Google Shape;1559;p52"/>
          <p:cNvGrpSpPr/>
          <p:nvPr/>
        </p:nvGrpSpPr>
        <p:grpSpPr>
          <a:xfrm>
            <a:off x="4289409" y="1333783"/>
            <a:ext cx="368189" cy="367503"/>
            <a:chOff x="1421638" y="4125629"/>
            <a:chExt cx="374709" cy="374010"/>
          </a:xfrm>
        </p:grpSpPr>
        <p:sp>
          <p:nvSpPr>
            <p:cNvPr id="1560" name="Google Shape;1560;p52"/>
            <p:cNvSpPr/>
            <p:nvPr/>
          </p:nvSpPr>
          <p:spPr>
            <a:xfrm>
              <a:off x="1421638" y="4265954"/>
              <a:ext cx="374709" cy="233685"/>
            </a:xfrm>
            <a:custGeom>
              <a:avLst/>
              <a:gdLst/>
              <a:ahLst/>
              <a:cxnLst/>
              <a:rect l="l" t="t" r="r" b="b"/>
              <a:pathLst>
                <a:path w="11800" h="7359" extrusionOk="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52"/>
            <p:cNvSpPr/>
            <p:nvPr/>
          </p:nvSpPr>
          <p:spPr>
            <a:xfrm>
              <a:off x="1428052" y="4125629"/>
              <a:ext cx="356958" cy="215585"/>
            </a:xfrm>
            <a:custGeom>
              <a:avLst/>
              <a:gdLst/>
              <a:ahLst/>
              <a:cxnLst/>
              <a:rect l="l" t="t" r="r" b="b"/>
              <a:pathLst>
                <a:path w="11241" h="6789" extrusionOk="0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2" name="Google Shape;1562;p52"/>
          <p:cNvGrpSpPr/>
          <p:nvPr/>
        </p:nvGrpSpPr>
        <p:grpSpPr>
          <a:xfrm>
            <a:off x="7700543" y="1339934"/>
            <a:ext cx="372073" cy="355243"/>
            <a:chOff x="7390435" y="3680868"/>
            <a:chExt cx="372073" cy="355243"/>
          </a:xfrm>
        </p:grpSpPr>
        <p:sp>
          <p:nvSpPr>
            <p:cNvPr id="1563" name="Google Shape;1563;p52"/>
            <p:cNvSpPr/>
            <p:nvPr/>
          </p:nvSpPr>
          <p:spPr>
            <a:xfrm>
              <a:off x="7390435" y="3744950"/>
              <a:ext cx="294178" cy="291162"/>
            </a:xfrm>
            <a:custGeom>
              <a:avLst/>
              <a:gdLst/>
              <a:ahLst/>
              <a:cxnLst/>
              <a:rect l="l" t="t" r="r" b="b"/>
              <a:pathLst>
                <a:path w="9264" h="9169" extrusionOk="0">
                  <a:moveTo>
                    <a:pt x="4668" y="0"/>
                  </a:moveTo>
                  <a:cubicBezTo>
                    <a:pt x="3441" y="0"/>
                    <a:pt x="2287" y="477"/>
                    <a:pt x="1417" y="1334"/>
                  </a:cubicBezTo>
                  <a:cubicBezTo>
                    <a:pt x="1358" y="1393"/>
                    <a:pt x="1358" y="1501"/>
                    <a:pt x="1417" y="1572"/>
                  </a:cubicBezTo>
                  <a:cubicBezTo>
                    <a:pt x="1447" y="1602"/>
                    <a:pt x="1489" y="1617"/>
                    <a:pt x="1532" y="1617"/>
                  </a:cubicBezTo>
                  <a:cubicBezTo>
                    <a:pt x="1575" y="1617"/>
                    <a:pt x="1620" y="1602"/>
                    <a:pt x="1655" y="1572"/>
                  </a:cubicBezTo>
                  <a:cubicBezTo>
                    <a:pt x="2465" y="774"/>
                    <a:pt x="3537" y="322"/>
                    <a:pt x="4668" y="322"/>
                  </a:cubicBezTo>
                  <a:cubicBezTo>
                    <a:pt x="5799" y="322"/>
                    <a:pt x="6870" y="774"/>
                    <a:pt x="7668" y="1572"/>
                  </a:cubicBezTo>
                  <a:cubicBezTo>
                    <a:pt x="8478" y="2382"/>
                    <a:pt x="8918" y="3453"/>
                    <a:pt x="8918" y="4584"/>
                  </a:cubicBezTo>
                  <a:cubicBezTo>
                    <a:pt x="8918" y="5715"/>
                    <a:pt x="8478" y="6787"/>
                    <a:pt x="7668" y="7585"/>
                  </a:cubicBezTo>
                  <a:cubicBezTo>
                    <a:pt x="6841" y="8412"/>
                    <a:pt x="5751" y="8826"/>
                    <a:pt x="4662" y="8826"/>
                  </a:cubicBezTo>
                  <a:cubicBezTo>
                    <a:pt x="3572" y="8826"/>
                    <a:pt x="2483" y="8412"/>
                    <a:pt x="1655" y="7585"/>
                  </a:cubicBezTo>
                  <a:cubicBezTo>
                    <a:pt x="953" y="6882"/>
                    <a:pt x="524" y="5965"/>
                    <a:pt x="441" y="4977"/>
                  </a:cubicBezTo>
                  <a:cubicBezTo>
                    <a:pt x="346" y="4013"/>
                    <a:pt x="596" y="3037"/>
                    <a:pt x="1132" y="2227"/>
                  </a:cubicBezTo>
                  <a:cubicBezTo>
                    <a:pt x="1179" y="2155"/>
                    <a:pt x="1167" y="2048"/>
                    <a:pt x="1096" y="1989"/>
                  </a:cubicBezTo>
                  <a:cubicBezTo>
                    <a:pt x="1066" y="1972"/>
                    <a:pt x="1035" y="1964"/>
                    <a:pt x="1005" y="1964"/>
                  </a:cubicBezTo>
                  <a:cubicBezTo>
                    <a:pt x="950" y="1964"/>
                    <a:pt x="896" y="1990"/>
                    <a:pt x="858" y="2036"/>
                  </a:cubicBezTo>
                  <a:cubicBezTo>
                    <a:pt x="274" y="2894"/>
                    <a:pt x="1" y="3953"/>
                    <a:pt x="108" y="5013"/>
                  </a:cubicBezTo>
                  <a:cubicBezTo>
                    <a:pt x="215" y="6073"/>
                    <a:pt x="679" y="7085"/>
                    <a:pt x="1429" y="7823"/>
                  </a:cubicBezTo>
                  <a:cubicBezTo>
                    <a:pt x="2322" y="8716"/>
                    <a:pt x="3501" y="9168"/>
                    <a:pt x="4680" y="9168"/>
                  </a:cubicBezTo>
                  <a:cubicBezTo>
                    <a:pt x="5858" y="9168"/>
                    <a:pt x="7025" y="8716"/>
                    <a:pt x="7918" y="7823"/>
                  </a:cubicBezTo>
                  <a:cubicBezTo>
                    <a:pt x="8787" y="6966"/>
                    <a:pt x="9264" y="5799"/>
                    <a:pt x="9264" y="4584"/>
                  </a:cubicBezTo>
                  <a:cubicBezTo>
                    <a:pt x="9264" y="3358"/>
                    <a:pt x="8787" y="2203"/>
                    <a:pt x="7906" y="1334"/>
                  </a:cubicBezTo>
                  <a:cubicBezTo>
                    <a:pt x="7049" y="477"/>
                    <a:pt x="5882" y="0"/>
                    <a:pt x="46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52"/>
            <p:cNvSpPr/>
            <p:nvPr/>
          </p:nvSpPr>
          <p:spPr>
            <a:xfrm>
              <a:off x="7408948" y="3772259"/>
              <a:ext cx="259407" cy="236257"/>
            </a:xfrm>
            <a:custGeom>
              <a:avLst/>
              <a:gdLst/>
              <a:ahLst/>
              <a:cxnLst/>
              <a:rect l="l" t="t" r="r" b="b"/>
              <a:pathLst>
                <a:path w="8169" h="7440" extrusionOk="0">
                  <a:moveTo>
                    <a:pt x="4085" y="319"/>
                  </a:moveTo>
                  <a:cubicBezTo>
                    <a:pt x="4942" y="319"/>
                    <a:pt x="5823" y="653"/>
                    <a:pt x="6478" y="1319"/>
                  </a:cubicBezTo>
                  <a:cubicBezTo>
                    <a:pt x="7800" y="2653"/>
                    <a:pt x="7800" y="4796"/>
                    <a:pt x="6478" y="6117"/>
                  </a:cubicBezTo>
                  <a:cubicBezTo>
                    <a:pt x="5817" y="6778"/>
                    <a:pt x="4951" y="7109"/>
                    <a:pt x="4083" y="7109"/>
                  </a:cubicBezTo>
                  <a:cubicBezTo>
                    <a:pt x="3216" y="7109"/>
                    <a:pt x="2346" y="6778"/>
                    <a:pt x="1680" y="6117"/>
                  </a:cubicBezTo>
                  <a:cubicBezTo>
                    <a:pt x="358" y="4796"/>
                    <a:pt x="358" y="2653"/>
                    <a:pt x="1680" y="1319"/>
                  </a:cubicBezTo>
                  <a:cubicBezTo>
                    <a:pt x="2335" y="664"/>
                    <a:pt x="3216" y="319"/>
                    <a:pt x="4085" y="319"/>
                  </a:cubicBezTo>
                  <a:close/>
                  <a:moveTo>
                    <a:pt x="4088" y="1"/>
                  </a:moveTo>
                  <a:cubicBezTo>
                    <a:pt x="3132" y="1"/>
                    <a:pt x="2174" y="361"/>
                    <a:pt x="1442" y="1081"/>
                  </a:cubicBezTo>
                  <a:cubicBezTo>
                    <a:pt x="1" y="2534"/>
                    <a:pt x="1" y="4891"/>
                    <a:pt x="1442" y="6356"/>
                  </a:cubicBezTo>
                  <a:cubicBezTo>
                    <a:pt x="2180" y="7082"/>
                    <a:pt x="3120" y="7439"/>
                    <a:pt x="4085" y="7439"/>
                  </a:cubicBezTo>
                  <a:cubicBezTo>
                    <a:pt x="5037" y="7439"/>
                    <a:pt x="5978" y="7082"/>
                    <a:pt x="6716" y="6356"/>
                  </a:cubicBezTo>
                  <a:cubicBezTo>
                    <a:pt x="8169" y="4891"/>
                    <a:pt x="8169" y="2546"/>
                    <a:pt x="6716" y="1081"/>
                  </a:cubicBezTo>
                  <a:cubicBezTo>
                    <a:pt x="5996" y="361"/>
                    <a:pt x="5043" y="1"/>
                    <a:pt x="40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52"/>
            <p:cNvSpPr/>
            <p:nvPr/>
          </p:nvSpPr>
          <p:spPr>
            <a:xfrm>
              <a:off x="7487986" y="3680868"/>
              <a:ext cx="274522" cy="259565"/>
            </a:xfrm>
            <a:custGeom>
              <a:avLst/>
              <a:gdLst/>
              <a:ahLst/>
              <a:cxnLst/>
              <a:rect l="l" t="t" r="r" b="b"/>
              <a:pathLst>
                <a:path w="8645" h="8174" extrusionOk="0">
                  <a:moveTo>
                    <a:pt x="3614" y="0"/>
                  </a:moveTo>
                  <a:cubicBezTo>
                    <a:pt x="2438" y="0"/>
                    <a:pt x="1262" y="447"/>
                    <a:pt x="369" y="1340"/>
                  </a:cubicBezTo>
                  <a:cubicBezTo>
                    <a:pt x="262" y="1447"/>
                    <a:pt x="167" y="1566"/>
                    <a:pt x="60" y="1685"/>
                  </a:cubicBezTo>
                  <a:cubicBezTo>
                    <a:pt x="0" y="1756"/>
                    <a:pt x="12" y="1864"/>
                    <a:pt x="84" y="1923"/>
                  </a:cubicBezTo>
                  <a:cubicBezTo>
                    <a:pt x="118" y="1948"/>
                    <a:pt x="155" y="1960"/>
                    <a:pt x="191" y="1960"/>
                  </a:cubicBezTo>
                  <a:cubicBezTo>
                    <a:pt x="240" y="1960"/>
                    <a:pt x="287" y="1936"/>
                    <a:pt x="322" y="1887"/>
                  </a:cubicBezTo>
                  <a:cubicBezTo>
                    <a:pt x="417" y="1792"/>
                    <a:pt x="500" y="1685"/>
                    <a:pt x="608" y="1578"/>
                  </a:cubicBezTo>
                  <a:cubicBezTo>
                    <a:pt x="1435" y="750"/>
                    <a:pt x="2524" y="337"/>
                    <a:pt x="3614" y="337"/>
                  </a:cubicBezTo>
                  <a:cubicBezTo>
                    <a:pt x="4703" y="337"/>
                    <a:pt x="5793" y="750"/>
                    <a:pt x="6620" y="1578"/>
                  </a:cubicBezTo>
                  <a:cubicBezTo>
                    <a:pt x="8275" y="3233"/>
                    <a:pt x="8275" y="5936"/>
                    <a:pt x="6620" y="7591"/>
                  </a:cubicBezTo>
                  <a:cubicBezTo>
                    <a:pt x="6513" y="7698"/>
                    <a:pt x="6418" y="7781"/>
                    <a:pt x="6311" y="7876"/>
                  </a:cubicBezTo>
                  <a:cubicBezTo>
                    <a:pt x="6239" y="7936"/>
                    <a:pt x="6215" y="8043"/>
                    <a:pt x="6275" y="8114"/>
                  </a:cubicBezTo>
                  <a:cubicBezTo>
                    <a:pt x="6311" y="8162"/>
                    <a:pt x="6358" y="8174"/>
                    <a:pt x="6418" y="8174"/>
                  </a:cubicBezTo>
                  <a:cubicBezTo>
                    <a:pt x="6454" y="8174"/>
                    <a:pt x="6489" y="8162"/>
                    <a:pt x="6513" y="8126"/>
                  </a:cubicBezTo>
                  <a:cubicBezTo>
                    <a:pt x="6632" y="8043"/>
                    <a:pt x="6751" y="7936"/>
                    <a:pt x="6858" y="7817"/>
                  </a:cubicBezTo>
                  <a:cubicBezTo>
                    <a:pt x="8644" y="6031"/>
                    <a:pt x="8644" y="3126"/>
                    <a:pt x="6858" y="1340"/>
                  </a:cubicBezTo>
                  <a:cubicBezTo>
                    <a:pt x="5965" y="447"/>
                    <a:pt x="4790" y="0"/>
                    <a:pt x="36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52"/>
            <p:cNvSpPr/>
            <p:nvPr/>
          </p:nvSpPr>
          <p:spPr>
            <a:xfrm>
              <a:off x="7691758" y="3789502"/>
              <a:ext cx="34073" cy="102918"/>
            </a:xfrm>
            <a:custGeom>
              <a:avLst/>
              <a:gdLst/>
              <a:ahLst/>
              <a:cxnLst/>
              <a:rect l="l" t="t" r="r" b="b"/>
              <a:pathLst>
                <a:path w="1073" h="3241" extrusionOk="0">
                  <a:moveTo>
                    <a:pt x="589" y="1"/>
                  </a:moveTo>
                  <a:cubicBezTo>
                    <a:pt x="580" y="1"/>
                    <a:pt x="570" y="1"/>
                    <a:pt x="560" y="2"/>
                  </a:cubicBezTo>
                  <a:cubicBezTo>
                    <a:pt x="477" y="38"/>
                    <a:pt x="429" y="121"/>
                    <a:pt x="441" y="217"/>
                  </a:cubicBezTo>
                  <a:cubicBezTo>
                    <a:pt x="715" y="1157"/>
                    <a:pt x="560" y="2145"/>
                    <a:pt x="37" y="2967"/>
                  </a:cubicBezTo>
                  <a:cubicBezTo>
                    <a:pt x="1" y="3038"/>
                    <a:pt x="13" y="3146"/>
                    <a:pt x="84" y="3205"/>
                  </a:cubicBezTo>
                  <a:cubicBezTo>
                    <a:pt x="120" y="3217"/>
                    <a:pt x="144" y="3241"/>
                    <a:pt x="167" y="3241"/>
                  </a:cubicBezTo>
                  <a:cubicBezTo>
                    <a:pt x="239" y="3241"/>
                    <a:pt x="275" y="3205"/>
                    <a:pt x="310" y="3158"/>
                  </a:cubicBezTo>
                  <a:cubicBezTo>
                    <a:pt x="906" y="2265"/>
                    <a:pt x="1072" y="1169"/>
                    <a:pt x="775" y="121"/>
                  </a:cubicBezTo>
                  <a:cubicBezTo>
                    <a:pt x="743" y="47"/>
                    <a:pt x="672" y="1"/>
                    <a:pt x="5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52"/>
            <p:cNvSpPr/>
            <p:nvPr/>
          </p:nvSpPr>
          <p:spPr>
            <a:xfrm>
              <a:off x="7536000" y="3708082"/>
              <a:ext cx="173192" cy="72052"/>
            </a:xfrm>
            <a:custGeom>
              <a:avLst/>
              <a:gdLst/>
              <a:ahLst/>
              <a:cxnLst/>
              <a:rect l="l" t="t" r="r" b="b"/>
              <a:pathLst>
                <a:path w="5454" h="2269" extrusionOk="0">
                  <a:moveTo>
                    <a:pt x="2121" y="0"/>
                  </a:moveTo>
                  <a:cubicBezTo>
                    <a:pt x="1410" y="0"/>
                    <a:pt x="707" y="204"/>
                    <a:pt x="108" y="590"/>
                  </a:cubicBezTo>
                  <a:cubicBezTo>
                    <a:pt x="36" y="638"/>
                    <a:pt x="0" y="733"/>
                    <a:pt x="60" y="828"/>
                  </a:cubicBezTo>
                  <a:cubicBezTo>
                    <a:pt x="91" y="874"/>
                    <a:pt x="147" y="906"/>
                    <a:pt x="205" y="906"/>
                  </a:cubicBezTo>
                  <a:cubicBezTo>
                    <a:pt x="237" y="906"/>
                    <a:pt x="269" y="897"/>
                    <a:pt x="298" y="876"/>
                  </a:cubicBezTo>
                  <a:cubicBezTo>
                    <a:pt x="841" y="534"/>
                    <a:pt x="1478" y="344"/>
                    <a:pt x="2123" y="344"/>
                  </a:cubicBezTo>
                  <a:cubicBezTo>
                    <a:pt x="2241" y="344"/>
                    <a:pt x="2359" y="351"/>
                    <a:pt x="2477" y="364"/>
                  </a:cubicBezTo>
                  <a:cubicBezTo>
                    <a:pt x="3251" y="435"/>
                    <a:pt x="3977" y="792"/>
                    <a:pt x="4513" y="1328"/>
                  </a:cubicBezTo>
                  <a:cubicBezTo>
                    <a:pt x="4763" y="1590"/>
                    <a:pt x="4977" y="1864"/>
                    <a:pt x="5120" y="2185"/>
                  </a:cubicBezTo>
                  <a:cubicBezTo>
                    <a:pt x="5156" y="2245"/>
                    <a:pt x="5215" y="2269"/>
                    <a:pt x="5275" y="2269"/>
                  </a:cubicBezTo>
                  <a:cubicBezTo>
                    <a:pt x="5299" y="2269"/>
                    <a:pt x="5323" y="2269"/>
                    <a:pt x="5346" y="2257"/>
                  </a:cubicBezTo>
                  <a:cubicBezTo>
                    <a:pt x="5418" y="2197"/>
                    <a:pt x="5453" y="2102"/>
                    <a:pt x="5406" y="2019"/>
                  </a:cubicBezTo>
                  <a:cubicBezTo>
                    <a:pt x="5227" y="1673"/>
                    <a:pt x="5001" y="1364"/>
                    <a:pt x="4739" y="1102"/>
                  </a:cubicBezTo>
                  <a:cubicBezTo>
                    <a:pt x="4144" y="507"/>
                    <a:pt x="3334" y="114"/>
                    <a:pt x="2489" y="18"/>
                  </a:cubicBezTo>
                  <a:cubicBezTo>
                    <a:pt x="2366" y="6"/>
                    <a:pt x="2243" y="0"/>
                    <a:pt x="21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2"/>
            <p:cNvSpPr/>
            <p:nvPr/>
          </p:nvSpPr>
          <p:spPr>
            <a:xfrm>
              <a:off x="7501228" y="3819415"/>
              <a:ext cx="75640" cy="141437"/>
            </a:xfrm>
            <a:custGeom>
              <a:avLst/>
              <a:gdLst/>
              <a:ahLst/>
              <a:cxnLst/>
              <a:rect l="l" t="t" r="r" b="b"/>
              <a:pathLst>
                <a:path w="2382" h="4454" extrusionOk="0">
                  <a:moveTo>
                    <a:pt x="1012" y="692"/>
                  </a:moveTo>
                  <a:lnTo>
                    <a:pt x="1012" y="2061"/>
                  </a:lnTo>
                  <a:cubicBezTo>
                    <a:pt x="607" y="2001"/>
                    <a:pt x="310" y="1715"/>
                    <a:pt x="310" y="1370"/>
                  </a:cubicBezTo>
                  <a:cubicBezTo>
                    <a:pt x="310" y="1025"/>
                    <a:pt x="607" y="763"/>
                    <a:pt x="1012" y="692"/>
                  </a:cubicBezTo>
                  <a:close/>
                  <a:moveTo>
                    <a:pt x="1357" y="2418"/>
                  </a:moveTo>
                  <a:cubicBezTo>
                    <a:pt x="1750" y="2477"/>
                    <a:pt x="2048" y="2751"/>
                    <a:pt x="2048" y="3097"/>
                  </a:cubicBezTo>
                  <a:cubicBezTo>
                    <a:pt x="2048" y="3430"/>
                    <a:pt x="1738" y="3704"/>
                    <a:pt x="1357" y="3763"/>
                  </a:cubicBezTo>
                  <a:lnTo>
                    <a:pt x="1357" y="2418"/>
                  </a:lnTo>
                  <a:close/>
                  <a:moveTo>
                    <a:pt x="1191" y="1"/>
                  </a:moveTo>
                  <a:cubicBezTo>
                    <a:pt x="1095" y="1"/>
                    <a:pt x="1024" y="72"/>
                    <a:pt x="1024" y="168"/>
                  </a:cubicBezTo>
                  <a:lnTo>
                    <a:pt x="1024" y="358"/>
                  </a:lnTo>
                  <a:cubicBezTo>
                    <a:pt x="441" y="430"/>
                    <a:pt x="0" y="870"/>
                    <a:pt x="0" y="1370"/>
                  </a:cubicBezTo>
                  <a:cubicBezTo>
                    <a:pt x="0" y="1882"/>
                    <a:pt x="441" y="2323"/>
                    <a:pt x="1024" y="2382"/>
                  </a:cubicBezTo>
                  <a:lnTo>
                    <a:pt x="1024" y="3763"/>
                  </a:lnTo>
                  <a:cubicBezTo>
                    <a:pt x="619" y="3704"/>
                    <a:pt x="322" y="3430"/>
                    <a:pt x="322" y="3085"/>
                  </a:cubicBezTo>
                  <a:cubicBezTo>
                    <a:pt x="322" y="2989"/>
                    <a:pt x="250" y="2918"/>
                    <a:pt x="167" y="2918"/>
                  </a:cubicBezTo>
                  <a:cubicBezTo>
                    <a:pt x="71" y="2918"/>
                    <a:pt x="0" y="2989"/>
                    <a:pt x="0" y="3085"/>
                  </a:cubicBezTo>
                  <a:cubicBezTo>
                    <a:pt x="0" y="3609"/>
                    <a:pt x="441" y="4037"/>
                    <a:pt x="1024" y="4097"/>
                  </a:cubicBezTo>
                  <a:lnTo>
                    <a:pt x="1024" y="4287"/>
                  </a:lnTo>
                  <a:cubicBezTo>
                    <a:pt x="1024" y="4371"/>
                    <a:pt x="1095" y="4454"/>
                    <a:pt x="1191" y="4454"/>
                  </a:cubicBezTo>
                  <a:cubicBezTo>
                    <a:pt x="1274" y="4454"/>
                    <a:pt x="1357" y="4371"/>
                    <a:pt x="1357" y="4287"/>
                  </a:cubicBezTo>
                  <a:lnTo>
                    <a:pt x="1357" y="4097"/>
                  </a:lnTo>
                  <a:cubicBezTo>
                    <a:pt x="1929" y="4025"/>
                    <a:pt x="2381" y="3585"/>
                    <a:pt x="2381" y="3085"/>
                  </a:cubicBezTo>
                  <a:cubicBezTo>
                    <a:pt x="2381" y="2573"/>
                    <a:pt x="1929" y="2144"/>
                    <a:pt x="1357" y="2073"/>
                  </a:cubicBezTo>
                  <a:lnTo>
                    <a:pt x="1357" y="692"/>
                  </a:lnTo>
                  <a:cubicBezTo>
                    <a:pt x="1750" y="751"/>
                    <a:pt x="2048" y="1025"/>
                    <a:pt x="2048" y="1370"/>
                  </a:cubicBezTo>
                  <a:cubicBezTo>
                    <a:pt x="2048" y="1465"/>
                    <a:pt x="2131" y="1537"/>
                    <a:pt x="2215" y="1537"/>
                  </a:cubicBezTo>
                  <a:cubicBezTo>
                    <a:pt x="2298" y="1537"/>
                    <a:pt x="2381" y="1465"/>
                    <a:pt x="2381" y="1370"/>
                  </a:cubicBezTo>
                  <a:cubicBezTo>
                    <a:pt x="2381" y="846"/>
                    <a:pt x="1929" y="418"/>
                    <a:pt x="1345" y="358"/>
                  </a:cubicBezTo>
                  <a:lnTo>
                    <a:pt x="1345" y="168"/>
                  </a:lnTo>
                  <a:cubicBezTo>
                    <a:pt x="1345" y="72"/>
                    <a:pt x="1274" y="1"/>
                    <a:pt x="1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9" name="Google Shape;1569;p52"/>
          <p:cNvGrpSpPr/>
          <p:nvPr/>
        </p:nvGrpSpPr>
        <p:grpSpPr>
          <a:xfrm>
            <a:off x="771946" y="1344527"/>
            <a:ext cx="345997" cy="345997"/>
            <a:chOff x="1756921" y="1509739"/>
            <a:chExt cx="345997" cy="345997"/>
          </a:xfrm>
        </p:grpSpPr>
        <p:sp>
          <p:nvSpPr>
            <p:cNvPr id="1570" name="Google Shape;1570;p52"/>
            <p:cNvSpPr/>
            <p:nvPr/>
          </p:nvSpPr>
          <p:spPr>
            <a:xfrm>
              <a:off x="1756921" y="1509739"/>
              <a:ext cx="345997" cy="345997"/>
            </a:xfrm>
            <a:custGeom>
              <a:avLst/>
              <a:gdLst/>
              <a:ahLst/>
              <a:cxnLst/>
              <a:rect l="l" t="t" r="r" b="b"/>
              <a:pathLst>
                <a:path w="10871" h="10871" extrusionOk="0">
                  <a:moveTo>
                    <a:pt x="5442" y="0"/>
                  </a:moveTo>
                  <a:cubicBezTo>
                    <a:pt x="3977" y="0"/>
                    <a:pt x="2620" y="572"/>
                    <a:pt x="1596" y="1596"/>
                  </a:cubicBezTo>
                  <a:cubicBezTo>
                    <a:pt x="572" y="2620"/>
                    <a:pt x="1" y="3989"/>
                    <a:pt x="1" y="5441"/>
                  </a:cubicBezTo>
                  <a:cubicBezTo>
                    <a:pt x="1" y="6882"/>
                    <a:pt x="572" y="8251"/>
                    <a:pt x="1596" y="9275"/>
                  </a:cubicBezTo>
                  <a:cubicBezTo>
                    <a:pt x="2620" y="10299"/>
                    <a:pt x="3989" y="10871"/>
                    <a:pt x="5442" y="10871"/>
                  </a:cubicBezTo>
                  <a:cubicBezTo>
                    <a:pt x="6882" y="10871"/>
                    <a:pt x="8252" y="10299"/>
                    <a:pt x="9276" y="9275"/>
                  </a:cubicBezTo>
                  <a:cubicBezTo>
                    <a:pt x="10299" y="8251"/>
                    <a:pt x="10871" y="6882"/>
                    <a:pt x="10871" y="5441"/>
                  </a:cubicBezTo>
                  <a:cubicBezTo>
                    <a:pt x="10871" y="5346"/>
                    <a:pt x="10871" y="5263"/>
                    <a:pt x="10859" y="5156"/>
                  </a:cubicBezTo>
                  <a:cubicBezTo>
                    <a:pt x="10859" y="5060"/>
                    <a:pt x="10788" y="5001"/>
                    <a:pt x="10692" y="5001"/>
                  </a:cubicBezTo>
                  <a:cubicBezTo>
                    <a:pt x="10609" y="5001"/>
                    <a:pt x="10549" y="5084"/>
                    <a:pt x="10549" y="5168"/>
                  </a:cubicBezTo>
                  <a:lnTo>
                    <a:pt x="10549" y="5441"/>
                  </a:lnTo>
                  <a:cubicBezTo>
                    <a:pt x="10549" y="6811"/>
                    <a:pt x="10014" y="8085"/>
                    <a:pt x="9037" y="9049"/>
                  </a:cubicBezTo>
                  <a:cubicBezTo>
                    <a:pt x="8073" y="10025"/>
                    <a:pt x="6787" y="10561"/>
                    <a:pt x="5418" y="10561"/>
                  </a:cubicBezTo>
                  <a:cubicBezTo>
                    <a:pt x="4061" y="10561"/>
                    <a:pt x="2775" y="10025"/>
                    <a:pt x="1810" y="9049"/>
                  </a:cubicBezTo>
                  <a:cubicBezTo>
                    <a:pt x="834" y="8085"/>
                    <a:pt x="298" y="6811"/>
                    <a:pt x="298" y="5441"/>
                  </a:cubicBezTo>
                  <a:cubicBezTo>
                    <a:pt x="298" y="4072"/>
                    <a:pt x="834" y="2786"/>
                    <a:pt x="1810" y="1822"/>
                  </a:cubicBezTo>
                  <a:cubicBezTo>
                    <a:pt x="2775" y="858"/>
                    <a:pt x="4061" y="322"/>
                    <a:pt x="5418" y="322"/>
                  </a:cubicBezTo>
                  <a:cubicBezTo>
                    <a:pt x="6632" y="322"/>
                    <a:pt x="7799" y="750"/>
                    <a:pt x="8728" y="1524"/>
                  </a:cubicBezTo>
                  <a:cubicBezTo>
                    <a:pt x="9633" y="2298"/>
                    <a:pt x="10264" y="3358"/>
                    <a:pt x="10466" y="4513"/>
                  </a:cubicBezTo>
                  <a:cubicBezTo>
                    <a:pt x="10476" y="4594"/>
                    <a:pt x="10547" y="4649"/>
                    <a:pt x="10612" y="4649"/>
                  </a:cubicBezTo>
                  <a:cubicBezTo>
                    <a:pt x="10623" y="4649"/>
                    <a:pt x="10634" y="4647"/>
                    <a:pt x="10645" y="4644"/>
                  </a:cubicBezTo>
                  <a:cubicBezTo>
                    <a:pt x="10740" y="4632"/>
                    <a:pt x="10800" y="4548"/>
                    <a:pt x="10776" y="4465"/>
                  </a:cubicBezTo>
                  <a:cubicBezTo>
                    <a:pt x="10561" y="3239"/>
                    <a:pt x="9907" y="2108"/>
                    <a:pt x="8930" y="1286"/>
                  </a:cubicBezTo>
                  <a:cubicBezTo>
                    <a:pt x="7954" y="465"/>
                    <a:pt x="6716" y="0"/>
                    <a:pt x="5442" y="0"/>
                  </a:cubicBezTo>
                  <a:close/>
                </a:path>
              </a:pathLst>
            </a:custGeom>
            <a:solidFill>
              <a:srgbClr val="657E93"/>
            </a:solidFill>
            <a:ln w="9525" cap="flat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2"/>
            <p:cNvSpPr/>
            <p:nvPr/>
          </p:nvSpPr>
          <p:spPr>
            <a:xfrm>
              <a:off x="1781937" y="1535488"/>
              <a:ext cx="295614" cy="295614"/>
            </a:xfrm>
            <a:custGeom>
              <a:avLst/>
              <a:gdLst/>
              <a:ahLst/>
              <a:cxnLst/>
              <a:rect l="l" t="t" r="r" b="b"/>
              <a:pathLst>
                <a:path w="9288" h="9288" extrusionOk="0">
                  <a:moveTo>
                    <a:pt x="4644" y="1"/>
                  </a:moveTo>
                  <a:cubicBezTo>
                    <a:pt x="3989" y="1"/>
                    <a:pt x="3346" y="132"/>
                    <a:pt x="2751" y="406"/>
                  </a:cubicBezTo>
                  <a:cubicBezTo>
                    <a:pt x="2167" y="656"/>
                    <a:pt x="1667" y="1025"/>
                    <a:pt x="1227" y="1489"/>
                  </a:cubicBezTo>
                  <a:cubicBezTo>
                    <a:pt x="1167" y="1549"/>
                    <a:pt x="1167" y="1656"/>
                    <a:pt x="1251" y="1715"/>
                  </a:cubicBezTo>
                  <a:cubicBezTo>
                    <a:pt x="1278" y="1743"/>
                    <a:pt x="1313" y="1757"/>
                    <a:pt x="1348" y="1757"/>
                  </a:cubicBezTo>
                  <a:cubicBezTo>
                    <a:pt x="1390" y="1757"/>
                    <a:pt x="1433" y="1737"/>
                    <a:pt x="1465" y="1692"/>
                  </a:cubicBezTo>
                  <a:cubicBezTo>
                    <a:pt x="1870" y="1263"/>
                    <a:pt x="2346" y="918"/>
                    <a:pt x="2882" y="680"/>
                  </a:cubicBezTo>
                  <a:cubicBezTo>
                    <a:pt x="3429" y="430"/>
                    <a:pt x="4025" y="310"/>
                    <a:pt x="4644" y="310"/>
                  </a:cubicBezTo>
                  <a:cubicBezTo>
                    <a:pt x="7025" y="310"/>
                    <a:pt x="8966" y="2239"/>
                    <a:pt x="8966" y="4644"/>
                  </a:cubicBezTo>
                  <a:cubicBezTo>
                    <a:pt x="8966" y="7037"/>
                    <a:pt x="7037" y="8978"/>
                    <a:pt x="4644" y="8978"/>
                  </a:cubicBezTo>
                  <a:cubicBezTo>
                    <a:pt x="2263" y="8978"/>
                    <a:pt x="310" y="7037"/>
                    <a:pt x="310" y="4644"/>
                  </a:cubicBezTo>
                  <a:cubicBezTo>
                    <a:pt x="310" y="3799"/>
                    <a:pt x="560" y="2966"/>
                    <a:pt x="1024" y="2263"/>
                  </a:cubicBezTo>
                  <a:cubicBezTo>
                    <a:pt x="1084" y="2192"/>
                    <a:pt x="1072" y="2084"/>
                    <a:pt x="989" y="2037"/>
                  </a:cubicBezTo>
                  <a:cubicBezTo>
                    <a:pt x="963" y="2020"/>
                    <a:pt x="933" y="2012"/>
                    <a:pt x="904" y="2012"/>
                  </a:cubicBezTo>
                  <a:cubicBezTo>
                    <a:pt x="850" y="2012"/>
                    <a:pt x="797" y="2038"/>
                    <a:pt x="774" y="2084"/>
                  </a:cubicBezTo>
                  <a:cubicBezTo>
                    <a:pt x="262" y="2846"/>
                    <a:pt x="0" y="3716"/>
                    <a:pt x="0" y="4644"/>
                  </a:cubicBezTo>
                  <a:cubicBezTo>
                    <a:pt x="0" y="5883"/>
                    <a:pt x="477" y="7049"/>
                    <a:pt x="1346" y="7930"/>
                  </a:cubicBezTo>
                  <a:cubicBezTo>
                    <a:pt x="2227" y="8811"/>
                    <a:pt x="3394" y="9288"/>
                    <a:pt x="4644" y="9288"/>
                  </a:cubicBezTo>
                  <a:cubicBezTo>
                    <a:pt x="5894" y="9288"/>
                    <a:pt x="7049" y="8811"/>
                    <a:pt x="7930" y="7930"/>
                  </a:cubicBezTo>
                  <a:cubicBezTo>
                    <a:pt x="8811" y="7049"/>
                    <a:pt x="9287" y="5894"/>
                    <a:pt x="9287" y="4644"/>
                  </a:cubicBezTo>
                  <a:cubicBezTo>
                    <a:pt x="9287" y="3394"/>
                    <a:pt x="8811" y="2227"/>
                    <a:pt x="7930" y="1346"/>
                  </a:cubicBezTo>
                  <a:cubicBezTo>
                    <a:pt x="7049" y="477"/>
                    <a:pt x="5894" y="1"/>
                    <a:pt x="4644" y="1"/>
                  </a:cubicBezTo>
                  <a:close/>
                </a:path>
              </a:pathLst>
            </a:custGeom>
            <a:solidFill>
              <a:srgbClr val="657E93"/>
            </a:solidFill>
            <a:ln w="9525" cap="flat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2"/>
            <p:cNvSpPr/>
            <p:nvPr/>
          </p:nvSpPr>
          <p:spPr>
            <a:xfrm>
              <a:off x="1806954" y="1677980"/>
              <a:ext cx="17441" cy="10630"/>
            </a:xfrm>
            <a:custGeom>
              <a:avLst/>
              <a:gdLst/>
              <a:ahLst/>
              <a:cxnLst/>
              <a:rect l="l" t="t" r="r" b="b"/>
              <a:pathLst>
                <a:path w="548" h="334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381" y="334"/>
                  </a:lnTo>
                  <a:cubicBezTo>
                    <a:pt x="476" y="334"/>
                    <a:pt x="548" y="251"/>
                    <a:pt x="548" y="167"/>
                  </a:cubicBezTo>
                  <a:cubicBezTo>
                    <a:pt x="548" y="72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657E93"/>
            </a:solidFill>
            <a:ln w="9525" cap="flat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2"/>
            <p:cNvSpPr/>
            <p:nvPr/>
          </p:nvSpPr>
          <p:spPr>
            <a:xfrm>
              <a:off x="1924429" y="1560122"/>
              <a:ext cx="128106" cy="128488"/>
            </a:xfrm>
            <a:custGeom>
              <a:avLst/>
              <a:gdLst/>
              <a:ahLst/>
              <a:cxnLst/>
              <a:rect l="l" t="t" r="r" b="b"/>
              <a:pathLst>
                <a:path w="4025" h="4037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3870"/>
                  </a:lnTo>
                  <a:cubicBezTo>
                    <a:pt x="0" y="3954"/>
                    <a:pt x="72" y="4037"/>
                    <a:pt x="155" y="4037"/>
                  </a:cubicBezTo>
                  <a:lnTo>
                    <a:pt x="3870" y="4037"/>
                  </a:lnTo>
                  <a:cubicBezTo>
                    <a:pt x="3953" y="4037"/>
                    <a:pt x="4024" y="3954"/>
                    <a:pt x="4024" y="3870"/>
                  </a:cubicBezTo>
                  <a:cubicBezTo>
                    <a:pt x="4024" y="3775"/>
                    <a:pt x="3953" y="3704"/>
                    <a:pt x="3870" y="3704"/>
                  </a:cubicBezTo>
                  <a:lnTo>
                    <a:pt x="322" y="3704"/>
                  </a:lnTo>
                  <a:lnTo>
                    <a:pt x="322" y="167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 w="9525" cap="flat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2"/>
            <p:cNvSpPr/>
            <p:nvPr/>
          </p:nvSpPr>
          <p:spPr>
            <a:xfrm>
              <a:off x="1924811" y="1788644"/>
              <a:ext cx="10630" cy="17823"/>
            </a:xfrm>
            <a:custGeom>
              <a:avLst/>
              <a:gdLst/>
              <a:ahLst/>
              <a:cxnLst/>
              <a:rect l="l" t="t" r="r" b="b"/>
              <a:pathLst>
                <a:path w="334" h="560" extrusionOk="0">
                  <a:moveTo>
                    <a:pt x="167" y="0"/>
                  </a:moveTo>
                  <a:cubicBezTo>
                    <a:pt x="71" y="0"/>
                    <a:pt x="0" y="84"/>
                    <a:pt x="0" y="167"/>
                  </a:cubicBezTo>
                  <a:lnTo>
                    <a:pt x="0" y="393"/>
                  </a:lnTo>
                  <a:cubicBezTo>
                    <a:pt x="0" y="488"/>
                    <a:pt x="71" y="560"/>
                    <a:pt x="167" y="560"/>
                  </a:cubicBezTo>
                  <a:cubicBezTo>
                    <a:pt x="250" y="560"/>
                    <a:pt x="333" y="488"/>
                    <a:pt x="333" y="393"/>
                  </a:cubicBezTo>
                  <a:lnTo>
                    <a:pt x="333" y="167"/>
                  </a:lnTo>
                  <a:cubicBezTo>
                    <a:pt x="333" y="84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 w="9525" cap="flat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2"/>
            <p:cNvSpPr/>
            <p:nvPr/>
          </p:nvSpPr>
          <p:spPr>
            <a:xfrm>
              <a:off x="1841423" y="1594719"/>
              <a:ext cx="16328" cy="15086"/>
            </a:xfrm>
            <a:custGeom>
              <a:avLst/>
              <a:gdLst/>
              <a:ahLst/>
              <a:cxnLst/>
              <a:rect l="l" t="t" r="r" b="b"/>
              <a:pathLst>
                <a:path w="513" h="474" extrusionOk="0">
                  <a:moveTo>
                    <a:pt x="173" y="0"/>
                  </a:moveTo>
                  <a:cubicBezTo>
                    <a:pt x="132" y="0"/>
                    <a:pt x="90" y="15"/>
                    <a:pt x="60" y="45"/>
                  </a:cubicBezTo>
                  <a:cubicBezTo>
                    <a:pt x="1" y="104"/>
                    <a:pt x="1" y="212"/>
                    <a:pt x="60" y="259"/>
                  </a:cubicBezTo>
                  <a:lnTo>
                    <a:pt x="215" y="426"/>
                  </a:lnTo>
                  <a:cubicBezTo>
                    <a:pt x="239" y="462"/>
                    <a:pt x="286" y="474"/>
                    <a:pt x="334" y="474"/>
                  </a:cubicBezTo>
                  <a:cubicBezTo>
                    <a:pt x="370" y="474"/>
                    <a:pt x="405" y="462"/>
                    <a:pt x="453" y="426"/>
                  </a:cubicBezTo>
                  <a:cubicBezTo>
                    <a:pt x="513" y="366"/>
                    <a:pt x="513" y="259"/>
                    <a:pt x="453" y="212"/>
                  </a:cubicBezTo>
                  <a:lnTo>
                    <a:pt x="286" y="45"/>
                  </a:lnTo>
                  <a:cubicBezTo>
                    <a:pt x="257" y="15"/>
                    <a:pt x="215" y="0"/>
                    <a:pt x="173" y="0"/>
                  </a:cubicBezTo>
                  <a:close/>
                </a:path>
              </a:pathLst>
            </a:custGeom>
            <a:solidFill>
              <a:srgbClr val="657E93"/>
            </a:solidFill>
            <a:ln w="9525" cap="flat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2"/>
            <p:cNvSpPr/>
            <p:nvPr/>
          </p:nvSpPr>
          <p:spPr>
            <a:xfrm>
              <a:off x="2002470" y="1756243"/>
              <a:ext cx="16709" cy="15755"/>
            </a:xfrm>
            <a:custGeom>
              <a:avLst/>
              <a:gdLst/>
              <a:ahLst/>
              <a:cxnLst/>
              <a:rect l="l" t="t" r="r" b="b"/>
              <a:pathLst>
                <a:path w="525" h="495" extrusionOk="0">
                  <a:moveTo>
                    <a:pt x="175" y="0"/>
                  </a:moveTo>
                  <a:cubicBezTo>
                    <a:pt x="132" y="0"/>
                    <a:pt x="90" y="18"/>
                    <a:pt x="60" y="54"/>
                  </a:cubicBezTo>
                  <a:cubicBezTo>
                    <a:pt x="1" y="113"/>
                    <a:pt x="1" y="221"/>
                    <a:pt x="60" y="280"/>
                  </a:cubicBezTo>
                  <a:lnTo>
                    <a:pt x="227" y="447"/>
                  </a:lnTo>
                  <a:cubicBezTo>
                    <a:pt x="251" y="471"/>
                    <a:pt x="298" y="494"/>
                    <a:pt x="346" y="494"/>
                  </a:cubicBezTo>
                  <a:cubicBezTo>
                    <a:pt x="394" y="494"/>
                    <a:pt x="418" y="471"/>
                    <a:pt x="465" y="447"/>
                  </a:cubicBezTo>
                  <a:cubicBezTo>
                    <a:pt x="525" y="387"/>
                    <a:pt x="525" y="280"/>
                    <a:pt x="465" y="221"/>
                  </a:cubicBezTo>
                  <a:lnTo>
                    <a:pt x="298" y="54"/>
                  </a:lnTo>
                  <a:cubicBezTo>
                    <a:pt x="263" y="18"/>
                    <a:pt x="218" y="0"/>
                    <a:pt x="175" y="0"/>
                  </a:cubicBezTo>
                  <a:close/>
                </a:path>
              </a:pathLst>
            </a:custGeom>
            <a:solidFill>
              <a:srgbClr val="657E93"/>
            </a:solidFill>
            <a:ln w="9525" cap="flat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2"/>
            <p:cNvSpPr/>
            <p:nvPr/>
          </p:nvSpPr>
          <p:spPr>
            <a:xfrm>
              <a:off x="2002470" y="1594719"/>
              <a:ext cx="16328" cy="15086"/>
            </a:xfrm>
            <a:custGeom>
              <a:avLst/>
              <a:gdLst/>
              <a:ahLst/>
              <a:cxnLst/>
              <a:rect l="l" t="t" r="r" b="b"/>
              <a:pathLst>
                <a:path w="513" h="474" extrusionOk="0">
                  <a:moveTo>
                    <a:pt x="340" y="0"/>
                  </a:moveTo>
                  <a:cubicBezTo>
                    <a:pt x="298" y="0"/>
                    <a:pt x="257" y="15"/>
                    <a:pt x="227" y="45"/>
                  </a:cubicBezTo>
                  <a:lnTo>
                    <a:pt x="60" y="212"/>
                  </a:lnTo>
                  <a:cubicBezTo>
                    <a:pt x="1" y="259"/>
                    <a:pt x="1" y="366"/>
                    <a:pt x="60" y="426"/>
                  </a:cubicBezTo>
                  <a:cubicBezTo>
                    <a:pt x="96" y="462"/>
                    <a:pt x="132" y="474"/>
                    <a:pt x="179" y="474"/>
                  </a:cubicBezTo>
                  <a:cubicBezTo>
                    <a:pt x="227" y="474"/>
                    <a:pt x="251" y="462"/>
                    <a:pt x="287" y="426"/>
                  </a:cubicBezTo>
                  <a:lnTo>
                    <a:pt x="453" y="259"/>
                  </a:lnTo>
                  <a:cubicBezTo>
                    <a:pt x="513" y="212"/>
                    <a:pt x="513" y="104"/>
                    <a:pt x="453" y="45"/>
                  </a:cubicBezTo>
                  <a:cubicBezTo>
                    <a:pt x="423" y="15"/>
                    <a:pt x="382" y="0"/>
                    <a:pt x="340" y="0"/>
                  </a:cubicBezTo>
                  <a:close/>
                </a:path>
              </a:pathLst>
            </a:custGeom>
            <a:solidFill>
              <a:srgbClr val="657E93"/>
            </a:solidFill>
            <a:ln w="9525" cap="flat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2"/>
            <p:cNvSpPr/>
            <p:nvPr/>
          </p:nvSpPr>
          <p:spPr>
            <a:xfrm>
              <a:off x="1841041" y="1756530"/>
              <a:ext cx="16709" cy="15468"/>
            </a:xfrm>
            <a:custGeom>
              <a:avLst/>
              <a:gdLst/>
              <a:ahLst/>
              <a:cxnLst/>
              <a:rect l="l" t="t" r="r" b="b"/>
              <a:pathLst>
                <a:path w="525" h="486" extrusionOk="0">
                  <a:moveTo>
                    <a:pt x="352" y="0"/>
                  </a:moveTo>
                  <a:cubicBezTo>
                    <a:pt x="310" y="0"/>
                    <a:pt x="269" y="15"/>
                    <a:pt x="239" y="45"/>
                  </a:cubicBezTo>
                  <a:lnTo>
                    <a:pt x="72" y="212"/>
                  </a:lnTo>
                  <a:cubicBezTo>
                    <a:pt x="1" y="271"/>
                    <a:pt x="1" y="354"/>
                    <a:pt x="60" y="438"/>
                  </a:cubicBezTo>
                  <a:cubicBezTo>
                    <a:pt x="84" y="462"/>
                    <a:pt x="132" y="485"/>
                    <a:pt x="179" y="485"/>
                  </a:cubicBezTo>
                  <a:cubicBezTo>
                    <a:pt x="227" y="485"/>
                    <a:pt x="251" y="462"/>
                    <a:pt x="298" y="438"/>
                  </a:cubicBezTo>
                  <a:lnTo>
                    <a:pt x="465" y="271"/>
                  </a:lnTo>
                  <a:cubicBezTo>
                    <a:pt x="525" y="212"/>
                    <a:pt x="525" y="104"/>
                    <a:pt x="465" y="45"/>
                  </a:cubicBezTo>
                  <a:cubicBezTo>
                    <a:pt x="435" y="15"/>
                    <a:pt x="394" y="0"/>
                    <a:pt x="352" y="0"/>
                  </a:cubicBezTo>
                  <a:close/>
                </a:path>
              </a:pathLst>
            </a:custGeom>
            <a:solidFill>
              <a:srgbClr val="657E93"/>
            </a:solidFill>
            <a:ln w="9525" cap="flat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2"/>
            <p:cNvSpPr/>
            <p:nvPr/>
          </p:nvSpPr>
          <p:spPr>
            <a:xfrm>
              <a:off x="1816025" y="1632084"/>
              <a:ext cx="17855" cy="13336"/>
            </a:xfrm>
            <a:custGeom>
              <a:avLst/>
              <a:gdLst/>
              <a:ahLst/>
              <a:cxnLst/>
              <a:rect l="l" t="t" r="r" b="b"/>
              <a:pathLst>
                <a:path w="561" h="419" extrusionOk="0">
                  <a:moveTo>
                    <a:pt x="173" y="0"/>
                  </a:moveTo>
                  <a:cubicBezTo>
                    <a:pt x="110" y="0"/>
                    <a:pt x="51" y="36"/>
                    <a:pt x="25" y="97"/>
                  </a:cubicBezTo>
                  <a:cubicBezTo>
                    <a:pt x="1" y="181"/>
                    <a:pt x="25" y="276"/>
                    <a:pt x="120" y="312"/>
                  </a:cubicBezTo>
                  <a:lnTo>
                    <a:pt x="322" y="395"/>
                  </a:lnTo>
                  <a:cubicBezTo>
                    <a:pt x="334" y="419"/>
                    <a:pt x="370" y="419"/>
                    <a:pt x="382" y="419"/>
                  </a:cubicBezTo>
                  <a:cubicBezTo>
                    <a:pt x="441" y="419"/>
                    <a:pt x="501" y="383"/>
                    <a:pt x="537" y="312"/>
                  </a:cubicBezTo>
                  <a:cubicBezTo>
                    <a:pt x="561" y="228"/>
                    <a:pt x="513" y="133"/>
                    <a:pt x="441" y="97"/>
                  </a:cubicBezTo>
                  <a:lnTo>
                    <a:pt x="239" y="14"/>
                  </a:lnTo>
                  <a:cubicBezTo>
                    <a:pt x="217" y="5"/>
                    <a:pt x="195" y="0"/>
                    <a:pt x="173" y="0"/>
                  </a:cubicBezTo>
                  <a:close/>
                </a:path>
              </a:pathLst>
            </a:custGeom>
            <a:solidFill>
              <a:srgbClr val="657E93"/>
            </a:solidFill>
            <a:ln w="9525" cap="flat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2"/>
            <p:cNvSpPr/>
            <p:nvPr/>
          </p:nvSpPr>
          <p:spPr>
            <a:xfrm>
              <a:off x="2026341" y="1721297"/>
              <a:ext cx="17855" cy="13177"/>
            </a:xfrm>
            <a:custGeom>
              <a:avLst/>
              <a:gdLst/>
              <a:ahLst/>
              <a:cxnLst/>
              <a:rect l="l" t="t" r="r" b="b"/>
              <a:pathLst>
                <a:path w="561" h="414" extrusionOk="0">
                  <a:moveTo>
                    <a:pt x="179" y="0"/>
                  </a:moveTo>
                  <a:cubicBezTo>
                    <a:pt x="114" y="0"/>
                    <a:pt x="52" y="31"/>
                    <a:pt x="25" y="104"/>
                  </a:cubicBezTo>
                  <a:cubicBezTo>
                    <a:pt x="1" y="176"/>
                    <a:pt x="25" y="283"/>
                    <a:pt x="120" y="307"/>
                  </a:cubicBezTo>
                  <a:lnTo>
                    <a:pt x="322" y="402"/>
                  </a:lnTo>
                  <a:cubicBezTo>
                    <a:pt x="334" y="414"/>
                    <a:pt x="370" y="414"/>
                    <a:pt x="382" y="414"/>
                  </a:cubicBezTo>
                  <a:cubicBezTo>
                    <a:pt x="441" y="414"/>
                    <a:pt x="501" y="378"/>
                    <a:pt x="537" y="307"/>
                  </a:cubicBezTo>
                  <a:cubicBezTo>
                    <a:pt x="560" y="235"/>
                    <a:pt x="537" y="128"/>
                    <a:pt x="441" y="104"/>
                  </a:cubicBezTo>
                  <a:lnTo>
                    <a:pt x="239" y="9"/>
                  </a:lnTo>
                  <a:cubicBezTo>
                    <a:pt x="219" y="3"/>
                    <a:pt x="199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 w="9525" cap="flat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2"/>
            <p:cNvSpPr/>
            <p:nvPr/>
          </p:nvSpPr>
          <p:spPr>
            <a:xfrm>
              <a:off x="1967619" y="1569702"/>
              <a:ext cx="14036" cy="16996"/>
            </a:xfrm>
            <a:custGeom>
              <a:avLst/>
              <a:gdLst/>
              <a:ahLst/>
              <a:cxnLst/>
              <a:rect l="l" t="t" r="r" b="b"/>
              <a:pathLst>
                <a:path w="441" h="534" extrusionOk="0">
                  <a:moveTo>
                    <a:pt x="267" y="1"/>
                  </a:moveTo>
                  <a:cubicBezTo>
                    <a:pt x="204" y="1"/>
                    <a:pt x="138" y="32"/>
                    <a:pt x="119" y="105"/>
                  </a:cubicBezTo>
                  <a:lnTo>
                    <a:pt x="24" y="307"/>
                  </a:lnTo>
                  <a:cubicBezTo>
                    <a:pt x="0" y="378"/>
                    <a:pt x="24" y="486"/>
                    <a:pt x="119" y="521"/>
                  </a:cubicBezTo>
                  <a:cubicBezTo>
                    <a:pt x="131" y="521"/>
                    <a:pt x="155" y="533"/>
                    <a:pt x="179" y="533"/>
                  </a:cubicBezTo>
                  <a:cubicBezTo>
                    <a:pt x="239" y="533"/>
                    <a:pt x="298" y="498"/>
                    <a:pt x="322" y="426"/>
                  </a:cubicBezTo>
                  <a:lnTo>
                    <a:pt x="417" y="224"/>
                  </a:lnTo>
                  <a:cubicBezTo>
                    <a:pt x="441" y="140"/>
                    <a:pt x="417" y="45"/>
                    <a:pt x="322" y="9"/>
                  </a:cubicBezTo>
                  <a:cubicBezTo>
                    <a:pt x="305" y="4"/>
                    <a:pt x="286" y="1"/>
                    <a:pt x="267" y="1"/>
                  </a:cubicBezTo>
                  <a:close/>
                </a:path>
              </a:pathLst>
            </a:custGeom>
            <a:solidFill>
              <a:srgbClr val="657E93"/>
            </a:solidFill>
            <a:ln w="9525" cap="flat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2"/>
            <p:cNvSpPr/>
            <p:nvPr/>
          </p:nvSpPr>
          <p:spPr>
            <a:xfrm>
              <a:off x="1877802" y="1780019"/>
              <a:ext cx="14450" cy="16996"/>
            </a:xfrm>
            <a:custGeom>
              <a:avLst/>
              <a:gdLst/>
              <a:ahLst/>
              <a:cxnLst/>
              <a:rect l="l" t="t" r="r" b="b"/>
              <a:pathLst>
                <a:path w="454" h="534" extrusionOk="0">
                  <a:moveTo>
                    <a:pt x="279" y="1"/>
                  </a:moveTo>
                  <a:cubicBezTo>
                    <a:pt x="216" y="1"/>
                    <a:pt x="147" y="32"/>
                    <a:pt x="120" y="105"/>
                  </a:cubicBezTo>
                  <a:lnTo>
                    <a:pt x="36" y="307"/>
                  </a:lnTo>
                  <a:cubicBezTo>
                    <a:pt x="1" y="378"/>
                    <a:pt x="48" y="486"/>
                    <a:pt x="120" y="509"/>
                  </a:cubicBezTo>
                  <a:cubicBezTo>
                    <a:pt x="144" y="533"/>
                    <a:pt x="167" y="533"/>
                    <a:pt x="179" y="533"/>
                  </a:cubicBezTo>
                  <a:cubicBezTo>
                    <a:pt x="239" y="533"/>
                    <a:pt x="298" y="497"/>
                    <a:pt x="334" y="426"/>
                  </a:cubicBezTo>
                  <a:lnTo>
                    <a:pt x="417" y="224"/>
                  </a:lnTo>
                  <a:cubicBezTo>
                    <a:pt x="453" y="140"/>
                    <a:pt x="417" y="45"/>
                    <a:pt x="334" y="9"/>
                  </a:cubicBezTo>
                  <a:cubicBezTo>
                    <a:pt x="317" y="4"/>
                    <a:pt x="298" y="1"/>
                    <a:pt x="279" y="1"/>
                  </a:cubicBezTo>
                  <a:close/>
                </a:path>
              </a:pathLst>
            </a:custGeom>
            <a:solidFill>
              <a:srgbClr val="657E93"/>
            </a:solidFill>
            <a:ln w="9525" cap="flat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2"/>
            <p:cNvSpPr/>
            <p:nvPr/>
          </p:nvSpPr>
          <p:spPr>
            <a:xfrm>
              <a:off x="1879711" y="1568652"/>
              <a:ext cx="14418" cy="16900"/>
            </a:xfrm>
            <a:custGeom>
              <a:avLst/>
              <a:gdLst/>
              <a:ahLst/>
              <a:cxnLst/>
              <a:rect l="l" t="t" r="r" b="b"/>
              <a:pathLst>
                <a:path w="453" h="531" extrusionOk="0">
                  <a:moveTo>
                    <a:pt x="169" y="0"/>
                  </a:moveTo>
                  <a:cubicBezTo>
                    <a:pt x="153" y="0"/>
                    <a:pt x="136" y="2"/>
                    <a:pt x="119" y="7"/>
                  </a:cubicBezTo>
                  <a:cubicBezTo>
                    <a:pt x="48" y="42"/>
                    <a:pt x="0" y="138"/>
                    <a:pt x="36" y="221"/>
                  </a:cubicBezTo>
                  <a:lnTo>
                    <a:pt x="119" y="423"/>
                  </a:lnTo>
                  <a:cubicBezTo>
                    <a:pt x="155" y="495"/>
                    <a:pt x="214" y="531"/>
                    <a:pt x="274" y="531"/>
                  </a:cubicBezTo>
                  <a:cubicBezTo>
                    <a:pt x="286" y="531"/>
                    <a:pt x="322" y="531"/>
                    <a:pt x="334" y="519"/>
                  </a:cubicBezTo>
                  <a:cubicBezTo>
                    <a:pt x="405" y="483"/>
                    <a:pt x="453" y="400"/>
                    <a:pt x="417" y="304"/>
                  </a:cubicBezTo>
                  <a:lnTo>
                    <a:pt x="334" y="102"/>
                  </a:lnTo>
                  <a:cubicBezTo>
                    <a:pt x="304" y="43"/>
                    <a:pt x="243" y="0"/>
                    <a:pt x="169" y="0"/>
                  </a:cubicBezTo>
                  <a:close/>
                </a:path>
              </a:pathLst>
            </a:custGeom>
            <a:solidFill>
              <a:srgbClr val="657E93"/>
            </a:solidFill>
            <a:ln w="9525" cap="flat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2"/>
            <p:cNvSpPr/>
            <p:nvPr/>
          </p:nvSpPr>
          <p:spPr>
            <a:xfrm>
              <a:off x="1965709" y="1780846"/>
              <a:ext cx="14068" cy="16900"/>
            </a:xfrm>
            <a:custGeom>
              <a:avLst/>
              <a:gdLst/>
              <a:ahLst/>
              <a:cxnLst/>
              <a:rect l="l" t="t" r="r" b="b"/>
              <a:pathLst>
                <a:path w="442" h="531" extrusionOk="0">
                  <a:moveTo>
                    <a:pt x="189" y="0"/>
                  </a:moveTo>
                  <a:cubicBezTo>
                    <a:pt x="166" y="0"/>
                    <a:pt x="143" y="6"/>
                    <a:pt x="120" y="19"/>
                  </a:cubicBezTo>
                  <a:cubicBezTo>
                    <a:pt x="37" y="43"/>
                    <a:pt x="1" y="138"/>
                    <a:pt x="25" y="221"/>
                  </a:cubicBezTo>
                  <a:lnTo>
                    <a:pt x="120" y="424"/>
                  </a:lnTo>
                  <a:cubicBezTo>
                    <a:pt x="144" y="483"/>
                    <a:pt x="203" y="531"/>
                    <a:pt x="263" y="531"/>
                  </a:cubicBezTo>
                  <a:cubicBezTo>
                    <a:pt x="275" y="531"/>
                    <a:pt x="310" y="531"/>
                    <a:pt x="322" y="519"/>
                  </a:cubicBezTo>
                  <a:cubicBezTo>
                    <a:pt x="394" y="483"/>
                    <a:pt x="441" y="400"/>
                    <a:pt x="418" y="305"/>
                  </a:cubicBezTo>
                  <a:lnTo>
                    <a:pt x="322" y="102"/>
                  </a:lnTo>
                  <a:cubicBezTo>
                    <a:pt x="305" y="42"/>
                    <a:pt x="250" y="0"/>
                    <a:pt x="189" y="0"/>
                  </a:cubicBezTo>
                  <a:close/>
                </a:path>
              </a:pathLst>
            </a:custGeom>
            <a:solidFill>
              <a:srgbClr val="657E93"/>
            </a:solidFill>
            <a:ln w="9525" cap="flat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2"/>
            <p:cNvSpPr/>
            <p:nvPr/>
          </p:nvSpPr>
          <p:spPr>
            <a:xfrm>
              <a:off x="2026723" y="1633644"/>
              <a:ext cx="17855" cy="13304"/>
            </a:xfrm>
            <a:custGeom>
              <a:avLst/>
              <a:gdLst/>
              <a:ahLst/>
              <a:cxnLst/>
              <a:rect l="l" t="t" r="r" b="b"/>
              <a:pathLst>
                <a:path w="561" h="418" extrusionOk="0">
                  <a:moveTo>
                    <a:pt x="387" y="0"/>
                  </a:moveTo>
                  <a:cubicBezTo>
                    <a:pt x="366" y="0"/>
                    <a:pt x="345" y="4"/>
                    <a:pt x="322" y="13"/>
                  </a:cubicBezTo>
                  <a:lnTo>
                    <a:pt x="120" y="96"/>
                  </a:lnTo>
                  <a:cubicBezTo>
                    <a:pt x="48" y="132"/>
                    <a:pt x="1" y="215"/>
                    <a:pt x="25" y="310"/>
                  </a:cubicBezTo>
                  <a:cubicBezTo>
                    <a:pt x="60" y="382"/>
                    <a:pt x="120" y="417"/>
                    <a:pt x="179" y="417"/>
                  </a:cubicBezTo>
                  <a:cubicBezTo>
                    <a:pt x="191" y="417"/>
                    <a:pt x="227" y="417"/>
                    <a:pt x="239" y="394"/>
                  </a:cubicBezTo>
                  <a:lnTo>
                    <a:pt x="441" y="310"/>
                  </a:lnTo>
                  <a:cubicBezTo>
                    <a:pt x="513" y="274"/>
                    <a:pt x="560" y="191"/>
                    <a:pt x="537" y="96"/>
                  </a:cubicBezTo>
                  <a:cubicBezTo>
                    <a:pt x="509" y="41"/>
                    <a:pt x="454" y="0"/>
                    <a:pt x="387" y="0"/>
                  </a:cubicBezTo>
                  <a:close/>
                </a:path>
              </a:pathLst>
            </a:custGeom>
            <a:solidFill>
              <a:srgbClr val="657E93"/>
            </a:solidFill>
            <a:ln w="9525" cap="flat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2"/>
            <p:cNvSpPr/>
            <p:nvPr/>
          </p:nvSpPr>
          <p:spPr>
            <a:xfrm>
              <a:off x="1814911" y="1719419"/>
              <a:ext cx="18205" cy="13177"/>
            </a:xfrm>
            <a:custGeom>
              <a:avLst/>
              <a:gdLst/>
              <a:ahLst/>
              <a:cxnLst/>
              <a:rect l="l" t="t" r="r" b="b"/>
              <a:pathLst>
                <a:path w="572" h="414" extrusionOk="0">
                  <a:moveTo>
                    <a:pt x="382" y="1"/>
                  </a:moveTo>
                  <a:cubicBezTo>
                    <a:pt x="365" y="1"/>
                    <a:pt x="348" y="3"/>
                    <a:pt x="334" y="8"/>
                  </a:cubicBezTo>
                  <a:lnTo>
                    <a:pt x="119" y="104"/>
                  </a:lnTo>
                  <a:cubicBezTo>
                    <a:pt x="48" y="127"/>
                    <a:pt x="0" y="223"/>
                    <a:pt x="36" y="306"/>
                  </a:cubicBezTo>
                  <a:cubicBezTo>
                    <a:pt x="60" y="366"/>
                    <a:pt x="119" y="413"/>
                    <a:pt x="179" y="413"/>
                  </a:cubicBezTo>
                  <a:cubicBezTo>
                    <a:pt x="191" y="413"/>
                    <a:pt x="226" y="413"/>
                    <a:pt x="238" y="389"/>
                  </a:cubicBezTo>
                  <a:lnTo>
                    <a:pt x="453" y="306"/>
                  </a:lnTo>
                  <a:cubicBezTo>
                    <a:pt x="524" y="270"/>
                    <a:pt x="572" y="187"/>
                    <a:pt x="536" y="92"/>
                  </a:cubicBezTo>
                  <a:cubicBezTo>
                    <a:pt x="517" y="35"/>
                    <a:pt x="446" y="1"/>
                    <a:pt x="382" y="1"/>
                  </a:cubicBezTo>
                  <a:close/>
                </a:path>
              </a:pathLst>
            </a:custGeom>
            <a:solidFill>
              <a:srgbClr val="657E93"/>
            </a:solidFill>
            <a:ln w="9525" cap="flat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7" name="Google Shape;1587;p52"/>
          <p:cNvGrpSpPr/>
          <p:nvPr/>
        </p:nvGrpSpPr>
        <p:grpSpPr>
          <a:xfrm>
            <a:off x="2502731" y="1358097"/>
            <a:ext cx="353954" cy="318880"/>
            <a:chOff x="3988156" y="3380210"/>
            <a:chExt cx="353954" cy="318880"/>
          </a:xfrm>
        </p:grpSpPr>
        <p:sp>
          <p:nvSpPr>
            <p:cNvPr id="1588" name="Google Shape;1588;p52"/>
            <p:cNvSpPr/>
            <p:nvPr/>
          </p:nvSpPr>
          <p:spPr>
            <a:xfrm>
              <a:off x="4134053" y="3446156"/>
              <a:ext cx="28454" cy="49269"/>
            </a:xfrm>
            <a:custGeom>
              <a:avLst/>
              <a:gdLst/>
              <a:ahLst/>
              <a:cxnLst/>
              <a:rect l="l" t="t" r="r" b="b"/>
              <a:pathLst>
                <a:path w="894" h="1548" extrusionOk="0">
                  <a:moveTo>
                    <a:pt x="417" y="286"/>
                  </a:moveTo>
                  <a:lnTo>
                    <a:pt x="417" y="572"/>
                  </a:lnTo>
                  <a:cubicBezTo>
                    <a:pt x="298" y="524"/>
                    <a:pt x="274" y="500"/>
                    <a:pt x="274" y="417"/>
                  </a:cubicBezTo>
                  <a:cubicBezTo>
                    <a:pt x="274" y="345"/>
                    <a:pt x="346" y="298"/>
                    <a:pt x="417" y="286"/>
                  </a:cubicBezTo>
                  <a:close/>
                  <a:moveTo>
                    <a:pt x="524" y="869"/>
                  </a:moveTo>
                  <a:cubicBezTo>
                    <a:pt x="643" y="917"/>
                    <a:pt x="655" y="976"/>
                    <a:pt x="655" y="1048"/>
                  </a:cubicBezTo>
                  <a:cubicBezTo>
                    <a:pt x="655" y="1119"/>
                    <a:pt x="596" y="1179"/>
                    <a:pt x="524" y="1191"/>
                  </a:cubicBezTo>
                  <a:lnTo>
                    <a:pt x="524" y="869"/>
                  </a:lnTo>
                  <a:close/>
                  <a:moveTo>
                    <a:pt x="477" y="0"/>
                  </a:moveTo>
                  <a:cubicBezTo>
                    <a:pt x="453" y="0"/>
                    <a:pt x="417" y="24"/>
                    <a:pt x="417" y="48"/>
                  </a:cubicBezTo>
                  <a:lnTo>
                    <a:pt x="417" y="107"/>
                  </a:lnTo>
                  <a:cubicBezTo>
                    <a:pt x="191" y="131"/>
                    <a:pt x="60" y="250"/>
                    <a:pt x="60" y="476"/>
                  </a:cubicBezTo>
                  <a:cubicBezTo>
                    <a:pt x="60" y="703"/>
                    <a:pt x="227" y="774"/>
                    <a:pt x="417" y="845"/>
                  </a:cubicBezTo>
                  <a:lnTo>
                    <a:pt x="417" y="1226"/>
                  </a:lnTo>
                  <a:cubicBezTo>
                    <a:pt x="310" y="1203"/>
                    <a:pt x="274" y="1179"/>
                    <a:pt x="179" y="1107"/>
                  </a:cubicBezTo>
                  <a:cubicBezTo>
                    <a:pt x="160" y="1093"/>
                    <a:pt x="143" y="1087"/>
                    <a:pt x="127" y="1087"/>
                  </a:cubicBezTo>
                  <a:cubicBezTo>
                    <a:pt x="101" y="1087"/>
                    <a:pt x="77" y="1102"/>
                    <a:pt x="48" y="1131"/>
                  </a:cubicBezTo>
                  <a:cubicBezTo>
                    <a:pt x="0" y="1191"/>
                    <a:pt x="0" y="1250"/>
                    <a:pt x="48" y="1298"/>
                  </a:cubicBezTo>
                  <a:cubicBezTo>
                    <a:pt x="120" y="1405"/>
                    <a:pt x="274" y="1453"/>
                    <a:pt x="417" y="1453"/>
                  </a:cubicBezTo>
                  <a:lnTo>
                    <a:pt x="417" y="1512"/>
                  </a:lnTo>
                  <a:cubicBezTo>
                    <a:pt x="417" y="1536"/>
                    <a:pt x="453" y="1548"/>
                    <a:pt x="477" y="1548"/>
                  </a:cubicBezTo>
                  <a:cubicBezTo>
                    <a:pt x="512" y="1548"/>
                    <a:pt x="536" y="1536"/>
                    <a:pt x="536" y="1512"/>
                  </a:cubicBezTo>
                  <a:lnTo>
                    <a:pt x="536" y="1453"/>
                  </a:lnTo>
                  <a:cubicBezTo>
                    <a:pt x="727" y="1417"/>
                    <a:pt x="893" y="1298"/>
                    <a:pt x="893" y="1048"/>
                  </a:cubicBezTo>
                  <a:cubicBezTo>
                    <a:pt x="893" y="798"/>
                    <a:pt x="751" y="691"/>
                    <a:pt x="536" y="619"/>
                  </a:cubicBezTo>
                  <a:lnTo>
                    <a:pt x="536" y="286"/>
                  </a:lnTo>
                  <a:cubicBezTo>
                    <a:pt x="584" y="286"/>
                    <a:pt x="631" y="298"/>
                    <a:pt x="667" y="333"/>
                  </a:cubicBezTo>
                  <a:cubicBezTo>
                    <a:pt x="694" y="340"/>
                    <a:pt x="726" y="363"/>
                    <a:pt x="759" y="363"/>
                  </a:cubicBezTo>
                  <a:cubicBezTo>
                    <a:pt x="783" y="363"/>
                    <a:pt x="808" y="350"/>
                    <a:pt x="834" y="310"/>
                  </a:cubicBezTo>
                  <a:cubicBezTo>
                    <a:pt x="870" y="274"/>
                    <a:pt x="882" y="214"/>
                    <a:pt x="822" y="167"/>
                  </a:cubicBezTo>
                  <a:cubicBezTo>
                    <a:pt x="751" y="107"/>
                    <a:pt x="631" y="95"/>
                    <a:pt x="536" y="95"/>
                  </a:cubicBezTo>
                  <a:lnTo>
                    <a:pt x="536" y="48"/>
                  </a:lnTo>
                  <a:cubicBezTo>
                    <a:pt x="536" y="12"/>
                    <a:pt x="501" y="0"/>
                    <a:pt x="477" y="0"/>
                  </a:cubicBezTo>
                  <a:close/>
                </a:path>
              </a:pathLst>
            </a:custGeom>
            <a:solidFill>
              <a:srgbClr val="657E93"/>
            </a:solidFill>
            <a:ln w="9525" cap="flat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2"/>
            <p:cNvSpPr/>
            <p:nvPr/>
          </p:nvSpPr>
          <p:spPr>
            <a:xfrm>
              <a:off x="4188988" y="3398001"/>
              <a:ext cx="81510" cy="81510"/>
            </a:xfrm>
            <a:custGeom>
              <a:avLst/>
              <a:gdLst/>
              <a:ahLst/>
              <a:cxnLst/>
              <a:rect l="l" t="t" r="r" b="b"/>
              <a:pathLst>
                <a:path w="2561" h="2561" extrusionOk="0">
                  <a:moveTo>
                    <a:pt x="1287" y="311"/>
                  </a:moveTo>
                  <a:cubicBezTo>
                    <a:pt x="1823" y="311"/>
                    <a:pt x="2251" y="739"/>
                    <a:pt x="2251" y="1275"/>
                  </a:cubicBezTo>
                  <a:cubicBezTo>
                    <a:pt x="2251" y="1811"/>
                    <a:pt x="1823" y="2251"/>
                    <a:pt x="1287" y="2251"/>
                  </a:cubicBezTo>
                  <a:cubicBezTo>
                    <a:pt x="751" y="2251"/>
                    <a:pt x="310" y="1811"/>
                    <a:pt x="310" y="1275"/>
                  </a:cubicBezTo>
                  <a:cubicBezTo>
                    <a:pt x="310" y="739"/>
                    <a:pt x="751" y="311"/>
                    <a:pt x="1287" y="311"/>
                  </a:cubicBezTo>
                  <a:close/>
                  <a:moveTo>
                    <a:pt x="1287" y="1"/>
                  </a:moveTo>
                  <a:cubicBezTo>
                    <a:pt x="572" y="1"/>
                    <a:pt x="1" y="584"/>
                    <a:pt x="1" y="1275"/>
                  </a:cubicBezTo>
                  <a:cubicBezTo>
                    <a:pt x="1" y="1989"/>
                    <a:pt x="584" y="2561"/>
                    <a:pt x="1287" y="2561"/>
                  </a:cubicBezTo>
                  <a:cubicBezTo>
                    <a:pt x="2001" y="2561"/>
                    <a:pt x="2561" y="1977"/>
                    <a:pt x="2561" y="1275"/>
                  </a:cubicBezTo>
                  <a:cubicBezTo>
                    <a:pt x="2561" y="584"/>
                    <a:pt x="2001" y="1"/>
                    <a:pt x="1287" y="1"/>
                  </a:cubicBezTo>
                  <a:close/>
                </a:path>
              </a:pathLst>
            </a:custGeom>
            <a:solidFill>
              <a:srgbClr val="657E93"/>
            </a:solidFill>
            <a:ln w="9525" cap="flat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2"/>
            <p:cNvSpPr/>
            <p:nvPr/>
          </p:nvSpPr>
          <p:spPr>
            <a:xfrm>
              <a:off x="4090863" y="3380210"/>
              <a:ext cx="195930" cy="146311"/>
            </a:xfrm>
            <a:custGeom>
              <a:avLst/>
              <a:gdLst/>
              <a:ahLst/>
              <a:cxnLst/>
              <a:rect l="l" t="t" r="r" b="b"/>
              <a:pathLst>
                <a:path w="6156" h="4597" extrusionOk="0">
                  <a:moveTo>
                    <a:pt x="1810" y="1834"/>
                  </a:moveTo>
                  <a:cubicBezTo>
                    <a:pt x="2131" y="1834"/>
                    <a:pt x="2429" y="2001"/>
                    <a:pt x="2608" y="2274"/>
                  </a:cubicBezTo>
                  <a:cubicBezTo>
                    <a:pt x="2643" y="2405"/>
                    <a:pt x="2703" y="2536"/>
                    <a:pt x="2762" y="2667"/>
                  </a:cubicBezTo>
                  <a:cubicBezTo>
                    <a:pt x="2762" y="2715"/>
                    <a:pt x="2774" y="2763"/>
                    <a:pt x="2774" y="2810"/>
                  </a:cubicBezTo>
                  <a:cubicBezTo>
                    <a:pt x="2774" y="3346"/>
                    <a:pt x="2346" y="3775"/>
                    <a:pt x="1810" y="3775"/>
                  </a:cubicBezTo>
                  <a:cubicBezTo>
                    <a:pt x="1274" y="3775"/>
                    <a:pt x="834" y="3346"/>
                    <a:pt x="834" y="2810"/>
                  </a:cubicBezTo>
                  <a:cubicBezTo>
                    <a:pt x="834" y="2274"/>
                    <a:pt x="1274" y="1834"/>
                    <a:pt x="1810" y="1834"/>
                  </a:cubicBezTo>
                  <a:close/>
                  <a:moveTo>
                    <a:pt x="1810" y="1322"/>
                  </a:moveTo>
                  <a:cubicBezTo>
                    <a:pt x="2084" y="1322"/>
                    <a:pt x="2346" y="1393"/>
                    <a:pt x="2584" y="1536"/>
                  </a:cubicBezTo>
                  <a:cubicBezTo>
                    <a:pt x="2560" y="1620"/>
                    <a:pt x="2560" y="1703"/>
                    <a:pt x="2548" y="1774"/>
                  </a:cubicBezTo>
                  <a:cubicBezTo>
                    <a:pt x="2346" y="1632"/>
                    <a:pt x="2072" y="1536"/>
                    <a:pt x="1810" y="1536"/>
                  </a:cubicBezTo>
                  <a:cubicBezTo>
                    <a:pt x="1096" y="1536"/>
                    <a:pt x="524" y="2120"/>
                    <a:pt x="524" y="2822"/>
                  </a:cubicBezTo>
                  <a:cubicBezTo>
                    <a:pt x="524" y="3537"/>
                    <a:pt x="1107" y="4096"/>
                    <a:pt x="1810" y="4096"/>
                  </a:cubicBezTo>
                  <a:cubicBezTo>
                    <a:pt x="2417" y="4096"/>
                    <a:pt x="2917" y="3668"/>
                    <a:pt x="3060" y="3108"/>
                  </a:cubicBezTo>
                  <a:cubicBezTo>
                    <a:pt x="3120" y="3167"/>
                    <a:pt x="3155" y="3203"/>
                    <a:pt x="3239" y="3263"/>
                  </a:cubicBezTo>
                  <a:cubicBezTo>
                    <a:pt x="3036" y="3882"/>
                    <a:pt x="2477" y="4299"/>
                    <a:pt x="1810" y="4299"/>
                  </a:cubicBezTo>
                  <a:cubicBezTo>
                    <a:pt x="988" y="4299"/>
                    <a:pt x="322" y="3620"/>
                    <a:pt x="322" y="2810"/>
                  </a:cubicBezTo>
                  <a:cubicBezTo>
                    <a:pt x="322" y="1989"/>
                    <a:pt x="988" y="1322"/>
                    <a:pt x="1810" y="1322"/>
                  </a:cubicBezTo>
                  <a:close/>
                  <a:moveTo>
                    <a:pt x="4382" y="0"/>
                  </a:moveTo>
                  <a:cubicBezTo>
                    <a:pt x="3608" y="0"/>
                    <a:pt x="2929" y="500"/>
                    <a:pt x="2679" y="1179"/>
                  </a:cubicBezTo>
                  <a:cubicBezTo>
                    <a:pt x="2417" y="1036"/>
                    <a:pt x="2131" y="953"/>
                    <a:pt x="1822" y="953"/>
                  </a:cubicBezTo>
                  <a:cubicBezTo>
                    <a:pt x="822" y="953"/>
                    <a:pt x="0" y="1774"/>
                    <a:pt x="0" y="2775"/>
                  </a:cubicBezTo>
                  <a:cubicBezTo>
                    <a:pt x="0" y="3775"/>
                    <a:pt x="822" y="4596"/>
                    <a:pt x="1822" y="4596"/>
                  </a:cubicBezTo>
                  <a:cubicBezTo>
                    <a:pt x="2596" y="4596"/>
                    <a:pt x="3262" y="4120"/>
                    <a:pt x="3512" y="3417"/>
                  </a:cubicBezTo>
                  <a:cubicBezTo>
                    <a:pt x="3763" y="3548"/>
                    <a:pt x="4060" y="3644"/>
                    <a:pt x="4382" y="3644"/>
                  </a:cubicBezTo>
                  <a:cubicBezTo>
                    <a:pt x="4798" y="3644"/>
                    <a:pt x="5191" y="3489"/>
                    <a:pt x="5513" y="3239"/>
                  </a:cubicBezTo>
                  <a:cubicBezTo>
                    <a:pt x="5822" y="2989"/>
                    <a:pt x="6049" y="2632"/>
                    <a:pt x="6132" y="2239"/>
                  </a:cubicBezTo>
                  <a:cubicBezTo>
                    <a:pt x="6156" y="2167"/>
                    <a:pt x="6096" y="2072"/>
                    <a:pt x="6013" y="2060"/>
                  </a:cubicBezTo>
                  <a:cubicBezTo>
                    <a:pt x="6004" y="2059"/>
                    <a:pt x="5996" y="2058"/>
                    <a:pt x="5987" y="2058"/>
                  </a:cubicBezTo>
                  <a:cubicBezTo>
                    <a:pt x="5911" y="2058"/>
                    <a:pt x="5833" y="2104"/>
                    <a:pt x="5822" y="2179"/>
                  </a:cubicBezTo>
                  <a:cubicBezTo>
                    <a:pt x="5656" y="2870"/>
                    <a:pt x="5060" y="3322"/>
                    <a:pt x="4370" y="3322"/>
                  </a:cubicBezTo>
                  <a:cubicBezTo>
                    <a:pt x="3834" y="3322"/>
                    <a:pt x="3334" y="3048"/>
                    <a:pt x="3072" y="2572"/>
                  </a:cubicBezTo>
                  <a:cubicBezTo>
                    <a:pt x="3036" y="2417"/>
                    <a:pt x="2977" y="2274"/>
                    <a:pt x="2905" y="2132"/>
                  </a:cubicBezTo>
                  <a:cubicBezTo>
                    <a:pt x="2715" y="1215"/>
                    <a:pt x="3429" y="334"/>
                    <a:pt x="4370" y="334"/>
                  </a:cubicBezTo>
                  <a:cubicBezTo>
                    <a:pt x="5060" y="334"/>
                    <a:pt x="5656" y="810"/>
                    <a:pt x="5822" y="1477"/>
                  </a:cubicBezTo>
                  <a:cubicBezTo>
                    <a:pt x="5832" y="1556"/>
                    <a:pt x="5899" y="1602"/>
                    <a:pt x="5969" y="1602"/>
                  </a:cubicBezTo>
                  <a:cubicBezTo>
                    <a:pt x="5984" y="1602"/>
                    <a:pt x="5998" y="1600"/>
                    <a:pt x="6013" y="1596"/>
                  </a:cubicBezTo>
                  <a:cubicBezTo>
                    <a:pt x="6108" y="1584"/>
                    <a:pt x="6144" y="1489"/>
                    <a:pt x="6132" y="1405"/>
                  </a:cubicBezTo>
                  <a:cubicBezTo>
                    <a:pt x="6049" y="1024"/>
                    <a:pt x="5822" y="667"/>
                    <a:pt x="5513" y="405"/>
                  </a:cubicBezTo>
                  <a:cubicBezTo>
                    <a:pt x="5191" y="155"/>
                    <a:pt x="4775" y="0"/>
                    <a:pt x="4382" y="0"/>
                  </a:cubicBezTo>
                  <a:close/>
                </a:path>
              </a:pathLst>
            </a:custGeom>
            <a:solidFill>
              <a:srgbClr val="657E93"/>
            </a:solidFill>
            <a:ln w="9525" cap="flat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2"/>
            <p:cNvSpPr/>
            <p:nvPr/>
          </p:nvSpPr>
          <p:spPr>
            <a:xfrm>
              <a:off x="4215914" y="3415061"/>
              <a:ext cx="28072" cy="49301"/>
            </a:xfrm>
            <a:custGeom>
              <a:avLst/>
              <a:gdLst/>
              <a:ahLst/>
              <a:cxnLst/>
              <a:rect l="l" t="t" r="r" b="b"/>
              <a:pathLst>
                <a:path w="882" h="1549" extrusionOk="0">
                  <a:moveTo>
                    <a:pt x="405" y="298"/>
                  </a:moveTo>
                  <a:lnTo>
                    <a:pt x="405" y="584"/>
                  </a:lnTo>
                  <a:cubicBezTo>
                    <a:pt x="286" y="537"/>
                    <a:pt x="262" y="501"/>
                    <a:pt x="262" y="429"/>
                  </a:cubicBezTo>
                  <a:cubicBezTo>
                    <a:pt x="262" y="358"/>
                    <a:pt x="334" y="310"/>
                    <a:pt x="405" y="298"/>
                  </a:cubicBezTo>
                  <a:close/>
                  <a:moveTo>
                    <a:pt x="512" y="882"/>
                  </a:moveTo>
                  <a:cubicBezTo>
                    <a:pt x="631" y="918"/>
                    <a:pt x="643" y="977"/>
                    <a:pt x="643" y="1060"/>
                  </a:cubicBezTo>
                  <a:cubicBezTo>
                    <a:pt x="643" y="1144"/>
                    <a:pt x="584" y="1191"/>
                    <a:pt x="512" y="1203"/>
                  </a:cubicBezTo>
                  <a:lnTo>
                    <a:pt x="512" y="882"/>
                  </a:lnTo>
                  <a:close/>
                  <a:moveTo>
                    <a:pt x="465" y="1"/>
                  </a:moveTo>
                  <a:cubicBezTo>
                    <a:pt x="441" y="1"/>
                    <a:pt x="405" y="13"/>
                    <a:pt x="405" y="48"/>
                  </a:cubicBezTo>
                  <a:lnTo>
                    <a:pt x="405" y="96"/>
                  </a:lnTo>
                  <a:cubicBezTo>
                    <a:pt x="179" y="132"/>
                    <a:pt x="48" y="251"/>
                    <a:pt x="48" y="477"/>
                  </a:cubicBezTo>
                  <a:cubicBezTo>
                    <a:pt x="48" y="715"/>
                    <a:pt x="226" y="787"/>
                    <a:pt x="405" y="846"/>
                  </a:cubicBezTo>
                  <a:lnTo>
                    <a:pt x="405" y="1215"/>
                  </a:lnTo>
                  <a:cubicBezTo>
                    <a:pt x="298" y="1203"/>
                    <a:pt x="262" y="1156"/>
                    <a:pt x="167" y="1096"/>
                  </a:cubicBezTo>
                  <a:cubicBezTo>
                    <a:pt x="150" y="1084"/>
                    <a:pt x="133" y="1079"/>
                    <a:pt x="117" y="1079"/>
                  </a:cubicBezTo>
                  <a:cubicBezTo>
                    <a:pt x="53" y="1079"/>
                    <a:pt x="0" y="1158"/>
                    <a:pt x="0" y="1215"/>
                  </a:cubicBezTo>
                  <a:cubicBezTo>
                    <a:pt x="0" y="1251"/>
                    <a:pt x="24" y="1275"/>
                    <a:pt x="36" y="1299"/>
                  </a:cubicBezTo>
                  <a:cubicBezTo>
                    <a:pt x="107" y="1394"/>
                    <a:pt x="274" y="1441"/>
                    <a:pt x="405" y="1441"/>
                  </a:cubicBezTo>
                  <a:lnTo>
                    <a:pt x="405" y="1501"/>
                  </a:lnTo>
                  <a:cubicBezTo>
                    <a:pt x="405" y="1537"/>
                    <a:pt x="441" y="1549"/>
                    <a:pt x="465" y="1549"/>
                  </a:cubicBezTo>
                  <a:cubicBezTo>
                    <a:pt x="500" y="1549"/>
                    <a:pt x="524" y="1525"/>
                    <a:pt x="524" y="1501"/>
                  </a:cubicBezTo>
                  <a:lnTo>
                    <a:pt x="524" y="1441"/>
                  </a:lnTo>
                  <a:cubicBezTo>
                    <a:pt x="715" y="1406"/>
                    <a:pt x="881" y="1299"/>
                    <a:pt x="881" y="1037"/>
                  </a:cubicBezTo>
                  <a:cubicBezTo>
                    <a:pt x="881" y="787"/>
                    <a:pt x="715" y="703"/>
                    <a:pt x="524" y="620"/>
                  </a:cubicBezTo>
                  <a:lnTo>
                    <a:pt x="524" y="298"/>
                  </a:lnTo>
                  <a:cubicBezTo>
                    <a:pt x="596" y="298"/>
                    <a:pt x="631" y="310"/>
                    <a:pt x="703" y="358"/>
                  </a:cubicBezTo>
                  <a:cubicBezTo>
                    <a:pt x="717" y="362"/>
                    <a:pt x="732" y="364"/>
                    <a:pt x="746" y="364"/>
                  </a:cubicBezTo>
                  <a:cubicBezTo>
                    <a:pt x="777" y="364"/>
                    <a:pt x="805" y="351"/>
                    <a:pt x="822" y="310"/>
                  </a:cubicBezTo>
                  <a:cubicBezTo>
                    <a:pt x="857" y="263"/>
                    <a:pt x="869" y="203"/>
                    <a:pt x="810" y="156"/>
                  </a:cubicBezTo>
                  <a:cubicBezTo>
                    <a:pt x="738" y="96"/>
                    <a:pt x="619" y="84"/>
                    <a:pt x="524" y="84"/>
                  </a:cubicBezTo>
                  <a:lnTo>
                    <a:pt x="524" y="48"/>
                  </a:lnTo>
                  <a:cubicBezTo>
                    <a:pt x="524" y="13"/>
                    <a:pt x="500" y="1"/>
                    <a:pt x="465" y="1"/>
                  </a:cubicBezTo>
                  <a:close/>
                </a:path>
              </a:pathLst>
            </a:custGeom>
            <a:solidFill>
              <a:srgbClr val="657E93"/>
            </a:solidFill>
            <a:ln w="9525" cap="flat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2"/>
            <p:cNvSpPr/>
            <p:nvPr/>
          </p:nvSpPr>
          <p:spPr>
            <a:xfrm>
              <a:off x="3988156" y="3495935"/>
              <a:ext cx="353954" cy="203155"/>
            </a:xfrm>
            <a:custGeom>
              <a:avLst/>
              <a:gdLst/>
              <a:ahLst/>
              <a:cxnLst/>
              <a:rect l="l" t="t" r="r" b="b"/>
              <a:pathLst>
                <a:path w="11121" h="6383" extrusionOk="0">
                  <a:moveTo>
                    <a:pt x="3525" y="1884"/>
                  </a:moveTo>
                  <a:cubicBezTo>
                    <a:pt x="3540" y="1884"/>
                    <a:pt x="3561" y="1898"/>
                    <a:pt x="3561" y="1925"/>
                  </a:cubicBezTo>
                  <a:cubicBezTo>
                    <a:pt x="3632" y="2103"/>
                    <a:pt x="4632" y="4770"/>
                    <a:pt x="4680" y="4854"/>
                  </a:cubicBezTo>
                  <a:cubicBezTo>
                    <a:pt x="4692" y="4865"/>
                    <a:pt x="4680" y="4901"/>
                    <a:pt x="4644" y="4901"/>
                  </a:cubicBezTo>
                  <a:lnTo>
                    <a:pt x="3930" y="5163"/>
                  </a:lnTo>
                  <a:cubicBezTo>
                    <a:pt x="3882" y="5032"/>
                    <a:pt x="2870" y="2341"/>
                    <a:pt x="2799" y="2163"/>
                  </a:cubicBezTo>
                  <a:lnTo>
                    <a:pt x="3513" y="1889"/>
                  </a:lnTo>
                  <a:cubicBezTo>
                    <a:pt x="3516" y="1886"/>
                    <a:pt x="3520" y="1884"/>
                    <a:pt x="3525" y="1884"/>
                  </a:cubicBezTo>
                  <a:close/>
                  <a:moveTo>
                    <a:pt x="2501" y="2294"/>
                  </a:moveTo>
                  <a:lnTo>
                    <a:pt x="3632" y="5306"/>
                  </a:lnTo>
                  <a:cubicBezTo>
                    <a:pt x="3096" y="5496"/>
                    <a:pt x="1763" y="5997"/>
                    <a:pt x="1536" y="6092"/>
                  </a:cubicBezTo>
                  <a:cubicBezTo>
                    <a:pt x="1528" y="6095"/>
                    <a:pt x="1520" y="6096"/>
                    <a:pt x="1511" y="6096"/>
                  </a:cubicBezTo>
                  <a:cubicBezTo>
                    <a:pt x="1485" y="6096"/>
                    <a:pt x="1459" y="6081"/>
                    <a:pt x="1441" y="6044"/>
                  </a:cubicBezTo>
                  <a:lnTo>
                    <a:pt x="358" y="3175"/>
                  </a:lnTo>
                  <a:cubicBezTo>
                    <a:pt x="346" y="3139"/>
                    <a:pt x="358" y="3103"/>
                    <a:pt x="405" y="3080"/>
                  </a:cubicBezTo>
                  <a:cubicBezTo>
                    <a:pt x="1084" y="2829"/>
                    <a:pt x="2025" y="2472"/>
                    <a:pt x="2501" y="2294"/>
                  </a:cubicBezTo>
                  <a:close/>
                  <a:moveTo>
                    <a:pt x="10195" y="0"/>
                  </a:moveTo>
                  <a:cubicBezTo>
                    <a:pt x="9949" y="0"/>
                    <a:pt x="9714" y="126"/>
                    <a:pt x="9537" y="282"/>
                  </a:cubicBezTo>
                  <a:lnTo>
                    <a:pt x="7835" y="1698"/>
                  </a:lnTo>
                  <a:cubicBezTo>
                    <a:pt x="7740" y="1496"/>
                    <a:pt x="7537" y="1282"/>
                    <a:pt x="7144" y="1282"/>
                  </a:cubicBezTo>
                  <a:cubicBezTo>
                    <a:pt x="6745" y="1282"/>
                    <a:pt x="6434" y="1280"/>
                    <a:pt x="6185" y="1280"/>
                  </a:cubicBezTo>
                  <a:cubicBezTo>
                    <a:pt x="5437" y="1280"/>
                    <a:pt x="5254" y="1294"/>
                    <a:pt x="4977" y="1401"/>
                  </a:cubicBezTo>
                  <a:lnTo>
                    <a:pt x="3882" y="1853"/>
                  </a:lnTo>
                  <a:lnTo>
                    <a:pt x="3870" y="1806"/>
                  </a:lnTo>
                  <a:cubicBezTo>
                    <a:pt x="3814" y="1665"/>
                    <a:pt x="3669" y="1569"/>
                    <a:pt x="3523" y="1569"/>
                  </a:cubicBezTo>
                  <a:cubicBezTo>
                    <a:pt x="3484" y="1569"/>
                    <a:pt x="3444" y="1576"/>
                    <a:pt x="3406" y="1591"/>
                  </a:cubicBezTo>
                  <a:lnTo>
                    <a:pt x="2596" y="1913"/>
                  </a:lnTo>
                  <a:cubicBezTo>
                    <a:pt x="2239" y="2044"/>
                    <a:pt x="1084" y="2472"/>
                    <a:pt x="298" y="2770"/>
                  </a:cubicBezTo>
                  <a:cubicBezTo>
                    <a:pt x="108" y="2841"/>
                    <a:pt x="1" y="3068"/>
                    <a:pt x="72" y="3258"/>
                  </a:cubicBezTo>
                  <a:lnTo>
                    <a:pt x="1167" y="6139"/>
                  </a:lnTo>
                  <a:cubicBezTo>
                    <a:pt x="1222" y="6285"/>
                    <a:pt x="1368" y="6382"/>
                    <a:pt x="1518" y="6382"/>
                  </a:cubicBezTo>
                  <a:cubicBezTo>
                    <a:pt x="1564" y="6382"/>
                    <a:pt x="1611" y="6373"/>
                    <a:pt x="1656" y="6354"/>
                  </a:cubicBezTo>
                  <a:cubicBezTo>
                    <a:pt x="1906" y="6270"/>
                    <a:pt x="3549" y="5639"/>
                    <a:pt x="3894" y="5508"/>
                  </a:cubicBezTo>
                  <a:lnTo>
                    <a:pt x="4763" y="5175"/>
                  </a:lnTo>
                  <a:cubicBezTo>
                    <a:pt x="4942" y="5104"/>
                    <a:pt x="5049" y="4901"/>
                    <a:pt x="4965" y="4723"/>
                  </a:cubicBezTo>
                  <a:lnTo>
                    <a:pt x="4954" y="4675"/>
                  </a:lnTo>
                  <a:cubicBezTo>
                    <a:pt x="5525" y="4437"/>
                    <a:pt x="5537" y="4413"/>
                    <a:pt x="6120" y="4413"/>
                  </a:cubicBezTo>
                  <a:cubicBezTo>
                    <a:pt x="6204" y="4413"/>
                    <a:pt x="6275" y="4330"/>
                    <a:pt x="6275" y="4246"/>
                  </a:cubicBezTo>
                  <a:cubicBezTo>
                    <a:pt x="6275" y="4151"/>
                    <a:pt x="6204" y="4080"/>
                    <a:pt x="6120" y="4080"/>
                  </a:cubicBezTo>
                  <a:cubicBezTo>
                    <a:pt x="5477" y="4080"/>
                    <a:pt x="5418" y="4127"/>
                    <a:pt x="4834" y="4377"/>
                  </a:cubicBezTo>
                  <a:lnTo>
                    <a:pt x="3989" y="2127"/>
                  </a:lnTo>
                  <a:lnTo>
                    <a:pt x="5073" y="1686"/>
                  </a:lnTo>
                  <a:cubicBezTo>
                    <a:pt x="5294" y="1601"/>
                    <a:pt x="5460" y="1589"/>
                    <a:pt x="6106" y="1589"/>
                  </a:cubicBezTo>
                  <a:cubicBezTo>
                    <a:pt x="6364" y="1589"/>
                    <a:pt x="6699" y="1591"/>
                    <a:pt x="7144" y="1591"/>
                  </a:cubicBezTo>
                  <a:cubicBezTo>
                    <a:pt x="7323" y="1591"/>
                    <a:pt x="7442" y="1651"/>
                    <a:pt x="7513" y="1770"/>
                  </a:cubicBezTo>
                  <a:cubicBezTo>
                    <a:pt x="7573" y="1865"/>
                    <a:pt x="7573" y="1948"/>
                    <a:pt x="7585" y="1984"/>
                  </a:cubicBezTo>
                  <a:cubicBezTo>
                    <a:pt x="7585" y="2044"/>
                    <a:pt x="7549" y="2341"/>
                    <a:pt x="7263" y="2389"/>
                  </a:cubicBezTo>
                  <a:cubicBezTo>
                    <a:pt x="6835" y="2460"/>
                    <a:pt x="5882" y="2591"/>
                    <a:pt x="5882" y="2591"/>
                  </a:cubicBezTo>
                  <a:cubicBezTo>
                    <a:pt x="5787" y="2603"/>
                    <a:pt x="5727" y="2687"/>
                    <a:pt x="5739" y="2770"/>
                  </a:cubicBezTo>
                  <a:cubicBezTo>
                    <a:pt x="5763" y="2841"/>
                    <a:pt x="5823" y="2901"/>
                    <a:pt x="5906" y="2901"/>
                  </a:cubicBezTo>
                  <a:lnTo>
                    <a:pt x="5942" y="2901"/>
                  </a:lnTo>
                  <a:cubicBezTo>
                    <a:pt x="5954" y="2901"/>
                    <a:pt x="6894" y="2770"/>
                    <a:pt x="7335" y="2699"/>
                  </a:cubicBezTo>
                  <a:cubicBezTo>
                    <a:pt x="7740" y="2627"/>
                    <a:pt x="7882" y="2282"/>
                    <a:pt x="7918" y="2056"/>
                  </a:cubicBezTo>
                  <a:lnTo>
                    <a:pt x="9764" y="520"/>
                  </a:lnTo>
                  <a:cubicBezTo>
                    <a:pt x="9875" y="408"/>
                    <a:pt x="10028" y="311"/>
                    <a:pt x="10188" y="311"/>
                  </a:cubicBezTo>
                  <a:cubicBezTo>
                    <a:pt x="10285" y="311"/>
                    <a:pt x="10384" y="347"/>
                    <a:pt x="10478" y="436"/>
                  </a:cubicBezTo>
                  <a:cubicBezTo>
                    <a:pt x="10776" y="734"/>
                    <a:pt x="10502" y="1091"/>
                    <a:pt x="10430" y="1151"/>
                  </a:cubicBezTo>
                  <a:cubicBezTo>
                    <a:pt x="10359" y="1222"/>
                    <a:pt x="8097" y="3651"/>
                    <a:pt x="8097" y="3651"/>
                  </a:cubicBezTo>
                  <a:cubicBezTo>
                    <a:pt x="7763" y="4020"/>
                    <a:pt x="7323" y="4080"/>
                    <a:pt x="7144" y="4092"/>
                  </a:cubicBezTo>
                  <a:lnTo>
                    <a:pt x="6847" y="4092"/>
                  </a:lnTo>
                  <a:cubicBezTo>
                    <a:pt x="6751" y="4092"/>
                    <a:pt x="6680" y="4175"/>
                    <a:pt x="6680" y="4258"/>
                  </a:cubicBezTo>
                  <a:cubicBezTo>
                    <a:pt x="6680" y="4353"/>
                    <a:pt x="6751" y="4425"/>
                    <a:pt x="6847" y="4425"/>
                  </a:cubicBezTo>
                  <a:lnTo>
                    <a:pt x="7156" y="4425"/>
                  </a:lnTo>
                  <a:cubicBezTo>
                    <a:pt x="7382" y="4413"/>
                    <a:pt x="7918" y="4330"/>
                    <a:pt x="8335" y="3877"/>
                  </a:cubicBezTo>
                  <a:cubicBezTo>
                    <a:pt x="10669" y="1377"/>
                    <a:pt x="10669" y="1377"/>
                    <a:pt x="10669" y="1353"/>
                  </a:cubicBezTo>
                  <a:cubicBezTo>
                    <a:pt x="10883" y="1151"/>
                    <a:pt x="11121" y="627"/>
                    <a:pt x="10704" y="210"/>
                  </a:cubicBezTo>
                  <a:cubicBezTo>
                    <a:pt x="10539" y="60"/>
                    <a:pt x="10365" y="0"/>
                    <a:pt x="10195" y="0"/>
                  </a:cubicBezTo>
                  <a:close/>
                </a:path>
              </a:pathLst>
            </a:custGeom>
            <a:solidFill>
              <a:srgbClr val="657E93"/>
            </a:solidFill>
            <a:ln w="9525" cap="flat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3" name="Google Shape;1593;p52"/>
          <p:cNvGrpSpPr/>
          <p:nvPr/>
        </p:nvGrpSpPr>
        <p:grpSpPr>
          <a:xfrm>
            <a:off x="6107443" y="1342455"/>
            <a:ext cx="350166" cy="350198"/>
            <a:chOff x="1308631" y="1507830"/>
            <a:chExt cx="350166" cy="350198"/>
          </a:xfrm>
        </p:grpSpPr>
        <p:sp>
          <p:nvSpPr>
            <p:cNvPr id="1594" name="Google Shape;1594;p52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 w="9525" cap="flat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2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 w="9525" cap="flat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2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 w="9525" cap="flat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2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 w="9525" cap="flat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p53"/>
          <p:cNvSpPr txBox="1">
            <a:spLocks noGrp="1"/>
          </p:cNvSpPr>
          <p:nvPr>
            <p:ph type="title"/>
          </p:nvPr>
        </p:nvSpPr>
        <p:spPr>
          <a:xfrm>
            <a:off x="998550" y="1492198"/>
            <a:ext cx="7146900" cy="16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Thank you</a:t>
            </a:r>
            <a:endParaRPr sz="5000"/>
          </a:p>
        </p:txBody>
      </p:sp>
      <p:grpSp>
        <p:nvGrpSpPr>
          <p:cNvPr id="1603" name="Google Shape;1603;p53"/>
          <p:cNvGrpSpPr/>
          <p:nvPr/>
        </p:nvGrpSpPr>
        <p:grpSpPr>
          <a:xfrm flipH="1">
            <a:off x="762214" y="3456342"/>
            <a:ext cx="1335284" cy="1005692"/>
            <a:chOff x="1076175" y="3199925"/>
            <a:chExt cx="436125" cy="328475"/>
          </a:xfrm>
        </p:grpSpPr>
        <p:sp>
          <p:nvSpPr>
            <p:cNvPr id="1604" name="Google Shape;1604;p53"/>
            <p:cNvSpPr/>
            <p:nvPr/>
          </p:nvSpPr>
          <p:spPr>
            <a:xfrm>
              <a:off x="1364275" y="3250950"/>
              <a:ext cx="46625" cy="61175"/>
            </a:xfrm>
            <a:custGeom>
              <a:avLst/>
              <a:gdLst/>
              <a:ahLst/>
              <a:cxnLst/>
              <a:rect l="l" t="t" r="r" b="b"/>
              <a:pathLst>
                <a:path w="1865" h="2447" extrusionOk="0">
                  <a:moveTo>
                    <a:pt x="496" y="1"/>
                  </a:moveTo>
                  <a:cubicBezTo>
                    <a:pt x="335" y="1"/>
                    <a:pt x="151" y="119"/>
                    <a:pt x="77" y="308"/>
                  </a:cubicBezTo>
                  <a:cubicBezTo>
                    <a:pt x="0" y="495"/>
                    <a:pt x="219" y="2447"/>
                    <a:pt x="219" y="2447"/>
                  </a:cubicBezTo>
                  <a:lnTo>
                    <a:pt x="1864" y="1712"/>
                  </a:lnTo>
                  <a:lnTo>
                    <a:pt x="1864" y="1646"/>
                  </a:lnTo>
                  <a:cubicBezTo>
                    <a:pt x="1864" y="1646"/>
                    <a:pt x="691" y="13"/>
                    <a:pt x="516" y="1"/>
                  </a:cubicBezTo>
                  <a:cubicBezTo>
                    <a:pt x="509" y="1"/>
                    <a:pt x="503" y="1"/>
                    <a:pt x="4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3"/>
            <p:cNvSpPr/>
            <p:nvPr/>
          </p:nvSpPr>
          <p:spPr>
            <a:xfrm>
              <a:off x="1257925" y="3467500"/>
              <a:ext cx="87725" cy="60900"/>
            </a:xfrm>
            <a:custGeom>
              <a:avLst/>
              <a:gdLst/>
              <a:ahLst/>
              <a:cxnLst/>
              <a:rect l="l" t="t" r="r" b="b"/>
              <a:pathLst>
                <a:path w="3509" h="2436" extrusionOk="0">
                  <a:moveTo>
                    <a:pt x="1733" y="1"/>
                  </a:moveTo>
                  <a:cubicBezTo>
                    <a:pt x="1382" y="198"/>
                    <a:pt x="538" y="637"/>
                    <a:pt x="307" y="955"/>
                  </a:cubicBezTo>
                  <a:cubicBezTo>
                    <a:pt x="66" y="1262"/>
                    <a:pt x="0" y="1722"/>
                    <a:pt x="220" y="2051"/>
                  </a:cubicBezTo>
                  <a:cubicBezTo>
                    <a:pt x="396" y="2307"/>
                    <a:pt x="715" y="2435"/>
                    <a:pt x="1033" y="2435"/>
                  </a:cubicBezTo>
                  <a:cubicBezTo>
                    <a:pt x="1110" y="2435"/>
                    <a:pt x="1187" y="2428"/>
                    <a:pt x="1262" y="2413"/>
                  </a:cubicBezTo>
                  <a:cubicBezTo>
                    <a:pt x="1634" y="2347"/>
                    <a:pt x="1974" y="2117"/>
                    <a:pt x="2281" y="1886"/>
                  </a:cubicBezTo>
                  <a:cubicBezTo>
                    <a:pt x="2588" y="1645"/>
                    <a:pt x="3509" y="812"/>
                    <a:pt x="3509" y="812"/>
                  </a:cubicBezTo>
                  <a:lnTo>
                    <a:pt x="17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3"/>
            <p:cNvSpPr/>
            <p:nvPr/>
          </p:nvSpPr>
          <p:spPr>
            <a:xfrm>
              <a:off x="1266425" y="3497325"/>
              <a:ext cx="26600" cy="24950"/>
            </a:xfrm>
            <a:custGeom>
              <a:avLst/>
              <a:gdLst/>
              <a:ahLst/>
              <a:cxnLst/>
              <a:rect l="l" t="t" r="r" b="b"/>
              <a:pathLst>
                <a:path w="1064" h="998" extrusionOk="0">
                  <a:moveTo>
                    <a:pt x="405" y="0"/>
                  </a:moveTo>
                  <a:cubicBezTo>
                    <a:pt x="307" y="0"/>
                    <a:pt x="211" y="30"/>
                    <a:pt x="132" y="101"/>
                  </a:cubicBezTo>
                  <a:cubicBezTo>
                    <a:pt x="33" y="189"/>
                    <a:pt x="1" y="420"/>
                    <a:pt x="44" y="584"/>
                  </a:cubicBezTo>
                  <a:cubicBezTo>
                    <a:pt x="99" y="749"/>
                    <a:pt x="220" y="891"/>
                    <a:pt x="373" y="957"/>
                  </a:cubicBezTo>
                  <a:cubicBezTo>
                    <a:pt x="436" y="983"/>
                    <a:pt x="503" y="997"/>
                    <a:pt x="571" y="997"/>
                  </a:cubicBezTo>
                  <a:cubicBezTo>
                    <a:pt x="669" y="997"/>
                    <a:pt x="766" y="967"/>
                    <a:pt x="844" y="902"/>
                  </a:cubicBezTo>
                  <a:cubicBezTo>
                    <a:pt x="1031" y="759"/>
                    <a:pt x="1064" y="474"/>
                    <a:pt x="932" y="277"/>
                  </a:cubicBezTo>
                  <a:cubicBezTo>
                    <a:pt x="849" y="141"/>
                    <a:pt x="621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3"/>
            <p:cNvSpPr/>
            <p:nvPr/>
          </p:nvSpPr>
          <p:spPr>
            <a:xfrm>
              <a:off x="1076175" y="3361150"/>
              <a:ext cx="87775" cy="60775"/>
            </a:xfrm>
            <a:custGeom>
              <a:avLst/>
              <a:gdLst/>
              <a:ahLst/>
              <a:cxnLst/>
              <a:rect l="l" t="t" r="r" b="b"/>
              <a:pathLst>
                <a:path w="3511" h="2431" extrusionOk="0">
                  <a:moveTo>
                    <a:pt x="1723" y="1"/>
                  </a:moveTo>
                  <a:cubicBezTo>
                    <a:pt x="1372" y="198"/>
                    <a:pt x="538" y="637"/>
                    <a:pt x="297" y="955"/>
                  </a:cubicBezTo>
                  <a:cubicBezTo>
                    <a:pt x="67" y="1262"/>
                    <a:pt x="1" y="1722"/>
                    <a:pt x="210" y="2051"/>
                  </a:cubicBezTo>
                  <a:cubicBezTo>
                    <a:pt x="388" y="2310"/>
                    <a:pt x="713" y="2431"/>
                    <a:pt x="1035" y="2431"/>
                  </a:cubicBezTo>
                  <a:cubicBezTo>
                    <a:pt x="1108" y="2431"/>
                    <a:pt x="1181" y="2425"/>
                    <a:pt x="1252" y="2413"/>
                  </a:cubicBezTo>
                  <a:cubicBezTo>
                    <a:pt x="1635" y="2336"/>
                    <a:pt x="1964" y="2117"/>
                    <a:pt x="2271" y="1876"/>
                  </a:cubicBezTo>
                  <a:cubicBezTo>
                    <a:pt x="2578" y="1645"/>
                    <a:pt x="3510" y="801"/>
                    <a:pt x="3510" y="801"/>
                  </a:cubicBezTo>
                  <a:lnTo>
                    <a:pt x="17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3"/>
            <p:cNvSpPr/>
            <p:nvPr/>
          </p:nvSpPr>
          <p:spPr>
            <a:xfrm>
              <a:off x="1083600" y="3395675"/>
              <a:ext cx="21125" cy="20900"/>
            </a:xfrm>
            <a:custGeom>
              <a:avLst/>
              <a:gdLst/>
              <a:ahLst/>
              <a:cxnLst/>
              <a:rect l="l" t="t" r="r" b="b"/>
              <a:pathLst>
                <a:path w="845" h="836" extrusionOk="0">
                  <a:moveTo>
                    <a:pt x="304" y="1"/>
                  </a:moveTo>
                  <a:cubicBezTo>
                    <a:pt x="180" y="1"/>
                    <a:pt x="63" y="54"/>
                    <a:pt x="22" y="198"/>
                  </a:cubicBezTo>
                  <a:cubicBezTo>
                    <a:pt x="0" y="298"/>
                    <a:pt x="66" y="495"/>
                    <a:pt x="165" y="615"/>
                  </a:cubicBezTo>
                  <a:cubicBezTo>
                    <a:pt x="253" y="736"/>
                    <a:pt x="384" y="824"/>
                    <a:pt x="505" y="834"/>
                  </a:cubicBezTo>
                  <a:cubicBezTo>
                    <a:pt x="514" y="835"/>
                    <a:pt x="523" y="836"/>
                    <a:pt x="532" y="836"/>
                  </a:cubicBezTo>
                  <a:cubicBezTo>
                    <a:pt x="643" y="836"/>
                    <a:pt x="749" y="770"/>
                    <a:pt x="790" y="648"/>
                  </a:cubicBezTo>
                  <a:cubicBezTo>
                    <a:pt x="845" y="473"/>
                    <a:pt x="757" y="232"/>
                    <a:pt x="604" y="100"/>
                  </a:cubicBezTo>
                  <a:cubicBezTo>
                    <a:pt x="531" y="43"/>
                    <a:pt x="415" y="1"/>
                    <a:pt x="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3"/>
            <p:cNvSpPr/>
            <p:nvPr/>
          </p:nvSpPr>
          <p:spPr>
            <a:xfrm>
              <a:off x="1201750" y="3420350"/>
              <a:ext cx="297150" cy="82625"/>
            </a:xfrm>
            <a:custGeom>
              <a:avLst/>
              <a:gdLst/>
              <a:ahLst/>
              <a:cxnLst/>
              <a:rect l="l" t="t" r="r" b="b"/>
              <a:pathLst>
                <a:path w="11886" h="3305" extrusionOk="0">
                  <a:moveTo>
                    <a:pt x="3826" y="1"/>
                  </a:moveTo>
                  <a:lnTo>
                    <a:pt x="515" y="1986"/>
                  </a:lnTo>
                  <a:cubicBezTo>
                    <a:pt x="515" y="1986"/>
                    <a:pt x="0" y="2556"/>
                    <a:pt x="5865" y="3115"/>
                  </a:cubicBezTo>
                  <a:cubicBezTo>
                    <a:pt x="7267" y="3251"/>
                    <a:pt x="8343" y="3304"/>
                    <a:pt x="9169" y="3304"/>
                  </a:cubicBezTo>
                  <a:cubicBezTo>
                    <a:pt x="11800" y="3304"/>
                    <a:pt x="11886" y="2760"/>
                    <a:pt x="11819" y="2610"/>
                  </a:cubicBezTo>
                  <a:cubicBezTo>
                    <a:pt x="11534" y="2008"/>
                    <a:pt x="3826" y="1"/>
                    <a:pt x="3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3"/>
            <p:cNvSpPr/>
            <p:nvPr/>
          </p:nvSpPr>
          <p:spPr>
            <a:xfrm>
              <a:off x="1095325" y="3278375"/>
              <a:ext cx="366000" cy="232250"/>
            </a:xfrm>
            <a:custGeom>
              <a:avLst/>
              <a:gdLst/>
              <a:ahLst/>
              <a:cxnLst/>
              <a:rect l="l" t="t" r="r" b="b"/>
              <a:pathLst>
                <a:path w="14640" h="9290" extrusionOk="0">
                  <a:moveTo>
                    <a:pt x="13451" y="0"/>
                  </a:moveTo>
                  <a:cubicBezTo>
                    <a:pt x="13286" y="0"/>
                    <a:pt x="13129" y="55"/>
                    <a:pt x="13006" y="132"/>
                  </a:cubicBezTo>
                  <a:lnTo>
                    <a:pt x="11603" y="955"/>
                  </a:lnTo>
                  <a:cubicBezTo>
                    <a:pt x="11603" y="955"/>
                    <a:pt x="6450" y="3443"/>
                    <a:pt x="5353" y="4145"/>
                  </a:cubicBezTo>
                  <a:cubicBezTo>
                    <a:pt x="4246" y="4847"/>
                    <a:pt x="1132" y="6349"/>
                    <a:pt x="507" y="7709"/>
                  </a:cubicBezTo>
                  <a:cubicBezTo>
                    <a:pt x="1" y="8801"/>
                    <a:pt x="718" y="9289"/>
                    <a:pt x="1487" y="9289"/>
                  </a:cubicBezTo>
                  <a:cubicBezTo>
                    <a:pt x="1667" y="9289"/>
                    <a:pt x="1850" y="9262"/>
                    <a:pt x="2021" y="9210"/>
                  </a:cubicBezTo>
                  <a:cubicBezTo>
                    <a:pt x="2930" y="8925"/>
                    <a:pt x="10824" y="4595"/>
                    <a:pt x="11701" y="3838"/>
                  </a:cubicBezTo>
                  <a:cubicBezTo>
                    <a:pt x="12195" y="3411"/>
                    <a:pt x="12962" y="2621"/>
                    <a:pt x="13554" y="1996"/>
                  </a:cubicBezTo>
                  <a:cubicBezTo>
                    <a:pt x="14047" y="1470"/>
                    <a:pt x="14639" y="845"/>
                    <a:pt x="14004" y="264"/>
                  </a:cubicBezTo>
                  <a:cubicBezTo>
                    <a:pt x="13835" y="72"/>
                    <a:pt x="13638" y="0"/>
                    <a:pt x="13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3"/>
            <p:cNvSpPr/>
            <p:nvPr/>
          </p:nvSpPr>
          <p:spPr>
            <a:xfrm>
              <a:off x="1399350" y="3303050"/>
              <a:ext cx="112950" cy="40900"/>
            </a:xfrm>
            <a:custGeom>
              <a:avLst/>
              <a:gdLst/>
              <a:ahLst/>
              <a:cxnLst/>
              <a:rect l="l" t="t" r="r" b="b"/>
              <a:pathLst>
                <a:path w="4518" h="1636" extrusionOk="0">
                  <a:moveTo>
                    <a:pt x="1065" y="0"/>
                  </a:moveTo>
                  <a:lnTo>
                    <a:pt x="1" y="1316"/>
                  </a:lnTo>
                  <a:cubicBezTo>
                    <a:pt x="1" y="1316"/>
                    <a:pt x="2964" y="1635"/>
                    <a:pt x="3658" y="1635"/>
                  </a:cubicBezTo>
                  <a:cubicBezTo>
                    <a:pt x="3680" y="1635"/>
                    <a:pt x="3700" y="1635"/>
                    <a:pt x="3718" y="1634"/>
                  </a:cubicBezTo>
                  <a:cubicBezTo>
                    <a:pt x="4288" y="1601"/>
                    <a:pt x="4518" y="1042"/>
                    <a:pt x="4518" y="1042"/>
                  </a:cubicBezTo>
                  <a:lnTo>
                    <a:pt x="10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3"/>
            <p:cNvSpPr/>
            <p:nvPr/>
          </p:nvSpPr>
          <p:spPr>
            <a:xfrm>
              <a:off x="1083825" y="3307250"/>
              <a:ext cx="142050" cy="127175"/>
            </a:xfrm>
            <a:custGeom>
              <a:avLst/>
              <a:gdLst/>
              <a:ahLst/>
              <a:cxnLst/>
              <a:rect l="l" t="t" r="r" b="b"/>
              <a:pathLst>
                <a:path w="5682" h="5087" extrusionOk="0">
                  <a:moveTo>
                    <a:pt x="665" y="0"/>
                  </a:moveTo>
                  <a:cubicBezTo>
                    <a:pt x="428" y="0"/>
                    <a:pt x="173" y="162"/>
                    <a:pt x="156" y="293"/>
                  </a:cubicBezTo>
                  <a:cubicBezTo>
                    <a:pt x="1" y="2008"/>
                    <a:pt x="1823" y="5087"/>
                    <a:pt x="2326" y="5087"/>
                  </a:cubicBezTo>
                  <a:cubicBezTo>
                    <a:pt x="2357" y="5087"/>
                    <a:pt x="2383" y="5075"/>
                    <a:pt x="2403" y="5051"/>
                  </a:cubicBezTo>
                  <a:lnTo>
                    <a:pt x="5682" y="3407"/>
                  </a:lnTo>
                  <a:cubicBezTo>
                    <a:pt x="5682" y="3407"/>
                    <a:pt x="1153" y="238"/>
                    <a:pt x="890" y="63"/>
                  </a:cubicBezTo>
                  <a:cubicBezTo>
                    <a:pt x="824" y="19"/>
                    <a:pt x="745" y="0"/>
                    <a:pt x="6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3"/>
            <p:cNvSpPr/>
            <p:nvPr/>
          </p:nvSpPr>
          <p:spPr>
            <a:xfrm>
              <a:off x="1377425" y="3201375"/>
              <a:ext cx="57875" cy="119975"/>
            </a:xfrm>
            <a:custGeom>
              <a:avLst/>
              <a:gdLst/>
              <a:ahLst/>
              <a:cxnLst/>
              <a:rect l="l" t="t" r="r" b="b"/>
              <a:pathLst>
                <a:path w="2315" h="4799" extrusionOk="0">
                  <a:moveTo>
                    <a:pt x="2314" y="0"/>
                  </a:moveTo>
                  <a:cubicBezTo>
                    <a:pt x="2314" y="0"/>
                    <a:pt x="1404" y="263"/>
                    <a:pt x="1206" y="669"/>
                  </a:cubicBezTo>
                  <a:cubicBezTo>
                    <a:pt x="680" y="1765"/>
                    <a:pt x="0" y="4671"/>
                    <a:pt x="100" y="4791"/>
                  </a:cubicBezTo>
                  <a:cubicBezTo>
                    <a:pt x="104" y="4796"/>
                    <a:pt x="112" y="4799"/>
                    <a:pt x="123" y="4799"/>
                  </a:cubicBezTo>
                  <a:cubicBezTo>
                    <a:pt x="363" y="4799"/>
                    <a:pt x="2109" y="3618"/>
                    <a:pt x="2300" y="3618"/>
                  </a:cubicBezTo>
                  <a:cubicBezTo>
                    <a:pt x="2301" y="3618"/>
                    <a:pt x="2302" y="3618"/>
                    <a:pt x="2303" y="3618"/>
                  </a:cubicBezTo>
                  <a:lnTo>
                    <a:pt x="23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3"/>
            <p:cNvSpPr/>
            <p:nvPr/>
          </p:nvSpPr>
          <p:spPr>
            <a:xfrm>
              <a:off x="1212325" y="3471825"/>
              <a:ext cx="266750" cy="32450"/>
            </a:xfrm>
            <a:custGeom>
              <a:avLst/>
              <a:gdLst/>
              <a:ahLst/>
              <a:cxnLst/>
              <a:rect l="l" t="t" r="r" b="b"/>
              <a:pathLst>
                <a:path w="10670" h="1298" extrusionOk="0">
                  <a:moveTo>
                    <a:pt x="85" y="0"/>
                  </a:moveTo>
                  <a:cubicBezTo>
                    <a:pt x="22" y="0"/>
                    <a:pt x="0" y="105"/>
                    <a:pt x="70" y="135"/>
                  </a:cubicBezTo>
                  <a:cubicBezTo>
                    <a:pt x="1353" y="606"/>
                    <a:pt x="2757" y="804"/>
                    <a:pt x="4105" y="979"/>
                  </a:cubicBezTo>
                  <a:cubicBezTo>
                    <a:pt x="5568" y="1169"/>
                    <a:pt x="7061" y="1297"/>
                    <a:pt x="8535" y="1297"/>
                  </a:cubicBezTo>
                  <a:cubicBezTo>
                    <a:pt x="8597" y="1297"/>
                    <a:pt x="8659" y="1297"/>
                    <a:pt x="8721" y="1297"/>
                  </a:cubicBezTo>
                  <a:cubicBezTo>
                    <a:pt x="9345" y="1297"/>
                    <a:pt x="9981" y="1275"/>
                    <a:pt x="10595" y="1165"/>
                  </a:cubicBezTo>
                  <a:cubicBezTo>
                    <a:pt x="10669" y="1155"/>
                    <a:pt x="10642" y="1044"/>
                    <a:pt x="10563" y="1044"/>
                  </a:cubicBezTo>
                  <a:cubicBezTo>
                    <a:pt x="10559" y="1044"/>
                    <a:pt x="10555" y="1045"/>
                    <a:pt x="10551" y="1045"/>
                  </a:cubicBezTo>
                  <a:cubicBezTo>
                    <a:pt x="9949" y="1153"/>
                    <a:pt x="9326" y="1189"/>
                    <a:pt x="8700" y="1189"/>
                  </a:cubicBezTo>
                  <a:cubicBezTo>
                    <a:pt x="8049" y="1189"/>
                    <a:pt x="7395" y="1150"/>
                    <a:pt x="6758" y="1111"/>
                  </a:cubicBezTo>
                  <a:cubicBezTo>
                    <a:pt x="5201" y="1012"/>
                    <a:pt x="3634" y="836"/>
                    <a:pt x="2099" y="529"/>
                  </a:cubicBezTo>
                  <a:cubicBezTo>
                    <a:pt x="1430" y="398"/>
                    <a:pt x="750" y="244"/>
                    <a:pt x="103" y="3"/>
                  </a:cubicBezTo>
                  <a:cubicBezTo>
                    <a:pt x="97" y="1"/>
                    <a:pt x="91" y="0"/>
                    <a:pt x="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3"/>
            <p:cNvSpPr/>
            <p:nvPr/>
          </p:nvSpPr>
          <p:spPr>
            <a:xfrm>
              <a:off x="1387850" y="3201675"/>
              <a:ext cx="46075" cy="76725"/>
            </a:xfrm>
            <a:custGeom>
              <a:avLst/>
              <a:gdLst/>
              <a:ahLst/>
              <a:cxnLst/>
              <a:rect l="l" t="t" r="r" b="b"/>
              <a:pathLst>
                <a:path w="1843" h="3069" extrusionOk="0">
                  <a:moveTo>
                    <a:pt x="1787" y="1"/>
                  </a:moveTo>
                  <a:cubicBezTo>
                    <a:pt x="1486" y="1"/>
                    <a:pt x="735" y="646"/>
                    <a:pt x="735" y="646"/>
                  </a:cubicBezTo>
                  <a:lnTo>
                    <a:pt x="0" y="3069"/>
                  </a:lnTo>
                  <a:lnTo>
                    <a:pt x="0" y="3069"/>
                  </a:lnTo>
                  <a:lnTo>
                    <a:pt x="1842" y="1972"/>
                  </a:lnTo>
                  <a:lnTo>
                    <a:pt x="1842" y="10"/>
                  </a:lnTo>
                  <a:cubicBezTo>
                    <a:pt x="1826" y="4"/>
                    <a:pt x="1808" y="1"/>
                    <a:pt x="17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3"/>
            <p:cNvSpPr/>
            <p:nvPr/>
          </p:nvSpPr>
          <p:spPr>
            <a:xfrm>
              <a:off x="1113250" y="3199925"/>
              <a:ext cx="323700" cy="257175"/>
            </a:xfrm>
            <a:custGeom>
              <a:avLst/>
              <a:gdLst/>
              <a:ahLst/>
              <a:cxnLst/>
              <a:rect l="l" t="t" r="r" b="b"/>
              <a:pathLst>
                <a:path w="12948" h="10287" extrusionOk="0">
                  <a:moveTo>
                    <a:pt x="12883" y="1"/>
                  </a:moveTo>
                  <a:cubicBezTo>
                    <a:pt x="12879" y="1"/>
                    <a:pt x="12874" y="2"/>
                    <a:pt x="12870" y="3"/>
                  </a:cubicBezTo>
                  <a:cubicBezTo>
                    <a:pt x="12497" y="102"/>
                    <a:pt x="12037" y="277"/>
                    <a:pt x="11795" y="584"/>
                  </a:cubicBezTo>
                  <a:cubicBezTo>
                    <a:pt x="11620" y="804"/>
                    <a:pt x="11544" y="1121"/>
                    <a:pt x="11456" y="1384"/>
                  </a:cubicBezTo>
                  <a:cubicBezTo>
                    <a:pt x="11193" y="2196"/>
                    <a:pt x="10974" y="3018"/>
                    <a:pt x="10765" y="3852"/>
                  </a:cubicBezTo>
                  <a:cubicBezTo>
                    <a:pt x="10743" y="3906"/>
                    <a:pt x="10743" y="4049"/>
                    <a:pt x="10699" y="4093"/>
                  </a:cubicBezTo>
                  <a:cubicBezTo>
                    <a:pt x="10677" y="4115"/>
                    <a:pt x="10567" y="4147"/>
                    <a:pt x="10524" y="4181"/>
                  </a:cubicBezTo>
                  <a:lnTo>
                    <a:pt x="10063" y="4410"/>
                  </a:lnTo>
                  <a:cubicBezTo>
                    <a:pt x="9439" y="4729"/>
                    <a:pt x="8813" y="5046"/>
                    <a:pt x="8189" y="5375"/>
                  </a:cubicBezTo>
                  <a:cubicBezTo>
                    <a:pt x="6862" y="6044"/>
                    <a:pt x="5546" y="6735"/>
                    <a:pt x="4242" y="7436"/>
                  </a:cubicBezTo>
                  <a:cubicBezTo>
                    <a:pt x="3507" y="7831"/>
                    <a:pt x="2773" y="8237"/>
                    <a:pt x="2060" y="8664"/>
                  </a:cubicBezTo>
                  <a:cubicBezTo>
                    <a:pt x="1336" y="9103"/>
                    <a:pt x="634" y="9575"/>
                    <a:pt x="42" y="10177"/>
                  </a:cubicBezTo>
                  <a:cubicBezTo>
                    <a:pt x="1" y="10220"/>
                    <a:pt x="42" y="10287"/>
                    <a:pt x="88" y="10287"/>
                  </a:cubicBezTo>
                  <a:cubicBezTo>
                    <a:pt x="102" y="10287"/>
                    <a:pt x="117" y="10281"/>
                    <a:pt x="130" y="10265"/>
                  </a:cubicBezTo>
                  <a:cubicBezTo>
                    <a:pt x="1172" y="9191"/>
                    <a:pt x="2586" y="8489"/>
                    <a:pt x="3891" y="7777"/>
                  </a:cubicBezTo>
                  <a:cubicBezTo>
                    <a:pt x="5151" y="7086"/>
                    <a:pt x="6435" y="6417"/>
                    <a:pt x="7717" y="5759"/>
                  </a:cubicBezTo>
                  <a:cubicBezTo>
                    <a:pt x="8353" y="5430"/>
                    <a:pt x="8978" y="5112"/>
                    <a:pt x="9614" y="4783"/>
                  </a:cubicBezTo>
                  <a:cubicBezTo>
                    <a:pt x="9899" y="4641"/>
                    <a:pt x="10195" y="4488"/>
                    <a:pt x="10480" y="4345"/>
                  </a:cubicBezTo>
                  <a:cubicBezTo>
                    <a:pt x="10601" y="4279"/>
                    <a:pt x="10776" y="4235"/>
                    <a:pt x="10831" y="4115"/>
                  </a:cubicBezTo>
                  <a:cubicBezTo>
                    <a:pt x="10930" y="3874"/>
                    <a:pt x="10962" y="3567"/>
                    <a:pt x="11028" y="3314"/>
                  </a:cubicBezTo>
                  <a:cubicBezTo>
                    <a:pt x="11149" y="2875"/>
                    <a:pt x="11269" y="2437"/>
                    <a:pt x="11401" y="2010"/>
                  </a:cubicBezTo>
                  <a:cubicBezTo>
                    <a:pt x="11510" y="1604"/>
                    <a:pt x="11631" y="1177"/>
                    <a:pt x="11817" y="804"/>
                  </a:cubicBezTo>
                  <a:cubicBezTo>
                    <a:pt x="11991" y="448"/>
                    <a:pt x="12437" y="252"/>
                    <a:pt x="12815" y="147"/>
                  </a:cubicBezTo>
                  <a:lnTo>
                    <a:pt x="12815" y="147"/>
                  </a:lnTo>
                  <a:cubicBezTo>
                    <a:pt x="12815" y="1323"/>
                    <a:pt x="12804" y="2500"/>
                    <a:pt x="12804" y="3676"/>
                  </a:cubicBezTo>
                  <a:cubicBezTo>
                    <a:pt x="12804" y="3720"/>
                    <a:pt x="12834" y="3742"/>
                    <a:pt x="12866" y="3742"/>
                  </a:cubicBezTo>
                  <a:cubicBezTo>
                    <a:pt x="12898" y="3742"/>
                    <a:pt x="12930" y="3720"/>
                    <a:pt x="12936" y="3676"/>
                  </a:cubicBezTo>
                  <a:cubicBezTo>
                    <a:pt x="12936" y="2470"/>
                    <a:pt x="12947" y="1264"/>
                    <a:pt x="12947" y="58"/>
                  </a:cubicBezTo>
                  <a:cubicBezTo>
                    <a:pt x="12947" y="29"/>
                    <a:pt x="12914" y="1"/>
                    <a:pt x="128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3"/>
            <p:cNvSpPr/>
            <p:nvPr/>
          </p:nvSpPr>
          <p:spPr>
            <a:xfrm>
              <a:off x="1414650" y="3306000"/>
              <a:ext cx="27625" cy="31050"/>
            </a:xfrm>
            <a:custGeom>
              <a:avLst/>
              <a:gdLst/>
              <a:ahLst/>
              <a:cxnLst/>
              <a:rect l="l" t="t" r="r" b="b"/>
              <a:pathLst>
                <a:path w="1105" h="1242" extrusionOk="0">
                  <a:moveTo>
                    <a:pt x="1017" y="1"/>
                  </a:moveTo>
                  <a:cubicBezTo>
                    <a:pt x="1012" y="1"/>
                    <a:pt x="1007" y="2"/>
                    <a:pt x="1001" y="3"/>
                  </a:cubicBezTo>
                  <a:cubicBezTo>
                    <a:pt x="419" y="80"/>
                    <a:pt x="178" y="672"/>
                    <a:pt x="14" y="1154"/>
                  </a:cubicBezTo>
                  <a:cubicBezTo>
                    <a:pt x="1" y="1208"/>
                    <a:pt x="40" y="1241"/>
                    <a:pt x="78" y="1241"/>
                  </a:cubicBezTo>
                  <a:cubicBezTo>
                    <a:pt x="102" y="1241"/>
                    <a:pt x="126" y="1228"/>
                    <a:pt x="134" y="1198"/>
                  </a:cubicBezTo>
                  <a:cubicBezTo>
                    <a:pt x="288" y="749"/>
                    <a:pt x="507" y="201"/>
                    <a:pt x="1033" y="124"/>
                  </a:cubicBezTo>
                  <a:cubicBezTo>
                    <a:pt x="1104" y="114"/>
                    <a:pt x="1081" y="1"/>
                    <a:pt x="10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3"/>
            <p:cNvSpPr/>
            <p:nvPr/>
          </p:nvSpPr>
          <p:spPr>
            <a:xfrm>
              <a:off x="1212175" y="3416825"/>
              <a:ext cx="106100" cy="58375"/>
            </a:xfrm>
            <a:custGeom>
              <a:avLst/>
              <a:gdLst/>
              <a:ahLst/>
              <a:cxnLst/>
              <a:rect l="l" t="t" r="r" b="b"/>
              <a:pathLst>
                <a:path w="4244" h="2335" extrusionOk="0">
                  <a:moveTo>
                    <a:pt x="4153" y="0"/>
                  </a:moveTo>
                  <a:cubicBezTo>
                    <a:pt x="4143" y="0"/>
                    <a:pt x="4133" y="3"/>
                    <a:pt x="4122" y="10"/>
                  </a:cubicBezTo>
                  <a:cubicBezTo>
                    <a:pt x="2773" y="745"/>
                    <a:pt x="1414" y="1479"/>
                    <a:pt x="66" y="2214"/>
                  </a:cubicBezTo>
                  <a:cubicBezTo>
                    <a:pt x="1" y="2251"/>
                    <a:pt x="37" y="2334"/>
                    <a:pt x="95" y="2334"/>
                  </a:cubicBezTo>
                  <a:cubicBezTo>
                    <a:pt x="107" y="2334"/>
                    <a:pt x="119" y="2331"/>
                    <a:pt x="131" y="2324"/>
                  </a:cubicBezTo>
                  <a:cubicBezTo>
                    <a:pt x="1479" y="1589"/>
                    <a:pt x="2828" y="855"/>
                    <a:pt x="4188" y="120"/>
                  </a:cubicBezTo>
                  <a:cubicBezTo>
                    <a:pt x="4243" y="83"/>
                    <a:pt x="4206" y="0"/>
                    <a:pt x="4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3"/>
            <p:cNvSpPr/>
            <p:nvPr/>
          </p:nvSpPr>
          <p:spPr>
            <a:xfrm>
              <a:off x="1184450" y="3389950"/>
              <a:ext cx="129400" cy="82500"/>
            </a:xfrm>
            <a:custGeom>
              <a:avLst/>
              <a:gdLst/>
              <a:ahLst/>
              <a:cxnLst/>
              <a:rect l="l" t="t" r="r" b="b"/>
              <a:pathLst>
                <a:path w="5176" h="3300" extrusionOk="0">
                  <a:moveTo>
                    <a:pt x="5176" y="0"/>
                  </a:moveTo>
                  <a:lnTo>
                    <a:pt x="100" y="2829"/>
                  </a:lnTo>
                  <a:lnTo>
                    <a:pt x="1" y="3300"/>
                  </a:lnTo>
                  <a:cubicBezTo>
                    <a:pt x="1350" y="2566"/>
                    <a:pt x="3794" y="1195"/>
                    <a:pt x="5143" y="461"/>
                  </a:cubicBezTo>
                  <a:lnTo>
                    <a:pt x="51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3"/>
            <p:cNvSpPr/>
            <p:nvPr/>
          </p:nvSpPr>
          <p:spPr>
            <a:xfrm>
              <a:off x="1105800" y="3462575"/>
              <a:ext cx="65825" cy="31900"/>
            </a:xfrm>
            <a:custGeom>
              <a:avLst/>
              <a:gdLst/>
              <a:ahLst/>
              <a:cxnLst/>
              <a:rect l="l" t="t" r="r" b="b"/>
              <a:pathLst>
                <a:path w="2633" h="1276" extrusionOk="0">
                  <a:moveTo>
                    <a:pt x="286" y="0"/>
                  </a:moveTo>
                  <a:lnTo>
                    <a:pt x="286" y="0"/>
                  </a:lnTo>
                  <a:cubicBezTo>
                    <a:pt x="176" y="143"/>
                    <a:pt x="67" y="319"/>
                    <a:pt x="11" y="527"/>
                  </a:cubicBezTo>
                  <a:cubicBezTo>
                    <a:pt x="1" y="680"/>
                    <a:pt x="55" y="812"/>
                    <a:pt x="132" y="911"/>
                  </a:cubicBezTo>
                  <a:cubicBezTo>
                    <a:pt x="296" y="1141"/>
                    <a:pt x="560" y="1262"/>
                    <a:pt x="834" y="1272"/>
                  </a:cubicBezTo>
                  <a:cubicBezTo>
                    <a:pt x="867" y="1274"/>
                    <a:pt x="901" y="1275"/>
                    <a:pt x="934" y="1275"/>
                  </a:cubicBezTo>
                  <a:cubicBezTo>
                    <a:pt x="1708" y="1275"/>
                    <a:pt x="2544" y="691"/>
                    <a:pt x="2544" y="691"/>
                  </a:cubicBezTo>
                  <a:lnTo>
                    <a:pt x="2632" y="220"/>
                  </a:lnTo>
                  <a:lnTo>
                    <a:pt x="2632" y="220"/>
                  </a:lnTo>
                  <a:cubicBezTo>
                    <a:pt x="2063" y="664"/>
                    <a:pt x="1385" y="907"/>
                    <a:pt x="933" y="907"/>
                  </a:cubicBezTo>
                  <a:cubicBezTo>
                    <a:pt x="828" y="907"/>
                    <a:pt x="735" y="894"/>
                    <a:pt x="659" y="867"/>
                  </a:cubicBezTo>
                  <a:cubicBezTo>
                    <a:pt x="67" y="658"/>
                    <a:pt x="286" y="0"/>
                    <a:pt x="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1" name="Google Shape;1621;p53"/>
          <p:cNvGrpSpPr/>
          <p:nvPr/>
        </p:nvGrpSpPr>
        <p:grpSpPr>
          <a:xfrm>
            <a:off x="7051109" y="539420"/>
            <a:ext cx="1379583" cy="1103436"/>
            <a:chOff x="2175050" y="2604750"/>
            <a:chExt cx="568525" cy="454725"/>
          </a:xfrm>
        </p:grpSpPr>
        <p:sp>
          <p:nvSpPr>
            <p:cNvPr id="1622" name="Google Shape;1622;p53"/>
            <p:cNvSpPr/>
            <p:nvPr/>
          </p:nvSpPr>
          <p:spPr>
            <a:xfrm>
              <a:off x="2175050" y="2669300"/>
              <a:ext cx="521075" cy="323125"/>
            </a:xfrm>
            <a:custGeom>
              <a:avLst/>
              <a:gdLst/>
              <a:ahLst/>
              <a:cxnLst/>
              <a:rect l="l" t="t" r="r" b="b"/>
              <a:pathLst>
                <a:path w="20843" h="12925" extrusionOk="0">
                  <a:moveTo>
                    <a:pt x="16225" y="1"/>
                  </a:moveTo>
                  <a:cubicBezTo>
                    <a:pt x="16144" y="1"/>
                    <a:pt x="16065" y="23"/>
                    <a:pt x="15997" y="68"/>
                  </a:cubicBezTo>
                  <a:lnTo>
                    <a:pt x="2456" y="8083"/>
                  </a:lnTo>
                  <a:cubicBezTo>
                    <a:pt x="340" y="9234"/>
                    <a:pt x="0" y="10977"/>
                    <a:pt x="1196" y="11832"/>
                  </a:cubicBezTo>
                  <a:lnTo>
                    <a:pt x="1184" y="11821"/>
                  </a:lnTo>
                  <a:lnTo>
                    <a:pt x="1184" y="11821"/>
                  </a:lnTo>
                  <a:cubicBezTo>
                    <a:pt x="2237" y="12545"/>
                    <a:pt x="3311" y="12797"/>
                    <a:pt x="3311" y="12797"/>
                  </a:cubicBezTo>
                  <a:cubicBezTo>
                    <a:pt x="3671" y="12883"/>
                    <a:pt x="4106" y="12925"/>
                    <a:pt x="4573" y="12925"/>
                  </a:cubicBezTo>
                  <a:cubicBezTo>
                    <a:pt x="5302" y="12925"/>
                    <a:pt x="6109" y="12822"/>
                    <a:pt x="6831" y="12622"/>
                  </a:cubicBezTo>
                  <a:cubicBezTo>
                    <a:pt x="7686" y="12381"/>
                    <a:pt x="8498" y="12030"/>
                    <a:pt x="9265" y="11580"/>
                  </a:cubicBezTo>
                  <a:lnTo>
                    <a:pt x="20185" y="5101"/>
                  </a:lnTo>
                  <a:cubicBezTo>
                    <a:pt x="20305" y="5035"/>
                    <a:pt x="20382" y="4914"/>
                    <a:pt x="20393" y="4794"/>
                  </a:cubicBezTo>
                  <a:lnTo>
                    <a:pt x="20799" y="2853"/>
                  </a:lnTo>
                  <a:cubicBezTo>
                    <a:pt x="20843" y="2667"/>
                    <a:pt x="20755" y="2469"/>
                    <a:pt x="20580" y="2370"/>
                  </a:cubicBezTo>
                  <a:lnTo>
                    <a:pt x="16446" y="57"/>
                  </a:lnTo>
                  <a:cubicBezTo>
                    <a:pt x="16377" y="20"/>
                    <a:pt x="16301" y="1"/>
                    <a:pt x="162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3"/>
            <p:cNvSpPr/>
            <p:nvPr/>
          </p:nvSpPr>
          <p:spPr>
            <a:xfrm>
              <a:off x="2198625" y="2701425"/>
              <a:ext cx="463525" cy="260575"/>
            </a:xfrm>
            <a:custGeom>
              <a:avLst/>
              <a:gdLst/>
              <a:ahLst/>
              <a:cxnLst/>
              <a:rect l="l" t="t" r="r" b="b"/>
              <a:pathLst>
                <a:path w="18541" h="10423" extrusionOk="0">
                  <a:moveTo>
                    <a:pt x="15306" y="0"/>
                  </a:moveTo>
                  <a:lnTo>
                    <a:pt x="3476" y="6732"/>
                  </a:lnTo>
                  <a:cubicBezTo>
                    <a:pt x="1568" y="7685"/>
                    <a:pt x="0" y="8552"/>
                    <a:pt x="143" y="9637"/>
                  </a:cubicBezTo>
                  <a:lnTo>
                    <a:pt x="318" y="9944"/>
                  </a:lnTo>
                  <a:cubicBezTo>
                    <a:pt x="373" y="10010"/>
                    <a:pt x="384" y="10043"/>
                    <a:pt x="482" y="10097"/>
                  </a:cubicBezTo>
                  <a:lnTo>
                    <a:pt x="582" y="10207"/>
                  </a:lnTo>
                  <a:cubicBezTo>
                    <a:pt x="853" y="10359"/>
                    <a:pt x="1228" y="10423"/>
                    <a:pt x="1660" y="10423"/>
                  </a:cubicBezTo>
                  <a:cubicBezTo>
                    <a:pt x="2887" y="10423"/>
                    <a:pt x="4571" y="9904"/>
                    <a:pt x="5625" y="9385"/>
                  </a:cubicBezTo>
                  <a:lnTo>
                    <a:pt x="13672" y="4857"/>
                  </a:lnTo>
                  <a:lnTo>
                    <a:pt x="18540" y="1809"/>
                  </a:lnTo>
                  <a:lnTo>
                    <a:pt x="15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53"/>
            <p:cNvSpPr/>
            <p:nvPr/>
          </p:nvSpPr>
          <p:spPr>
            <a:xfrm>
              <a:off x="2526725" y="2642225"/>
              <a:ext cx="128550" cy="132325"/>
            </a:xfrm>
            <a:custGeom>
              <a:avLst/>
              <a:gdLst/>
              <a:ahLst/>
              <a:cxnLst/>
              <a:rect l="l" t="t" r="r" b="b"/>
              <a:pathLst>
                <a:path w="5142" h="5293" extrusionOk="0">
                  <a:moveTo>
                    <a:pt x="0" y="0"/>
                  </a:moveTo>
                  <a:lnTo>
                    <a:pt x="44" y="3530"/>
                  </a:lnTo>
                  <a:cubicBezTo>
                    <a:pt x="44" y="3574"/>
                    <a:pt x="76" y="3618"/>
                    <a:pt x="132" y="3662"/>
                  </a:cubicBezTo>
                  <a:lnTo>
                    <a:pt x="2982" y="5251"/>
                  </a:lnTo>
                  <a:cubicBezTo>
                    <a:pt x="3037" y="5279"/>
                    <a:pt x="3103" y="5293"/>
                    <a:pt x="3167" y="5293"/>
                  </a:cubicBezTo>
                  <a:cubicBezTo>
                    <a:pt x="3232" y="5293"/>
                    <a:pt x="3295" y="5279"/>
                    <a:pt x="3344" y="5251"/>
                  </a:cubicBezTo>
                  <a:lnTo>
                    <a:pt x="5000" y="4276"/>
                  </a:lnTo>
                  <a:cubicBezTo>
                    <a:pt x="5054" y="4243"/>
                    <a:pt x="5142" y="4155"/>
                    <a:pt x="5131" y="4111"/>
                  </a:cubicBezTo>
                  <a:lnTo>
                    <a:pt x="5087" y="5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53"/>
            <p:cNvSpPr/>
            <p:nvPr/>
          </p:nvSpPr>
          <p:spPr>
            <a:xfrm>
              <a:off x="2525875" y="2604750"/>
              <a:ext cx="128600" cy="73000"/>
            </a:xfrm>
            <a:custGeom>
              <a:avLst/>
              <a:gdLst/>
              <a:ahLst/>
              <a:cxnLst/>
              <a:rect l="l" t="t" r="r" b="b"/>
              <a:pathLst>
                <a:path w="5144" h="2920" extrusionOk="0">
                  <a:moveTo>
                    <a:pt x="1984" y="1"/>
                  </a:moveTo>
                  <a:cubicBezTo>
                    <a:pt x="1922" y="1"/>
                    <a:pt x="1863" y="15"/>
                    <a:pt x="1821" y="40"/>
                  </a:cubicBezTo>
                  <a:lnTo>
                    <a:pt x="89" y="1082"/>
                  </a:lnTo>
                  <a:cubicBezTo>
                    <a:pt x="1" y="1137"/>
                    <a:pt x="12" y="1224"/>
                    <a:pt x="122" y="1280"/>
                  </a:cubicBezTo>
                  <a:lnTo>
                    <a:pt x="2961" y="2869"/>
                  </a:lnTo>
                  <a:cubicBezTo>
                    <a:pt x="3018" y="2904"/>
                    <a:pt x="3091" y="2920"/>
                    <a:pt x="3160" y="2920"/>
                  </a:cubicBezTo>
                  <a:cubicBezTo>
                    <a:pt x="3222" y="2920"/>
                    <a:pt x="3282" y="2906"/>
                    <a:pt x="3323" y="2880"/>
                  </a:cubicBezTo>
                  <a:lnTo>
                    <a:pt x="5056" y="1850"/>
                  </a:lnTo>
                  <a:cubicBezTo>
                    <a:pt x="5143" y="1795"/>
                    <a:pt x="5132" y="1696"/>
                    <a:pt x="5022" y="1641"/>
                  </a:cubicBezTo>
                  <a:lnTo>
                    <a:pt x="2183" y="52"/>
                  </a:lnTo>
                  <a:cubicBezTo>
                    <a:pt x="2126" y="17"/>
                    <a:pt x="2053" y="1"/>
                    <a:pt x="19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3"/>
            <p:cNvSpPr/>
            <p:nvPr/>
          </p:nvSpPr>
          <p:spPr>
            <a:xfrm>
              <a:off x="2526725" y="2633150"/>
              <a:ext cx="127450" cy="54750"/>
            </a:xfrm>
            <a:custGeom>
              <a:avLst/>
              <a:gdLst/>
              <a:ahLst/>
              <a:cxnLst/>
              <a:rect l="l" t="t" r="r" b="b"/>
              <a:pathLst>
                <a:path w="5098" h="2190" extrusionOk="0">
                  <a:moveTo>
                    <a:pt x="0" y="1"/>
                  </a:moveTo>
                  <a:lnTo>
                    <a:pt x="0" y="429"/>
                  </a:lnTo>
                  <a:cubicBezTo>
                    <a:pt x="0" y="473"/>
                    <a:pt x="33" y="517"/>
                    <a:pt x="88" y="549"/>
                  </a:cubicBezTo>
                  <a:lnTo>
                    <a:pt x="2938" y="2139"/>
                  </a:lnTo>
                  <a:cubicBezTo>
                    <a:pt x="2996" y="2173"/>
                    <a:pt x="3065" y="2190"/>
                    <a:pt x="3132" y="2190"/>
                  </a:cubicBezTo>
                  <a:cubicBezTo>
                    <a:pt x="3193" y="2190"/>
                    <a:pt x="3253" y="2176"/>
                    <a:pt x="3300" y="2150"/>
                  </a:cubicBezTo>
                  <a:lnTo>
                    <a:pt x="5032" y="1119"/>
                  </a:lnTo>
                  <a:cubicBezTo>
                    <a:pt x="5076" y="1087"/>
                    <a:pt x="5098" y="1043"/>
                    <a:pt x="5087" y="1009"/>
                  </a:cubicBezTo>
                  <a:lnTo>
                    <a:pt x="5076" y="593"/>
                  </a:lnTo>
                  <a:cubicBezTo>
                    <a:pt x="5076" y="615"/>
                    <a:pt x="5054" y="648"/>
                    <a:pt x="5022" y="670"/>
                  </a:cubicBezTo>
                  <a:lnTo>
                    <a:pt x="3289" y="1701"/>
                  </a:lnTo>
                  <a:cubicBezTo>
                    <a:pt x="3245" y="1728"/>
                    <a:pt x="3182" y="1741"/>
                    <a:pt x="3116" y="1741"/>
                  </a:cubicBezTo>
                  <a:cubicBezTo>
                    <a:pt x="3051" y="1741"/>
                    <a:pt x="2982" y="1728"/>
                    <a:pt x="2927" y="1701"/>
                  </a:cubicBezTo>
                  <a:lnTo>
                    <a:pt x="88" y="110"/>
                  </a:lnTo>
                  <a:cubicBezTo>
                    <a:pt x="33" y="78"/>
                    <a:pt x="0" y="45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3"/>
            <p:cNvSpPr/>
            <p:nvPr/>
          </p:nvSpPr>
          <p:spPr>
            <a:xfrm>
              <a:off x="2190950" y="2708575"/>
              <a:ext cx="499150" cy="254175"/>
            </a:xfrm>
            <a:custGeom>
              <a:avLst/>
              <a:gdLst/>
              <a:ahLst/>
              <a:cxnLst/>
              <a:rect l="l" t="t" r="r" b="b"/>
              <a:pathLst>
                <a:path w="19966" h="10167" extrusionOk="0">
                  <a:moveTo>
                    <a:pt x="13464" y="0"/>
                  </a:moveTo>
                  <a:cubicBezTo>
                    <a:pt x="13454" y="0"/>
                    <a:pt x="13443" y="3"/>
                    <a:pt x="13431" y="10"/>
                  </a:cubicBezTo>
                  <a:cubicBezTo>
                    <a:pt x="12905" y="317"/>
                    <a:pt x="12389" y="624"/>
                    <a:pt x="11863" y="920"/>
                  </a:cubicBezTo>
                  <a:cubicBezTo>
                    <a:pt x="10646" y="1632"/>
                    <a:pt x="9440" y="2346"/>
                    <a:pt x="8223" y="3047"/>
                  </a:cubicBezTo>
                  <a:cubicBezTo>
                    <a:pt x="6885" y="3837"/>
                    <a:pt x="5537" y="4637"/>
                    <a:pt x="4200" y="5437"/>
                  </a:cubicBezTo>
                  <a:cubicBezTo>
                    <a:pt x="3279" y="5996"/>
                    <a:pt x="2336" y="6544"/>
                    <a:pt x="1437" y="7148"/>
                  </a:cubicBezTo>
                  <a:cubicBezTo>
                    <a:pt x="965" y="7465"/>
                    <a:pt x="548" y="7849"/>
                    <a:pt x="340" y="8386"/>
                  </a:cubicBezTo>
                  <a:cubicBezTo>
                    <a:pt x="175" y="8803"/>
                    <a:pt x="241" y="9285"/>
                    <a:pt x="516" y="9636"/>
                  </a:cubicBezTo>
                  <a:cubicBezTo>
                    <a:pt x="779" y="9965"/>
                    <a:pt x="1152" y="10097"/>
                    <a:pt x="1557" y="10140"/>
                  </a:cubicBezTo>
                  <a:cubicBezTo>
                    <a:pt x="1720" y="10158"/>
                    <a:pt x="1884" y="10167"/>
                    <a:pt x="2049" y="10167"/>
                  </a:cubicBezTo>
                  <a:cubicBezTo>
                    <a:pt x="2893" y="10167"/>
                    <a:pt x="3750" y="9950"/>
                    <a:pt x="4539" y="9702"/>
                  </a:cubicBezTo>
                  <a:cubicBezTo>
                    <a:pt x="4967" y="9570"/>
                    <a:pt x="5372" y="9384"/>
                    <a:pt x="5767" y="9197"/>
                  </a:cubicBezTo>
                  <a:cubicBezTo>
                    <a:pt x="7039" y="8617"/>
                    <a:pt x="8267" y="7937"/>
                    <a:pt x="9495" y="7257"/>
                  </a:cubicBezTo>
                  <a:cubicBezTo>
                    <a:pt x="10975" y="6446"/>
                    <a:pt x="12433" y="5591"/>
                    <a:pt x="13892" y="4736"/>
                  </a:cubicBezTo>
                  <a:cubicBezTo>
                    <a:pt x="15185" y="3979"/>
                    <a:pt x="16468" y="3211"/>
                    <a:pt x="17751" y="2433"/>
                  </a:cubicBezTo>
                  <a:cubicBezTo>
                    <a:pt x="18441" y="2017"/>
                    <a:pt x="19121" y="1589"/>
                    <a:pt x="19812" y="1172"/>
                  </a:cubicBezTo>
                  <a:lnTo>
                    <a:pt x="19910" y="1106"/>
                  </a:lnTo>
                  <a:cubicBezTo>
                    <a:pt x="19965" y="1069"/>
                    <a:pt x="19928" y="986"/>
                    <a:pt x="19876" y="986"/>
                  </a:cubicBezTo>
                  <a:cubicBezTo>
                    <a:pt x="19866" y="986"/>
                    <a:pt x="19855" y="989"/>
                    <a:pt x="19845" y="997"/>
                  </a:cubicBezTo>
                  <a:cubicBezTo>
                    <a:pt x="19384" y="1282"/>
                    <a:pt x="18913" y="1567"/>
                    <a:pt x="18453" y="1852"/>
                  </a:cubicBezTo>
                  <a:cubicBezTo>
                    <a:pt x="17323" y="2543"/>
                    <a:pt x="16194" y="3223"/>
                    <a:pt x="15054" y="3902"/>
                  </a:cubicBezTo>
                  <a:cubicBezTo>
                    <a:pt x="13639" y="4746"/>
                    <a:pt x="12214" y="5579"/>
                    <a:pt x="10778" y="6391"/>
                  </a:cubicBezTo>
                  <a:cubicBezTo>
                    <a:pt x="9462" y="7136"/>
                    <a:pt x="8147" y="7871"/>
                    <a:pt x="6798" y="8562"/>
                  </a:cubicBezTo>
                  <a:cubicBezTo>
                    <a:pt x="5657" y="9143"/>
                    <a:pt x="4529" y="9647"/>
                    <a:pt x="3257" y="9899"/>
                  </a:cubicBezTo>
                  <a:cubicBezTo>
                    <a:pt x="2857" y="9975"/>
                    <a:pt x="2440" y="10035"/>
                    <a:pt x="2029" y="10035"/>
                  </a:cubicBezTo>
                  <a:cubicBezTo>
                    <a:pt x="1966" y="10035"/>
                    <a:pt x="1904" y="10034"/>
                    <a:pt x="1842" y="10031"/>
                  </a:cubicBezTo>
                  <a:cubicBezTo>
                    <a:pt x="1415" y="10020"/>
                    <a:pt x="976" y="9954"/>
                    <a:pt x="680" y="9625"/>
                  </a:cubicBezTo>
                  <a:cubicBezTo>
                    <a:pt x="0" y="8880"/>
                    <a:pt x="614" y="7893"/>
                    <a:pt x="1294" y="7399"/>
                  </a:cubicBezTo>
                  <a:cubicBezTo>
                    <a:pt x="2039" y="6863"/>
                    <a:pt x="2851" y="6402"/>
                    <a:pt x="3640" y="5920"/>
                  </a:cubicBezTo>
                  <a:cubicBezTo>
                    <a:pt x="4923" y="5152"/>
                    <a:pt x="6206" y="4395"/>
                    <a:pt x="7489" y="3639"/>
                  </a:cubicBezTo>
                  <a:cubicBezTo>
                    <a:pt x="8739" y="2894"/>
                    <a:pt x="9999" y="2159"/>
                    <a:pt x="11260" y="1425"/>
                  </a:cubicBezTo>
                  <a:cubicBezTo>
                    <a:pt x="11973" y="1008"/>
                    <a:pt x="12686" y="591"/>
                    <a:pt x="13398" y="185"/>
                  </a:cubicBezTo>
                  <a:lnTo>
                    <a:pt x="13497" y="119"/>
                  </a:lnTo>
                  <a:cubicBezTo>
                    <a:pt x="13562" y="92"/>
                    <a:pt x="13524" y="0"/>
                    <a:pt x="134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3"/>
            <p:cNvSpPr/>
            <p:nvPr/>
          </p:nvSpPr>
          <p:spPr>
            <a:xfrm>
              <a:off x="2524225" y="2631650"/>
              <a:ext cx="131850" cy="43525"/>
            </a:xfrm>
            <a:custGeom>
              <a:avLst/>
              <a:gdLst/>
              <a:ahLst/>
              <a:cxnLst/>
              <a:rect l="l" t="t" r="r" b="b"/>
              <a:pathLst>
                <a:path w="5274" h="1741" extrusionOk="0">
                  <a:moveTo>
                    <a:pt x="104" y="0"/>
                  </a:moveTo>
                  <a:cubicBezTo>
                    <a:pt x="42" y="0"/>
                    <a:pt x="0" y="87"/>
                    <a:pt x="67" y="116"/>
                  </a:cubicBezTo>
                  <a:cubicBezTo>
                    <a:pt x="747" y="499"/>
                    <a:pt x="1438" y="872"/>
                    <a:pt x="2128" y="1256"/>
                  </a:cubicBezTo>
                  <a:cubicBezTo>
                    <a:pt x="2359" y="1388"/>
                    <a:pt x="2589" y="1519"/>
                    <a:pt x="2830" y="1640"/>
                  </a:cubicBezTo>
                  <a:cubicBezTo>
                    <a:pt x="2966" y="1711"/>
                    <a:pt x="3093" y="1740"/>
                    <a:pt x="3215" y="1740"/>
                  </a:cubicBezTo>
                  <a:cubicBezTo>
                    <a:pt x="3525" y="1740"/>
                    <a:pt x="3799" y="1550"/>
                    <a:pt x="4091" y="1376"/>
                  </a:cubicBezTo>
                  <a:cubicBezTo>
                    <a:pt x="4464" y="1157"/>
                    <a:pt x="4837" y="927"/>
                    <a:pt x="5209" y="708"/>
                  </a:cubicBezTo>
                  <a:cubicBezTo>
                    <a:pt x="5273" y="671"/>
                    <a:pt x="5237" y="588"/>
                    <a:pt x="5179" y="588"/>
                  </a:cubicBezTo>
                  <a:cubicBezTo>
                    <a:pt x="5168" y="588"/>
                    <a:pt x="5156" y="591"/>
                    <a:pt x="5144" y="598"/>
                  </a:cubicBezTo>
                  <a:cubicBezTo>
                    <a:pt x="4837" y="784"/>
                    <a:pt x="4530" y="960"/>
                    <a:pt x="4233" y="1147"/>
                  </a:cubicBezTo>
                  <a:cubicBezTo>
                    <a:pt x="3917" y="1326"/>
                    <a:pt x="3574" y="1605"/>
                    <a:pt x="3209" y="1605"/>
                  </a:cubicBezTo>
                  <a:cubicBezTo>
                    <a:pt x="3106" y="1605"/>
                    <a:pt x="3002" y="1583"/>
                    <a:pt x="2895" y="1530"/>
                  </a:cubicBezTo>
                  <a:cubicBezTo>
                    <a:pt x="2238" y="1201"/>
                    <a:pt x="1602" y="818"/>
                    <a:pt x="955" y="467"/>
                  </a:cubicBezTo>
                  <a:lnTo>
                    <a:pt x="133" y="6"/>
                  </a:lnTo>
                  <a:cubicBezTo>
                    <a:pt x="123" y="2"/>
                    <a:pt x="113" y="0"/>
                    <a:pt x="1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3"/>
            <p:cNvSpPr/>
            <p:nvPr/>
          </p:nvSpPr>
          <p:spPr>
            <a:xfrm>
              <a:off x="2605100" y="2672075"/>
              <a:ext cx="4675" cy="109200"/>
            </a:xfrm>
            <a:custGeom>
              <a:avLst/>
              <a:gdLst/>
              <a:ahLst/>
              <a:cxnLst/>
              <a:rect l="l" t="t" r="r" b="b"/>
              <a:pathLst>
                <a:path w="187" h="4368" extrusionOk="0">
                  <a:moveTo>
                    <a:pt x="67" y="1"/>
                  </a:moveTo>
                  <a:cubicBezTo>
                    <a:pt x="34" y="1"/>
                    <a:pt x="1" y="23"/>
                    <a:pt x="1" y="66"/>
                  </a:cubicBezTo>
                  <a:cubicBezTo>
                    <a:pt x="23" y="1481"/>
                    <a:pt x="33" y="2895"/>
                    <a:pt x="55" y="4310"/>
                  </a:cubicBezTo>
                  <a:cubicBezTo>
                    <a:pt x="55" y="4348"/>
                    <a:pt x="88" y="4367"/>
                    <a:pt x="121" y="4367"/>
                  </a:cubicBezTo>
                  <a:cubicBezTo>
                    <a:pt x="154" y="4367"/>
                    <a:pt x="187" y="4348"/>
                    <a:pt x="187" y="4310"/>
                  </a:cubicBezTo>
                  <a:cubicBezTo>
                    <a:pt x="165" y="2895"/>
                    <a:pt x="143" y="1481"/>
                    <a:pt x="132" y="66"/>
                  </a:cubicBezTo>
                  <a:cubicBezTo>
                    <a:pt x="132" y="23"/>
                    <a:pt x="99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3"/>
            <p:cNvSpPr/>
            <p:nvPr/>
          </p:nvSpPr>
          <p:spPr>
            <a:xfrm>
              <a:off x="2499025" y="2696175"/>
              <a:ext cx="103625" cy="98450"/>
            </a:xfrm>
            <a:custGeom>
              <a:avLst/>
              <a:gdLst/>
              <a:ahLst/>
              <a:cxnLst/>
              <a:rect l="l" t="t" r="r" b="b"/>
              <a:pathLst>
                <a:path w="4145" h="3938" extrusionOk="0">
                  <a:moveTo>
                    <a:pt x="1128" y="0"/>
                  </a:moveTo>
                  <a:cubicBezTo>
                    <a:pt x="1084" y="0"/>
                    <a:pt x="1040" y="11"/>
                    <a:pt x="999" y="35"/>
                  </a:cubicBezTo>
                  <a:lnTo>
                    <a:pt x="121" y="561"/>
                  </a:lnTo>
                  <a:cubicBezTo>
                    <a:pt x="44" y="605"/>
                    <a:pt x="0" y="681"/>
                    <a:pt x="0" y="769"/>
                  </a:cubicBezTo>
                  <a:lnTo>
                    <a:pt x="22" y="2128"/>
                  </a:lnTo>
                  <a:cubicBezTo>
                    <a:pt x="22" y="2216"/>
                    <a:pt x="66" y="2293"/>
                    <a:pt x="143" y="2337"/>
                  </a:cubicBezTo>
                  <a:lnTo>
                    <a:pt x="2906" y="3905"/>
                  </a:lnTo>
                  <a:cubicBezTo>
                    <a:pt x="2944" y="3927"/>
                    <a:pt x="2988" y="3937"/>
                    <a:pt x="3031" y="3937"/>
                  </a:cubicBezTo>
                  <a:cubicBezTo>
                    <a:pt x="3073" y="3937"/>
                    <a:pt x="3115" y="3927"/>
                    <a:pt x="3147" y="3905"/>
                  </a:cubicBezTo>
                  <a:lnTo>
                    <a:pt x="4035" y="3378"/>
                  </a:lnTo>
                  <a:cubicBezTo>
                    <a:pt x="4101" y="3334"/>
                    <a:pt x="4145" y="3247"/>
                    <a:pt x="4145" y="3170"/>
                  </a:cubicBezTo>
                  <a:lnTo>
                    <a:pt x="4134" y="1789"/>
                  </a:lnTo>
                  <a:cubicBezTo>
                    <a:pt x="4134" y="1701"/>
                    <a:pt x="4079" y="1624"/>
                    <a:pt x="4003" y="1580"/>
                  </a:cubicBezTo>
                  <a:lnTo>
                    <a:pt x="1240" y="23"/>
                  </a:lnTo>
                  <a:cubicBezTo>
                    <a:pt x="1204" y="8"/>
                    <a:pt x="1166" y="0"/>
                    <a:pt x="11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3"/>
            <p:cNvSpPr/>
            <p:nvPr/>
          </p:nvSpPr>
          <p:spPr>
            <a:xfrm>
              <a:off x="2497200" y="2711525"/>
              <a:ext cx="79425" cy="84550"/>
            </a:xfrm>
            <a:custGeom>
              <a:avLst/>
              <a:gdLst/>
              <a:ahLst/>
              <a:cxnLst/>
              <a:rect l="l" t="t" r="r" b="b"/>
              <a:pathLst>
                <a:path w="3177" h="3382" extrusionOk="0">
                  <a:moveTo>
                    <a:pt x="3017" y="1866"/>
                  </a:moveTo>
                  <a:lnTo>
                    <a:pt x="3017" y="1866"/>
                  </a:lnTo>
                  <a:cubicBezTo>
                    <a:pt x="3018" y="1866"/>
                    <a:pt x="3020" y="1866"/>
                    <a:pt x="3021" y="1866"/>
                  </a:cubicBezTo>
                  <a:cubicBezTo>
                    <a:pt x="3021" y="1866"/>
                    <a:pt x="3021" y="1866"/>
                    <a:pt x="3021" y="1866"/>
                  </a:cubicBezTo>
                  <a:lnTo>
                    <a:pt x="3021" y="1866"/>
                  </a:lnTo>
                  <a:cubicBezTo>
                    <a:pt x="3021" y="1866"/>
                    <a:pt x="3020" y="1866"/>
                    <a:pt x="3020" y="1866"/>
                  </a:cubicBezTo>
                  <a:cubicBezTo>
                    <a:pt x="3019" y="1866"/>
                    <a:pt x="3018" y="1866"/>
                    <a:pt x="3017" y="1866"/>
                  </a:cubicBezTo>
                  <a:close/>
                  <a:moveTo>
                    <a:pt x="85" y="1"/>
                  </a:moveTo>
                  <a:cubicBezTo>
                    <a:pt x="81" y="1"/>
                    <a:pt x="77" y="1"/>
                    <a:pt x="73" y="1"/>
                  </a:cubicBezTo>
                  <a:cubicBezTo>
                    <a:pt x="0" y="22"/>
                    <a:pt x="27" y="134"/>
                    <a:pt x="97" y="134"/>
                  </a:cubicBezTo>
                  <a:cubicBezTo>
                    <a:pt x="100" y="134"/>
                    <a:pt x="103" y="134"/>
                    <a:pt x="107" y="133"/>
                  </a:cubicBezTo>
                  <a:lnTo>
                    <a:pt x="107" y="133"/>
                  </a:lnTo>
                  <a:cubicBezTo>
                    <a:pt x="94" y="136"/>
                    <a:pt x="85" y="137"/>
                    <a:pt x="80" y="137"/>
                  </a:cubicBezTo>
                  <a:lnTo>
                    <a:pt x="80" y="137"/>
                  </a:lnTo>
                  <a:cubicBezTo>
                    <a:pt x="77" y="136"/>
                    <a:pt x="76" y="136"/>
                    <a:pt x="75" y="136"/>
                  </a:cubicBezTo>
                  <a:cubicBezTo>
                    <a:pt x="73" y="136"/>
                    <a:pt x="74" y="137"/>
                    <a:pt x="78" y="137"/>
                  </a:cubicBezTo>
                  <a:cubicBezTo>
                    <a:pt x="79" y="137"/>
                    <a:pt x="79" y="137"/>
                    <a:pt x="80" y="137"/>
                  </a:cubicBezTo>
                  <a:lnTo>
                    <a:pt x="80" y="137"/>
                  </a:lnTo>
                  <a:cubicBezTo>
                    <a:pt x="87" y="138"/>
                    <a:pt x="100" y="143"/>
                    <a:pt x="117" y="155"/>
                  </a:cubicBezTo>
                  <a:lnTo>
                    <a:pt x="249" y="221"/>
                  </a:lnTo>
                  <a:cubicBezTo>
                    <a:pt x="380" y="308"/>
                    <a:pt x="523" y="386"/>
                    <a:pt x="665" y="473"/>
                  </a:cubicBezTo>
                  <a:cubicBezTo>
                    <a:pt x="1050" y="703"/>
                    <a:pt x="1444" y="934"/>
                    <a:pt x="1839" y="1164"/>
                  </a:cubicBezTo>
                  <a:lnTo>
                    <a:pt x="2826" y="1756"/>
                  </a:lnTo>
                  <a:cubicBezTo>
                    <a:pt x="2834" y="1756"/>
                    <a:pt x="2936" y="1825"/>
                    <a:pt x="2990" y="1854"/>
                  </a:cubicBezTo>
                  <a:lnTo>
                    <a:pt x="2990" y="1854"/>
                  </a:lnTo>
                  <a:cubicBezTo>
                    <a:pt x="2990" y="1862"/>
                    <a:pt x="2990" y="1873"/>
                    <a:pt x="2990" y="1887"/>
                  </a:cubicBezTo>
                  <a:cubicBezTo>
                    <a:pt x="3001" y="1964"/>
                    <a:pt x="3001" y="2041"/>
                    <a:pt x="3001" y="2118"/>
                  </a:cubicBezTo>
                  <a:cubicBezTo>
                    <a:pt x="3012" y="2513"/>
                    <a:pt x="3034" y="2918"/>
                    <a:pt x="3045" y="3324"/>
                  </a:cubicBezTo>
                  <a:cubicBezTo>
                    <a:pt x="3045" y="3362"/>
                    <a:pt x="3078" y="3381"/>
                    <a:pt x="3111" y="3381"/>
                  </a:cubicBezTo>
                  <a:cubicBezTo>
                    <a:pt x="3144" y="3381"/>
                    <a:pt x="3177" y="3362"/>
                    <a:pt x="3177" y="3324"/>
                  </a:cubicBezTo>
                  <a:cubicBezTo>
                    <a:pt x="3165" y="2951"/>
                    <a:pt x="3143" y="2589"/>
                    <a:pt x="3133" y="2228"/>
                  </a:cubicBezTo>
                  <a:cubicBezTo>
                    <a:pt x="3133" y="2096"/>
                    <a:pt x="3155" y="1931"/>
                    <a:pt x="3121" y="1811"/>
                  </a:cubicBezTo>
                  <a:cubicBezTo>
                    <a:pt x="3099" y="1745"/>
                    <a:pt x="3034" y="1734"/>
                    <a:pt x="2979" y="1701"/>
                  </a:cubicBezTo>
                  <a:cubicBezTo>
                    <a:pt x="2256" y="1263"/>
                    <a:pt x="1532" y="835"/>
                    <a:pt x="797" y="396"/>
                  </a:cubicBezTo>
                  <a:cubicBezTo>
                    <a:pt x="633" y="298"/>
                    <a:pt x="458" y="199"/>
                    <a:pt x="293" y="111"/>
                  </a:cubicBezTo>
                  <a:cubicBezTo>
                    <a:pt x="241" y="80"/>
                    <a:pt x="150" y="1"/>
                    <a:pt x="85" y="1"/>
                  </a:cubicBezTo>
                  <a:close/>
                </a:path>
              </a:pathLst>
            </a:custGeom>
            <a:solidFill>
              <a:srgbClr val="221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3"/>
            <p:cNvSpPr/>
            <p:nvPr/>
          </p:nvSpPr>
          <p:spPr>
            <a:xfrm>
              <a:off x="2572025" y="2737350"/>
              <a:ext cx="32250" cy="20850"/>
            </a:xfrm>
            <a:custGeom>
              <a:avLst/>
              <a:gdLst/>
              <a:ahLst/>
              <a:cxnLst/>
              <a:rect l="l" t="t" r="r" b="b"/>
              <a:pathLst>
                <a:path w="1290" h="834" extrusionOk="0">
                  <a:moveTo>
                    <a:pt x="1202" y="0"/>
                  </a:moveTo>
                  <a:cubicBezTo>
                    <a:pt x="1192" y="0"/>
                    <a:pt x="1181" y="3"/>
                    <a:pt x="1170" y="10"/>
                  </a:cubicBezTo>
                  <a:cubicBezTo>
                    <a:pt x="841" y="218"/>
                    <a:pt x="512" y="427"/>
                    <a:pt x="184" y="624"/>
                  </a:cubicBezTo>
                  <a:cubicBezTo>
                    <a:pt x="140" y="657"/>
                    <a:pt x="84" y="679"/>
                    <a:pt x="41" y="723"/>
                  </a:cubicBezTo>
                  <a:cubicBezTo>
                    <a:pt x="0" y="774"/>
                    <a:pt x="34" y="834"/>
                    <a:pt x="92" y="834"/>
                  </a:cubicBezTo>
                  <a:cubicBezTo>
                    <a:pt x="96" y="834"/>
                    <a:pt x="101" y="833"/>
                    <a:pt x="106" y="832"/>
                  </a:cubicBezTo>
                  <a:lnTo>
                    <a:pt x="118" y="822"/>
                  </a:lnTo>
                  <a:cubicBezTo>
                    <a:pt x="119" y="821"/>
                    <a:pt x="121" y="820"/>
                    <a:pt x="122" y="820"/>
                  </a:cubicBezTo>
                  <a:lnTo>
                    <a:pt x="122" y="820"/>
                  </a:lnTo>
                  <a:cubicBezTo>
                    <a:pt x="127" y="818"/>
                    <a:pt x="143" y="807"/>
                    <a:pt x="150" y="800"/>
                  </a:cubicBezTo>
                  <a:cubicBezTo>
                    <a:pt x="184" y="788"/>
                    <a:pt x="205" y="766"/>
                    <a:pt x="238" y="745"/>
                  </a:cubicBezTo>
                  <a:lnTo>
                    <a:pt x="501" y="581"/>
                  </a:lnTo>
                  <a:cubicBezTo>
                    <a:pt x="698" y="460"/>
                    <a:pt x="896" y="328"/>
                    <a:pt x="1093" y="208"/>
                  </a:cubicBezTo>
                  <a:cubicBezTo>
                    <a:pt x="1137" y="174"/>
                    <a:pt x="1181" y="153"/>
                    <a:pt x="1225" y="120"/>
                  </a:cubicBezTo>
                  <a:cubicBezTo>
                    <a:pt x="1289" y="83"/>
                    <a:pt x="1254" y="0"/>
                    <a:pt x="1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3"/>
            <p:cNvSpPr/>
            <p:nvPr/>
          </p:nvSpPr>
          <p:spPr>
            <a:xfrm>
              <a:off x="2464475" y="2717700"/>
              <a:ext cx="103650" cy="98600"/>
            </a:xfrm>
            <a:custGeom>
              <a:avLst/>
              <a:gdLst/>
              <a:ahLst/>
              <a:cxnLst/>
              <a:rect l="l" t="t" r="r" b="b"/>
              <a:pathLst>
                <a:path w="4146" h="3944" extrusionOk="0">
                  <a:moveTo>
                    <a:pt x="1134" y="1"/>
                  </a:moveTo>
                  <a:cubicBezTo>
                    <a:pt x="1088" y="1"/>
                    <a:pt x="1042" y="15"/>
                    <a:pt x="999" y="39"/>
                  </a:cubicBezTo>
                  <a:lnTo>
                    <a:pt x="122" y="566"/>
                  </a:lnTo>
                  <a:cubicBezTo>
                    <a:pt x="45" y="610"/>
                    <a:pt x="1" y="687"/>
                    <a:pt x="1" y="775"/>
                  </a:cubicBezTo>
                  <a:lnTo>
                    <a:pt x="23" y="2134"/>
                  </a:lnTo>
                  <a:cubicBezTo>
                    <a:pt x="23" y="2222"/>
                    <a:pt x="67" y="2298"/>
                    <a:pt x="144" y="2342"/>
                  </a:cubicBezTo>
                  <a:lnTo>
                    <a:pt x="2907" y="3910"/>
                  </a:lnTo>
                  <a:cubicBezTo>
                    <a:pt x="2945" y="3932"/>
                    <a:pt x="2986" y="3943"/>
                    <a:pt x="3027" y="3943"/>
                  </a:cubicBezTo>
                  <a:cubicBezTo>
                    <a:pt x="3068" y="3943"/>
                    <a:pt x="3109" y="3932"/>
                    <a:pt x="3148" y="3910"/>
                  </a:cubicBezTo>
                  <a:lnTo>
                    <a:pt x="4025" y="3372"/>
                  </a:lnTo>
                  <a:cubicBezTo>
                    <a:pt x="4101" y="3329"/>
                    <a:pt x="4145" y="3252"/>
                    <a:pt x="4145" y="3165"/>
                  </a:cubicBezTo>
                  <a:lnTo>
                    <a:pt x="4123" y="1794"/>
                  </a:lnTo>
                  <a:cubicBezTo>
                    <a:pt x="4123" y="1706"/>
                    <a:pt x="4079" y="1630"/>
                    <a:pt x="4003" y="1586"/>
                  </a:cubicBezTo>
                  <a:lnTo>
                    <a:pt x="1240" y="29"/>
                  </a:lnTo>
                  <a:cubicBezTo>
                    <a:pt x="1206" y="10"/>
                    <a:pt x="1170" y="1"/>
                    <a:pt x="11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3"/>
            <p:cNvSpPr/>
            <p:nvPr/>
          </p:nvSpPr>
          <p:spPr>
            <a:xfrm>
              <a:off x="2462525" y="2733175"/>
              <a:ext cx="79425" cy="84550"/>
            </a:xfrm>
            <a:custGeom>
              <a:avLst/>
              <a:gdLst/>
              <a:ahLst/>
              <a:cxnLst/>
              <a:rect l="l" t="t" r="r" b="b"/>
              <a:pathLst>
                <a:path w="3177" h="3382" extrusionOk="0">
                  <a:moveTo>
                    <a:pt x="3015" y="1866"/>
                  </a:moveTo>
                  <a:lnTo>
                    <a:pt x="3015" y="1866"/>
                  </a:lnTo>
                  <a:cubicBezTo>
                    <a:pt x="3015" y="1866"/>
                    <a:pt x="3016" y="1866"/>
                    <a:pt x="3016" y="1867"/>
                  </a:cubicBezTo>
                  <a:lnTo>
                    <a:pt x="3016" y="1867"/>
                  </a:lnTo>
                  <a:cubicBezTo>
                    <a:pt x="3016" y="1867"/>
                    <a:pt x="3016" y="1867"/>
                    <a:pt x="3016" y="1867"/>
                  </a:cubicBezTo>
                  <a:cubicBezTo>
                    <a:pt x="3016" y="1867"/>
                    <a:pt x="3015" y="1866"/>
                    <a:pt x="3015" y="1866"/>
                  </a:cubicBezTo>
                  <a:close/>
                  <a:moveTo>
                    <a:pt x="91" y="1"/>
                  </a:moveTo>
                  <a:cubicBezTo>
                    <a:pt x="87" y="1"/>
                    <a:pt x="83" y="1"/>
                    <a:pt x="79" y="2"/>
                  </a:cubicBezTo>
                  <a:cubicBezTo>
                    <a:pt x="0" y="22"/>
                    <a:pt x="27" y="120"/>
                    <a:pt x="89" y="133"/>
                  </a:cubicBezTo>
                  <a:lnTo>
                    <a:pt x="89" y="133"/>
                  </a:lnTo>
                  <a:cubicBezTo>
                    <a:pt x="82" y="132"/>
                    <a:pt x="77" y="132"/>
                    <a:pt x="76" y="132"/>
                  </a:cubicBezTo>
                  <a:cubicBezTo>
                    <a:pt x="73" y="132"/>
                    <a:pt x="91" y="136"/>
                    <a:pt x="123" y="156"/>
                  </a:cubicBezTo>
                  <a:cubicBezTo>
                    <a:pt x="167" y="177"/>
                    <a:pt x="200" y="199"/>
                    <a:pt x="244" y="221"/>
                  </a:cubicBezTo>
                  <a:cubicBezTo>
                    <a:pt x="386" y="309"/>
                    <a:pt x="529" y="385"/>
                    <a:pt x="660" y="473"/>
                  </a:cubicBezTo>
                  <a:cubicBezTo>
                    <a:pt x="1055" y="704"/>
                    <a:pt x="1450" y="933"/>
                    <a:pt x="1833" y="1164"/>
                  </a:cubicBezTo>
                  <a:cubicBezTo>
                    <a:pt x="2173" y="1362"/>
                    <a:pt x="2502" y="1559"/>
                    <a:pt x="2831" y="1745"/>
                  </a:cubicBezTo>
                  <a:cubicBezTo>
                    <a:pt x="2840" y="1754"/>
                    <a:pt x="2948" y="1829"/>
                    <a:pt x="2995" y="1856"/>
                  </a:cubicBezTo>
                  <a:lnTo>
                    <a:pt x="2995" y="1856"/>
                  </a:lnTo>
                  <a:cubicBezTo>
                    <a:pt x="2995" y="1862"/>
                    <a:pt x="2995" y="1869"/>
                    <a:pt x="2995" y="1876"/>
                  </a:cubicBezTo>
                  <a:cubicBezTo>
                    <a:pt x="2995" y="1954"/>
                    <a:pt x="3007" y="2030"/>
                    <a:pt x="3007" y="2107"/>
                  </a:cubicBezTo>
                  <a:cubicBezTo>
                    <a:pt x="3017" y="2512"/>
                    <a:pt x="3029" y="2918"/>
                    <a:pt x="3051" y="3324"/>
                  </a:cubicBezTo>
                  <a:cubicBezTo>
                    <a:pt x="3051" y="3362"/>
                    <a:pt x="3083" y="3381"/>
                    <a:pt x="3115" y="3381"/>
                  </a:cubicBezTo>
                  <a:cubicBezTo>
                    <a:pt x="3146" y="3381"/>
                    <a:pt x="3176" y="3362"/>
                    <a:pt x="3171" y="3324"/>
                  </a:cubicBezTo>
                  <a:cubicBezTo>
                    <a:pt x="3160" y="2951"/>
                    <a:pt x="3149" y="2589"/>
                    <a:pt x="3138" y="2227"/>
                  </a:cubicBezTo>
                  <a:cubicBezTo>
                    <a:pt x="3127" y="2096"/>
                    <a:pt x="3160" y="1932"/>
                    <a:pt x="3116" y="1811"/>
                  </a:cubicBezTo>
                  <a:cubicBezTo>
                    <a:pt x="3105" y="1745"/>
                    <a:pt x="3039" y="1723"/>
                    <a:pt x="2985" y="1690"/>
                  </a:cubicBezTo>
                  <a:cubicBezTo>
                    <a:pt x="2261" y="1262"/>
                    <a:pt x="1526" y="824"/>
                    <a:pt x="803" y="397"/>
                  </a:cubicBezTo>
                  <a:cubicBezTo>
                    <a:pt x="627" y="298"/>
                    <a:pt x="463" y="199"/>
                    <a:pt x="298" y="100"/>
                  </a:cubicBezTo>
                  <a:cubicBezTo>
                    <a:pt x="247" y="80"/>
                    <a:pt x="157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3"/>
            <p:cNvSpPr/>
            <p:nvPr/>
          </p:nvSpPr>
          <p:spPr>
            <a:xfrm>
              <a:off x="2537125" y="2758975"/>
              <a:ext cx="32600" cy="20850"/>
            </a:xfrm>
            <a:custGeom>
              <a:avLst/>
              <a:gdLst/>
              <a:ahLst/>
              <a:cxnLst/>
              <a:rect l="l" t="t" r="r" b="b"/>
              <a:pathLst>
                <a:path w="1304" h="834" extrusionOk="0">
                  <a:moveTo>
                    <a:pt x="77" y="702"/>
                  </a:moveTo>
                  <a:cubicBezTo>
                    <a:pt x="78" y="704"/>
                    <a:pt x="79" y="706"/>
                    <a:pt x="80" y="708"/>
                  </a:cubicBezTo>
                  <a:lnTo>
                    <a:pt x="80" y="708"/>
                  </a:lnTo>
                  <a:cubicBezTo>
                    <a:pt x="78" y="709"/>
                    <a:pt x="76" y="709"/>
                    <a:pt x="74" y="710"/>
                  </a:cubicBezTo>
                  <a:lnTo>
                    <a:pt x="74" y="710"/>
                  </a:lnTo>
                  <a:cubicBezTo>
                    <a:pt x="76" y="709"/>
                    <a:pt x="77" y="706"/>
                    <a:pt x="77" y="702"/>
                  </a:cubicBezTo>
                  <a:close/>
                  <a:moveTo>
                    <a:pt x="1209" y="1"/>
                  </a:moveTo>
                  <a:cubicBezTo>
                    <a:pt x="1198" y="1"/>
                    <a:pt x="1186" y="4"/>
                    <a:pt x="1173" y="11"/>
                  </a:cubicBezTo>
                  <a:cubicBezTo>
                    <a:pt x="856" y="220"/>
                    <a:pt x="527" y="417"/>
                    <a:pt x="198" y="625"/>
                  </a:cubicBezTo>
                  <a:cubicBezTo>
                    <a:pt x="154" y="658"/>
                    <a:pt x="88" y="680"/>
                    <a:pt x="55" y="724"/>
                  </a:cubicBezTo>
                  <a:cubicBezTo>
                    <a:pt x="1" y="768"/>
                    <a:pt x="55" y="834"/>
                    <a:pt x="110" y="834"/>
                  </a:cubicBezTo>
                  <a:cubicBezTo>
                    <a:pt x="121" y="834"/>
                    <a:pt x="132" y="822"/>
                    <a:pt x="132" y="822"/>
                  </a:cubicBezTo>
                  <a:cubicBezTo>
                    <a:pt x="133" y="822"/>
                    <a:pt x="135" y="822"/>
                    <a:pt x="136" y="821"/>
                  </a:cubicBezTo>
                  <a:lnTo>
                    <a:pt x="136" y="821"/>
                  </a:lnTo>
                  <a:cubicBezTo>
                    <a:pt x="136" y="821"/>
                    <a:pt x="136" y="821"/>
                    <a:pt x="136" y="821"/>
                  </a:cubicBezTo>
                  <a:cubicBezTo>
                    <a:pt x="139" y="821"/>
                    <a:pt x="158" y="808"/>
                    <a:pt x="165" y="801"/>
                  </a:cubicBezTo>
                  <a:cubicBezTo>
                    <a:pt x="187" y="779"/>
                    <a:pt x="220" y="768"/>
                    <a:pt x="242" y="746"/>
                  </a:cubicBezTo>
                  <a:cubicBezTo>
                    <a:pt x="330" y="691"/>
                    <a:pt x="428" y="637"/>
                    <a:pt x="516" y="581"/>
                  </a:cubicBezTo>
                  <a:cubicBezTo>
                    <a:pt x="713" y="461"/>
                    <a:pt x="910" y="330"/>
                    <a:pt x="1108" y="208"/>
                  </a:cubicBezTo>
                  <a:cubicBezTo>
                    <a:pt x="1152" y="176"/>
                    <a:pt x="1195" y="154"/>
                    <a:pt x="1239" y="121"/>
                  </a:cubicBezTo>
                  <a:cubicBezTo>
                    <a:pt x="1304" y="84"/>
                    <a:pt x="1268" y="1"/>
                    <a:pt x="1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3"/>
            <p:cNvSpPr/>
            <p:nvPr/>
          </p:nvSpPr>
          <p:spPr>
            <a:xfrm>
              <a:off x="2428300" y="2737875"/>
              <a:ext cx="103650" cy="98400"/>
            </a:xfrm>
            <a:custGeom>
              <a:avLst/>
              <a:gdLst/>
              <a:ahLst/>
              <a:cxnLst/>
              <a:rect l="l" t="t" r="r" b="b"/>
              <a:pathLst>
                <a:path w="4146" h="3936" extrusionOk="0">
                  <a:moveTo>
                    <a:pt x="1119" y="0"/>
                  </a:moveTo>
                  <a:cubicBezTo>
                    <a:pt x="1078" y="0"/>
                    <a:pt x="1037" y="11"/>
                    <a:pt x="999" y="33"/>
                  </a:cubicBezTo>
                  <a:lnTo>
                    <a:pt x="122" y="560"/>
                  </a:lnTo>
                  <a:cubicBezTo>
                    <a:pt x="45" y="603"/>
                    <a:pt x="1" y="691"/>
                    <a:pt x="1" y="767"/>
                  </a:cubicBezTo>
                  <a:lnTo>
                    <a:pt x="23" y="2127"/>
                  </a:lnTo>
                  <a:cubicBezTo>
                    <a:pt x="23" y="2215"/>
                    <a:pt x="66" y="2292"/>
                    <a:pt x="144" y="2336"/>
                  </a:cubicBezTo>
                  <a:lnTo>
                    <a:pt x="2907" y="3903"/>
                  </a:lnTo>
                  <a:cubicBezTo>
                    <a:pt x="2945" y="3925"/>
                    <a:pt x="2986" y="3936"/>
                    <a:pt x="3027" y="3936"/>
                  </a:cubicBezTo>
                  <a:cubicBezTo>
                    <a:pt x="3068" y="3936"/>
                    <a:pt x="3109" y="3925"/>
                    <a:pt x="3148" y="3903"/>
                  </a:cubicBezTo>
                  <a:lnTo>
                    <a:pt x="4025" y="3377"/>
                  </a:lnTo>
                  <a:cubicBezTo>
                    <a:pt x="4101" y="3333"/>
                    <a:pt x="4145" y="3257"/>
                    <a:pt x="4145" y="3169"/>
                  </a:cubicBezTo>
                  <a:lnTo>
                    <a:pt x="4123" y="1787"/>
                  </a:lnTo>
                  <a:cubicBezTo>
                    <a:pt x="4123" y="1700"/>
                    <a:pt x="4079" y="1623"/>
                    <a:pt x="4003" y="1579"/>
                  </a:cubicBezTo>
                  <a:lnTo>
                    <a:pt x="1240" y="33"/>
                  </a:lnTo>
                  <a:cubicBezTo>
                    <a:pt x="1201" y="11"/>
                    <a:pt x="1160" y="0"/>
                    <a:pt x="11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3"/>
            <p:cNvSpPr/>
            <p:nvPr/>
          </p:nvSpPr>
          <p:spPr>
            <a:xfrm>
              <a:off x="2426200" y="2753475"/>
              <a:ext cx="79700" cy="84475"/>
            </a:xfrm>
            <a:custGeom>
              <a:avLst/>
              <a:gdLst/>
              <a:ahLst/>
              <a:cxnLst/>
              <a:rect l="l" t="t" r="r" b="b"/>
              <a:pathLst>
                <a:path w="3188" h="3379" extrusionOk="0">
                  <a:moveTo>
                    <a:pt x="3017" y="1853"/>
                  </a:moveTo>
                  <a:lnTo>
                    <a:pt x="3017" y="1853"/>
                  </a:lnTo>
                  <a:cubicBezTo>
                    <a:pt x="3019" y="1854"/>
                    <a:pt x="3021" y="1855"/>
                    <a:pt x="3022" y="1855"/>
                  </a:cubicBezTo>
                  <a:cubicBezTo>
                    <a:pt x="3022" y="1855"/>
                    <a:pt x="3022" y="1855"/>
                    <a:pt x="3023" y="1854"/>
                  </a:cubicBezTo>
                  <a:lnTo>
                    <a:pt x="3023" y="1854"/>
                  </a:lnTo>
                  <a:cubicBezTo>
                    <a:pt x="3022" y="1856"/>
                    <a:pt x="3021" y="1857"/>
                    <a:pt x="3020" y="1857"/>
                  </a:cubicBezTo>
                  <a:cubicBezTo>
                    <a:pt x="3019" y="1857"/>
                    <a:pt x="3018" y="1855"/>
                    <a:pt x="3017" y="1853"/>
                  </a:cubicBezTo>
                  <a:close/>
                  <a:moveTo>
                    <a:pt x="99" y="0"/>
                  </a:moveTo>
                  <a:cubicBezTo>
                    <a:pt x="94" y="0"/>
                    <a:pt x="89" y="1"/>
                    <a:pt x="85" y="1"/>
                  </a:cubicBezTo>
                  <a:cubicBezTo>
                    <a:pt x="1" y="11"/>
                    <a:pt x="37" y="122"/>
                    <a:pt x="108" y="122"/>
                  </a:cubicBezTo>
                  <a:cubicBezTo>
                    <a:pt x="111" y="122"/>
                    <a:pt x="115" y="122"/>
                    <a:pt x="118" y="121"/>
                  </a:cubicBezTo>
                  <a:lnTo>
                    <a:pt x="118" y="121"/>
                  </a:lnTo>
                  <a:cubicBezTo>
                    <a:pt x="63" y="133"/>
                    <a:pt x="74" y="121"/>
                    <a:pt x="129" y="143"/>
                  </a:cubicBezTo>
                  <a:cubicBezTo>
                    <a:pt x="172" y="165"/>
                    <a:pt x="206" y="199"/>
                    <a:pt x="250" y="221"/>
                  </a:cubicBezTo>
                  <a:cubicBezTo>
                    <a:pt x="392" y="297"/>
                    <a:pt x="535" y="385"/>
                    <a:pt x="677" y="462"/>
                  </a:cubicBezTo>
                  <a:cubicBezTo>
                    <a:pt x="1061" y="692"/>
                    <a:pt x="1456" y="922"/>
                    <a:pt x="1839" y="1152"/>
                  </a:cubicBezTo>
                  <a:cubicBezTo>
                    <a:pt x="2179" y="1349"/>
                    <a:pt x="2508" y="1547"/>
                    <a:pt x="2837" y="1744"/>
                  </a:cubicBezTo>
                  <a:cubicBezTo>
                    <a:pt x="2845" y="1753"/>
                    <a:pt x="2954" y="1822"/>
                    <a:pt x="3001" y="1846"/>
                  </a:cubicBezTo>
                  <a:lnTo>
                    <a:pt x="3001" y="1846"/>
                  </a:lnTo>
                  <a:cubicBezTo>
                    <a:pt x="3001" y="1854"/>
                    <a:pt x="3001" y="1864"/>
                    <a:pt x="3001" y="1876"/>
                  </a:cubicBezTo>
                  <a:cubicBezTo>
                    <a:pt x="3001" y="1953"/>
                    <a:pt x="3012" y="2029"/>
                    <a:pt x="3012" y="2106"/>
                  </a:cubicBezTo>
                  <a:cubicBezTo>
                    <a:pt x="3023" y="2512"/>
                    <a:pt x="3045" y="2906"/>
                    <a:pt x="3056" y="3312"/>
                  </a:cubicBezTo>
                  <a:cubicBezTo>
                    <a:pt x="3056" y="3356"/>
                    <a:pt x="3089" y="3378"/>
                    <a:pt x="3122" y="3378"/>
                  </a:cubicBezTo>
                  <a:cubicBezTo>
                    <a:pt x="3155" y="3378"/>
                    <a:pt x="3188" y="3356"/>
                    <a:pt x="3188" y="3312"/>
                  </a:cubicBezTo>
                  <a:cubicBezTo>
                    <a:pt x="3166" y="2950"/>
                    <a:pt x="3155" y="2577"/>
                    <a:pt x="3144" y="2216"/>
                  </a:cubicBezTo>
                  <a:cubicBezTo>
                    <a:pt x="3133" y="2095"/>
                    <a:pt x="3166" y="1931"/>
                    <a:pt x="3133" y="1810"/>
                  </a:cubicBezTo>
                  <a:cubicBezTo>
                    <a:pt x="3111" y="1744"/>
                    <a:pt x="3045" y="1722"/>
                    <a:pt x="2991" y="1690"/>
                  </a:cubicBezTo>
                  <a:cubicBezTo>
                    <a:pt x="2267" y="1251"/>
                    <a:pt x="1532" y="823"/>
                    <a:pt x="808" y="396"/>
                  </a:cubicBezTo>
                  <a:cubicBezTo>
                    <a:pt x="644" y="297"/>
                    <a:pt x="469" y="199"/>
                    <a:pt x="304" y="100"/>
                  </a:cubicBezTo>
                  <a:cubicBezTo>
                    <a:pt x="253" y="69"/>
                    <a:pt x="164" y="0"/>
                    <a:pt x="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3"/>
            <p:cNvSpPr/>
            <p:nvPr/>
          </p:nvSpPr>
          <p:spPr>
            <a:xfrm>
              <a:off x="2501050" y="2779025"/>
              <a:ext cx="32525" cy="20850"/>
            </a:xfrm>
            <a:custGeom>
              <a:avLst/>
              <a:gdLst/>
              <a:ahLst/>
              <a:cxnLst/>
              <a:rect l="l" t="t" r="r" b="b"/>
              <a:pathLst>
                <a:path w="1301" h="834" extrusionOk="0">
                  <a:moveTo>
                    <a:pt x="1203" y="0"/>
                  </a:moveTo>
                  <a:cubicBezTo>
                    <a:pt x="1192" y="0"/>
                    <a:pt x="1181" y="3"/>
                    <a:pt x="1169" y="10"/>
                  </a:cubicBezTo>
                  <a:cubicBezTo>
                    <a:pt x="852" y="218"/>
                    <a:pt x="523" y="427"/>
                    <a:pt x="194" y="634"/>
                  </a:cubicBezTo>
                  <a:cubicBezTo>
                    <a:pt x="155" y="654"/>
                    <a:pt x="99" y="682"/>
                    <a:pt x="63" y="711"/>
                  </a:cubicBezTo>
                  <a:lnTo>
                    <a:pt x="63" y="711"/>
                  </a:lnTo>
                  <a:cubicBezTo>
                    <a:pt x="63" y="711"/>
                    <a:pt x="63" y="711"/>
                    <a:pt x="62" y="712"/>
                  </a:cubicBezTo>
                  <a:lnTo>
                    <a:pt x="63" y="712"/>
                  </a:lnTo>
                  <a:cubicBezTo>
                    <a:pt x="59" y="715"/>
                    <a:pt x="55" y="719"/>
                    <a:pt x="51" y="722"/>
                  </a:cubicBezTo>
                  <a:cubicBezTo>
                    <a:pt x="1" y="773"/>
                    <a:pt x="43" y="833"/>
                    <a:pt x="93" y="833"/>
                  </a:cubicBezTo>
                  <a:cubicBezTo>
                    <a:pt x="98" y="833"/>
                    <a:pt x="102" y="833"/>
                    <a:pt x="106" y="832"/>
                  </a:cubicBezTo>
                  <a:cubicBezTo>
                    <a:pt x="117" y="832"/>
                    <a:pt x="128" y="821"/>
                    <a:pt x="128" y="821"/>
                  </a:cubicBezTo>
                  <a:cubicBezTo>
                    <a:pt x="131" y="820"/>
                    <a:pt x="134" y="819"/>
                    <a:pt x="136" y="817"/>
                  </a:cubicBezTo>
                  <a:lnTo>
                    <a:pt x="136" y="817"/>
                  </a:lnTo>
                  <a:cubicBezTo>
                    <a:pt x="137" y="818"/>
                    <a:pt x="138" y="820"/>
                    <a:pt x="139" y="821"/>
                  </a:cubicBezTo>
                  <a:cubicBezTo>
                    <a:pt x="133" y="827"/>
                    <a:pt x="131" y="829"/>
                    <a:pt x="131" y="829"/>
                  </a:cubicBezTo>
                  <a:cubicBezTo>
                    <a:pt x="132" y="829"/>
                    <a:pt x="153" y="810"/>
                    <a:pt x="161" y="810"/>
                  </a:cubicBezTo>
                  <a:cubicBezTo>
                    <a:pt x="183" y="788"/>
                    <a:pt x="216" y="766"/>
                    <a:pt x="238" y="755"/>
                  </a:cubicBezTo>
                  <a:cubicBezTo>
                    <a:pt x="336" y="700"/>
                    <a:pt x="424" y="634"/>
                    <a:pt x="511" y="580"/>
                  </a:cubicBezTo>
                  <a:cubicBezTo>
                    <a:pt x="709" y="459"/>
                    <a:pt x="906" y="339"/>
                    <a:pt x="1103" y="207"/>
                  </a:cubicBezTo>
                  <a:cubicBezTo>
                    <a:pt x="1147" y="185"/>
                    <a:pt x="1191" y="152"/>
                    <a:pt x="1235" y="130"/>
                  </a:cubicBezTo>
                  <a:cubicBezTo>
                    <a:pt x="1301" y="93"/>
                    <a:pt x="1263" y="0"/>
                    <a:pt x="1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3"/>
            <p:cNvSpPr/>
            <p:nvPr/>
          </p:nvSpPr>
          <p:spPr>
            <a:xfrm>
              <a:off x="2395950" y="2757575"/>
              <a:ext cx="103650" cy="98450"/>
            </a:xfrm>
            <a:custGeom>
              <a:avLst/>
              <a:gdLst/>
              <a:ahLst/>
              <a:cxnLst/>
              <a:rect l="l" t="t" r="r" b="b"/>
              <a:pathLst>
                <a:path w="4146" h="3938" extrusionOk="0">
                  <a:moveTo>
                    <a:pt x="1129" y="0"/>
                  </a:moveTo>
                  <a:cubicBezTo>
                    <a:pt x="1084" y="0"/>
                    <a:pt x="1040" y="11"/>
                    <a:pt x="999" y="35"/>
                  </a:cubicBezTo>
                  <a:lnTo>
                    <a:pt x="122" y="561"/>
                  </a:lnTo>
                  <a:cubicBezTo>
                    <a:pt x="45" y="605"/>
                    <a:pt x="1" y="681"/>
                    <a:pt x="1" y="769"/>
                  </a:cubicBezTo>
                  <a:lnTo>
                    <a:pt x="23" y="2128"/>
                  </a:lnTo>
                  <a:cubicBezTo>
                    <a:pt x="23" y="2216"/>
                    <a:pt x="67" y="2293"/>
                    <a:pt x="144" y="2337"/>
                  </a:cubicBezTo>
                  <a:lnTo>
                    <a:pt x="2907" y="3904"/>
                  </a:lnTo>
                  <a:cubicBezTo>
                    <a:pt x="2945" y="3926"/>
                    <a:pt x="2989" y="3937"/>
                    <a:pt x="3031" y="3937"/>
                  </a:cubicBezTo>
                  <a:cubicBezTo>
                    <a:pt x="3074" y="3937"/>
                    <a:pt x="3115" y="3926"/>
                    <a:pt x="3148" y="3904"/>
                  </a:cubicBezTo>
                  <a:lnTo>
                    <a:pt x="4036" y="3378"/>
                  </a:lnTo>
                  <a:cubicBezTo>
                    <a:pt x="4101" y="3334"/>
                    <a:pt x="4145" y="3247"/>
                    <a:pt x="4145" y="3170"/>
                  </a:cubicBezTo>
                  <a:lnTo>
                    <a:pt x="4135" y="1789"/>
                  </a:lnTo>
                  <a:cubicBezTo>
                    <a:pt x="4123" y="1701"/>
                    <a:pt x="4080" y="1624"/>
                    <a:pt x="4003" y="1580"/>
                  </a:cubicBezTo>
                  <a:lnTo>
                    <a:pt x="1240" y="23"/>
                  </a:lnTo>
                  <a:cubicBezTo>
                    <a:pt x="1205" y="8"/>
                    <a:pt x="1167" y="0"/>
                    <a:pt x="11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3"/>
            <p:cNvSpPr/>
            <p:nvPr/>
          </p:nvSpPr>
          <p:spPr>
            <a:xfrm>
              <a:off x="2394150" y="2772925"/>
              <a:ext cx="79425" cy="84550"/>
            </a:xfrm>
            <a:custGeom>
              <a:avLst/>
              <a:gdLst/>
              <a:ahLst/>
              <a:cxnLst/>
              <a:rect l="l" t="t" r="r" b="b"/>
              <a:pathLst>
                <a:path w="3177" h="3382" extrusionOk="0">
                  <a:moveTo>
                    <a:pt x="3017" y="1865"/>
                  </a:moveTo>
                  <a:lnTo>
                    <a:pt x="3017" y="1865"/>
                  </a:lnTo>
                  <a:cubicBezTo>
                    <a:pt x="3018" y="1866"/>
                    <a:pt x="3019" y="1866"/>
                    <a:pt x="3020" y="1866"/>
                  </a:cubicBezTo>
                  <a:cubicBezTo>
                    <a:pt x="3020" y="1866"/>
                    <a:pt x="3020" y="1866"/>
                    <a:pt x="3021" y="1866"/>
                  </a:cubicBezTo>
                  <a:lnTo>
                    <a:pt x="3021" y="1866"/>
                  </a:lnTo>
                  <a:cubicBezTo>
                    <a:pt x="3020" y="1866"/>
                    <a:pt x="3020" y="1866"/>
                    <a:pt x="3019" y="1866"/>
                  </a:cubicBezTo>
                  <a:cubicBezTo>
                    <a:pt x="3018" y="1866"/>
                    <a:pt x="3018" y="1866"/>
                    <a:pt x="3017" y="1865"/>
                  </a:cubicBezTo>
                  <a:close/>
                  <a:moveTo>
                    <a:pt x="84" y="0"/>
                  </a:moveTo>
                  <a:cubicBezTo>
                    <a:pt x="80" y="0"/>
                    <a:pt x="77" y="1"/>
                    <a:pt x="73" y="1"/>
                  </a:cubicBezTo>
                  <a:cubicBezTo>
                    <a:pt x="0" y="22"/>
                    <a:pt x="26" y="134"/>
                    <a:pt x="96" y="134"/>
                  </a:cubicBezTo>
                  <a:cubicBezTo>
                    <a:pt x="99" y="134"/>
                    <a:pt x="103" y="133"/>
                    <a:pt x="106" y="133"/>
                  </a:cubicBezTo>
                  <a:lnTo>
                    <a:pt x="106" y="133"/>
                  </a:lnTo>
                  <a:cubicBezTo>
                    <a:pt x="93" y="136"/>
                    <a:pt x="84" y="136"/>
                    <a:pt x="79" y="137"/>
                  </a:cubicBezTo>
                  <a:lnTo>
                    <a:pt x="79" y="137"/>
                  </a:lnTo>
                  <a:cubicBezTo>
                    <a:pt x="77" y="136"/>
                    <a:pt x="75" y="136"/>
                    <a:pt x="74" y="136"/>
                  </a:cubicBezTo>
                  <a:cubicBezTo>
                    <a:pt x="72" y="136"/>
                    <a:pt x="73" y="137"/>
                    <a:pt x="78" y="137"/>
                  </a:cubicBezTo>
                  <a:cubicBezTo>
                    <a:pt x="78" y="137"/>
                    <a:pt x="79" y="137"/>
                    <a:pt x="79" y="137"/>
                  </a:cubicBezTo>
                  <a:lnTo>
                    <a:pt x="79" y="137"/>
                  </a:lnTo>
                  <a:cubicBezTo>
                    <a:pt x="87" y="138"/>
                    <a:pt x="100" y="142"/>
                    <a:pt x="117" y="155"/>
                  </a:cubicBezTo>
                  <a:cubicBezTo>
                    <a:pt x="161" y="177"/>
                    <a:pt x="205" y="199"/>
                    <a:pt x="238" y="221"/>
                  </a:cubicBezTo>
                  <a:cubicBezTo>
                    <a:pt x="380" y="308"/>
                    <a:pt x="523" y="385"/>
                    <a:pt x="665" y="473"/>
                  </a:cubicBezTo>
                  <a:cubicBezTo>
                    <a:pt x="1049" y="703"/>
                    <a:pt x="1444" y="934"/>
                    <a:pt x="1839" y="1163"/>
                  </a:cubicBezTo>
                  <a:lnTo>
                    <a:pt x="2825" y="1756"/>
                  </a:lnTo>
                  <a:cubicBezTo>
                    <a:pt x="2833" y="1756"/>
                    <a:pt x="2936" y="1825"/>
                    <a:pt x="2990" y="1854"/>
                  </a:cubicBezTo>
                  <a:lnTo>
                    <a:pt x="2990" y="1854"/>
                  </a:lnTo>
                  <a:cubicBezTo>
                    <a:pt x="2990" y="1862"/>
                    <a:pt x="2989" y="1873"/>
                    <a:pt x="2989" y="1887"/>
                  </a:cubicBezTo>
                  <a:cubicBezTo>
                    <a:pt x="2989" y="1964"/>
                    <a:pt x="3001" y="2041"/>
                    <a:pt x="3001" y="2118"/>
                  </a:cubicBezTo>
                  <a:cubicBezTo>
                    <a:pt x="3011" y="2512"/>
                    <a:pt x="3033" y="2918"/>
                    <a:pt x="3045" y="3324"/>
                  </a:cubicBezTo>
                  <a:cubicBezTo>
                    <a:pt x="3045" y="3362"/>
                    <a:pt x="3078" y="3381"/>
                    <a:pt x="3110" y="3381"/>
                  </a:cubicBezTo>
                  <a:cubicBezTo>
                    <a:pt x="3143" y="3381"/>
                    <a:pt x="3176" y="3362"/>
                    <a:pt x="3176" y="3324"/>
                  </a:cubicBezTo>
                  <a:cubicBezTo>
                    <a:pt x="3154" y="2951"/>
                    <a:pt x="3143" y="2589"/>
                    <a:pt x="3132" y="2227"/>
                  </a:cubicBezTo>
                  <a:cubicBezTo>
                    <a:pt x="3132" y="2096"/>
                    <a:pt x="3154" y="1931"/>
                    <a:pt x="3121" y="1811"/>
                  </a:cubicBezTo>
                  <a:cubicBezTo>
                    <a:pt x="3099" y="1745"/>
                    <a:pt x="3033" y="1734"/>
                    <a:pt x="2979" y="1701"/>
                  </a:cubicBezTo>
                  <a:cubicBezTo>
                    <a:pt x="2255" y="1263"/>
                    <a:pt x="1532" y="835"/>
                    <a:pt x="797" y="396"/>
                  </a:cubicBezTo>
                  <a:cubicBezTo>
                    <a:pt x="633" y="298"/>
                    <a:pt x="457" y="199"/>
                    <a:pt x="292" y="111"/>
                  </a:cubicBezTo>
                  <a:cubicBezTo>
                    <a:pt x="241" y="80"/>
                    <a:pt x="150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3"/>
            <p:cNvSpPr/>
            <p:nvPr/>
          </p:nvSpPr>
          <p:spPr>
            <a:xfrm>
              <a:off x="2468950" y="2798750"/>
              <a:ext cx="32275" cy="20850"/>
            </a:xfrm>
            <a:custGeom>
              <a:avLst/>
              <a:gdLst/>
              <a:ahLst/>
              <a:cxnLst/>
              <a:rect l="l" t="t" r="r" b="b"/>
              <a:pathLst>
                <a:path w="1291" h="834" extrusionOk="0">
                  <a:moveTo>
                    <a:pt x="1202" y="0"/>
                  </a:moveTo>
                  <a:cubicBezTo>
                    <a:pt x="1192" y="0"/>
                    <a:pt x="1182" y="3"/>
                    <a:pt x="1171" y="10"/>
                  </a:cubicBezTo>
                  <a:cubicBezTo>
                    <a:pt x="842" y="218"/>
                    <a:pt x="513" y="427"/>
                    <a:pt x="184" y="624"/>
                  </a:cubicBezTo>
                  <a:cubicBezTo>
                    <a:pt x="140" y="657"/>
                    <a:pt x="75" y="679"/>
                    <a:pt x="41" y="723"/>
                  </a:cubicBezTo>
                  <a:cubicBezTo>
                    <a:pt x="1" y="774"/>
                    <a:pt x="35" y="833"/>
                    <a:pt x="92" y="833"/>
                  </a:cubicBezTo>
                  <a:cubicBezTo>
                    <a:pt x="97" y="833"/>
                    <a:pt x="102" y="833"/>
                    <a:pt x="107" y="832"/>
                  </a:cubicBezTo>
                  <a:lnTo>
                    <a:pt x="118" y="822"/>
                  </a:lnTo>
                  <a:cubicBezTo>
                    <a:pt x="120" y="821"/>
                    <a:pt x="121" y="820"/>
                    <a:pt x="123" y="820"/>
                  </a:cubicBezTo>
                  <a:lnTo>
                    <a:pt x="123" y="820"/>
                  </a:lnTo>
                  <a:cubicBezTo>
                    <a:pt x="128" y="818"/>
                    <a:pt x="144" y="807"/>
                    <a:pt x="151" y="800"/>
                  </a:cubicBezTo>
                  <a:cubicBezTo>
                    <a:pt x="184" y="788"/>
                    <a:pt x="206" y="766"/>
                    <a:pt x="239" y="744"/>
                  </a:cubicBezTo>
                  <a:lnTo>
                    <a:pt x="502" y="580"/>
                  </a:lnTo>
                  <a:cubicBezTo>
                    <a:pt x="699" y="459"/>
                    <a:pt x="896" y="328"/>
                    <a:pt x="1094" y="208"/>
                  </a:cubicBezTo>
                  <a:cubicBezTo>
                    <a:pt x="1138" y="174"/>
                    <a:pt x="1181" y="152"/>
                    <a:pt x="1225" y="120"/>
                  </a:cubicBezTo>
                  <a:cubicBezTo>
                    <a:pt x="1290" y="83"/>
                    <a:pt x="1254" y="0"/>
                    <a:pt x="1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3"/>
            <p:cNvSpPr/>
            <p:nvPr/>
          </p:nvSpPr>
          <p:spPr>
            <a:xfrm>
              <a:off x="2461750" y="2676750"/>
              <a:ext cx="103625" cy="98425"/>
            </a:xfrm>
            <a:custGeom>
              <a:avLst/>
              <a:gdLst/>
              <a:ahLst/>
              <a:cxnLst/>
              <a:rect l="l" t="t" r="r" b="b"/>
              <a:pathLst>
                <a:path w="4145" h="3937" extrusionOk="0">
                  <a:moveTo>
                    <a:pt x="1119" y="0"/>
                  </a:moveTo>
                  <a:cubicBezTo>
                    <a:pt x="1078" y="0"/>
                    <a:pt x="1037" y="11"/>
                    <a:pt x="998" y="33"/>
                  </a:cubicBezTo>
                  <a:lnTo>
                    <a:pt x="121" y="571"/>
                  </a:lnTo>
                  <a:cubicBezTo>
                    <a:pt x="44" y="614"/>
                    <a:pt x="0" y="691"/>
                    <a:pt x="0" y="778"/>
                  </a:cubicBezTo>
                  <a:lnTo>
                    <a:pt x="22" y="2138"/>
                  </a:lnTo>
                  <a:cubicBezTo>
                    <a:pt x="22" y="2215"/>
                    <a:pt x="66" y="2291"/>
                    <a:pt x="143" y="2335"/>
                  </a:cubicBezTo>
                  <a:lnTo>
                    <a:pt x="2906" y="3904"/>
                  </a:lnTo>
                  <a:cubicBezTo>
                    <a:pt x="2944" y="3926"/>
                    <a:pt x="2985" y="3936"/>
                    <a:pt x="3026" y="3936"/>
                  </a:cubicBezTo>
                  <a:cubicBezTo>
                    <a:pt x="3068" y="3936"/>
                    <a:pt x="3109" y="3926"/>
                    <a:pt x="3147" y="3904"/>
                  </a:cubicBezTo>
                  <a:lnTo>
                    <a:pt x="4024" y="3377"/>
                  </a:lnTo>
                  <a:cubicBezTo>
                    <a:pt x="4101" y="3333"/>
                    <a:pt x="4145" y="3256"/>
                    <a:pt x="4145" y="3169"/>
                  </a:cubicBezTo>
                  <a:lnTo>
                    <a:pt x="4123" y="1787"/>
                  </a:lnTo>
                  <a:cubicBezTo>
                    <a:pt x="4123" y="1699"/>
                    <a:pt x="4079" y="1623"/>
                    <a:pt x="4003" y="1579"/>
                  </a:cubicBezTo>
                  <a:lnTo>
                    <a:pt x="1240" y="33"/>
                  </a:lnTo>
                  <a:cubicBezTo>
                    <a:pt x="1201" y="11"/>
                    <a:pt x="1160" y="0"/>
                    <a:pt x="11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3"/>
            <p:cNvSpPr/>
            <p:nvPr/>
          </p:nvSpPr>
          <p:spPr>
            <a:xfrm>
              <a:off x="2459650" y="2692325"/>
              <a:ext cx="79550" cy="84475"/>
            </a:xfrm>
            <a:custGeom>
              <a:avLst/>
              <a:gdLst/>
              <a:ahLst/>
              <a:cxnLst/>
              <a:rect l="l" t="t" r="r" b="b"/>
              <a:pathLst>
                <a:path w="3182" h="3379" extrusionOk="0">
                  <a:moveTo>
                    <a:pt x="3018" y="1863"/>
                  </a:moveTo>
                  <a:cubicBezTo>
                    <a:pt x="3021" y="1865"/>
                    <a:pt x="3023" y="1866"/>
                    <a:pt x="3023" y="1866"/>
                  </a:cubicBezTo>
                  <a:cubicBezTo>
                    <a:pt x="3022" y="1866"/>
                    <a:pt x="3022" y="1867"/>
                    <a:pt x="3021" y="1867"/>
                  </a:cubicBezTo>
                  <a:cubicBezTo>
                    <a:pt x="3020" y="1867"/>
                    <a:pt x="3019" y="1865"/>
                    <a:pt x="3018" y="1863"/>
                  </a:cubicBezTo>
                  <a:close/>
                  <a:moveTo>
                    <a:pt x="97" y="1"/>
                  </a:moveTo>
                  <a:cubicBezTo>
                    <a:pt x="93" y="1"/>
                    <a:pt x="88" y="1"/>
                    <a:pt x="84" y="2"/>
                  </a:cubicBezTo>
                  <a:cubicBezTo>
                    <a:pt x="0" y="13"/>
                    <a:pt x="37" y="124"/>
                    <a:pt x="108" y="124"/>
                  </a:cubicBezTo>
                  <a:cubicBezTo>
                    <a:pt x="111" y="124"/>
                    <a:pt x="114" y="123"/>
                    <a:pt x="118" y="123"/>
                  </a:cubicBezTo>
                  <a:lnTo>
                    <a:pt x="118" y="123"/>
                  </a:lnTo>
                  <a:cubicBezTo>
                    <a:pt x="62" y="134"/>
                    <a:pt x="74" y="123"/>
                    <a:pt x="128" y="145"/>
                  </a:cubicBezTo>
                  <a:cubicBezTo>
                    <a:pt x="172" y="167"/>
                    <a:pt x="205" y="199"/>
                    <a:pt x="249" y="221"/>
                  </a:cubicBezTo>
                  <a:cubicBezTo>
                    <a:pt x="391" y="298"/>
                    <a:pt x="534" y="386"/>
                    <a:pt x="666" y="462"/>
                  </a:cubicBezTo>
                  <a:cubicBezTo>
                    <a:pt x="1061" y="693"/>
                    <a:pt x="1455" y="923"/>
                    <a:pt x="1839" y="1154"/>
                  </a:cubicBezTo>
                  <a:cubicBezTo>
                    <a:pt x="2167" y="1351"/>
                    <a:pt x="2508" y="1548"/>
                    <a:pt x="2837" y="1746"/>
                  </a:cubicBezTo>
                  <a:cubicBezTo>
                    <a:pt x="2845" y="1754"/>
                    <a:pt x="2954" y="1823"/>
                    <a:pt x="3001" y="1852"/>
                  </a:cubicBezTo>
                  <a:lnTo>
                    <a:pt x="3001" y="1852"/>
                  </a:lnTo>
                  <a:cubicBezTo>
                    <a:pt x="3001" y="1859"/>
                    <a:pt x="3001" y="1867"/>
                    <a:pt x="3001" y="1877"/>
                  </a:cubicBezTo>
                  <a:cubicBezTo>
                    <a:pt x="3001" y="1954"/>
                    <a:pt x="3012" y="2031"/>
                    <a:pt x="3012" y="2107"/>
                  </a:cubicBezTo>
                  <a:cubicBezTo>
                    <a:pt x="3023" y="2513"/>
                    <a:pt x="3034" y="2908"/>
                    <a:pt x="3056" y="3313"/>
                  </a:cubicBezTo>
                  <a:cubicBezTo>
                    <a:pt x="3056" y="3357"/>
                    <a:pt x="3089" y="3379"/>
                    <a:pt x="3120" y="3379"/>
                  </a:cubicBezTo>
                  <a:cubicBezTo>
                    <a:pt x="3152" y="3379"/>
                    <a:pt x="3182" y="3357"/>
                    <a:pt x="3176" y="3313"/>
                  </a:cubicBezTo>
                  <a:cubicBezTo>
                    <a:pt x="3166" y="2952"/>
                    <a:pt x="3154" y="2579"/>
                    <a:pt x="3144" y="2217"/>
                  </a:cubicBezTo>
                  <a:cubicBezTo>
                    <a:pt x="3132" y="2096"/>
                    <a:pt x="3154" y="1932"/>
                    <a:pt x="3122" y="1811"/>
                  </a:cubicBezTo>
                  <a:cubicBezTo>
                    <a:pt x="3110" y="1746"/>
                    <a:pt x="3045" y="1724"/>
                    <a:pt x="2990" y="1690"/>
                  </a:cubicBezTo>
                  <a:cubicBezTo>
                    <a:pt x="2267" y="1252"/>
                    <a:pt x="1532" y="825"/>
                    <a:pt x="808" y="397"/>
                  </a:cubicBezTo>
                  <a:cubicBezTo>
                    <a:pt x="632" y="298"/>
                    <a:pt x="468" y="199"/>
                    <a:pt x="304" y="101"/>
                  </a:cubicBezTo>
                  <a:cubicBezTo>
                    <a:pt x="253" y="70"/>
                    <a:pt x="163" y="1"/>
                    <a:pt x="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3"/>
            <p:cNvSpPr/>
            <p:nvPr/>
          </p:nvSpPr>
          <p:spPr>
            <a:xfrm>
              <a:off x="2534500" y="2718150"/>
              <a:ext cx="32500" cy="20600"/>
            </a:xfrm>
            <a:custGeom>
              <a:avLst/>
              <a:gdLst/>
              <a:ahLst/>
              <a:cxnLst/>
              <a:rect l="l" t="t" r="r" b="b"/>
              <a:pathLst>
                <a:path w="1300" h="824" extrusionOk="0">
                  <a:moveTo>
                    <a:pt x="72" y="701"/>
                  </a:moveTo>
                  <a:cubicBezTo>
                    <a:pt x="74" y="703"/>
                    <a:pt x="75" y="705"/>
                    <a:pt x="76" y="706"/>
                  </a:cubicBezTo>
                  <a:lnTo>
                    <a:pt x="76" y="706"/>
                  </a:lnTo>
                  <a:cubicBezTo>
                    <a:pt x="71" y="708"/>
                    <a:pt x="67" y="710"/>
                    <a:pt x="62" y="713"/>
                  </a:cubicBezTo>
                  <a:cubicBezTo>
                    <a:pt x="62" y="701"/>
                    <a:pt x="72" y="701"/>
                    <a:pt x="72" y="701"/>
                  </a:cubicBezTo>
                  <a:close/>
                  <a:moveTo>
                    <a:pt x="1205" y="1"/>
                  </a:moveTo>
                  <a:cubicBezTo>
                    <a:pt x="1193" y="1"/>
                    <a:pt x="1181" y="4"/>
                    <a:pt x="1169" y="11"/>
                  </a:cubicBezTo>
                  <a:cubicBezTo>
                    <a:pt x="851" y="208"/>
                    <a:pt x="522" y="416"/>
                    <a:pt x="193" y="625"/>
                  </a:cubicBezTo>
                  <a:cubicBezTo>
                    <a:pt x="150" y="647"/>
                    <a:pt x="84" y="679"/>
                    <a:pt x="51" y="713"/>
                  </a:cubicBezTo>
                  <a:cubicBezTo>
                    <a:pt x="0" y="763"/>
                    <a:pt x="43" y="823"/>
                    <a:pt x="94" y="823"/>
                  </a:cubicBezTo>
                  <a:cubicBezTo>
                    <a:pt x="98" y="823"/>
                    <a:pt x="102" y="823"/>
                    <a:pt x="106" y="822"/>
                  </a:cubicBezTo>
                  <a:lnTo>
                    <a:pt x="128" y="822"/>
                  </a:lnTo>
                  <a:cubicBezTo>
                    <a:pt x="136" y="818"/>
                    <a:pt x="142" y="812"/>
                    <a:pt x="148" y="806"/>
                  </a:cubicBezTo>
                  <a:lnTo>
                    <a:pt x="148" y="806"/>
                  </a:lnTo>
                  <a:cubicBezTo>
                    <a:pt x="152" y="803"/>
                    <a:pt x="157" y="800"/>
                    <a:pt x="160" y="800"/>
                  </a:cubicBezTo>
                  <a:cubicBezTo>
                    <a:pt x="182" y="778"/>
                    <a:pt x="215" y="757"/>
                    <a:pt x="237" y="745"/>
                  </a:cubicBezTo>
                  <a:cubicBezTo>
                    <a:pt x="325" y="691"/>
                    <a:pt x="423" y="635"/>
                    <a:pt x="511" y="570"/>
                  </a:cubicBezTo>
                  <a:lnTo>
                    <a:pt x="1103" y="208"/>
                  </a:lnTo>
                  <a:cubicBezTo>
                    <a:pt x="1147" y="175"/>
                    <a:pt x="1191" y="143"/>
                    <a:pt x="1235" y="121"/>
                  </a:cubicBezTo>
                  <a:cubicBezTo>
                    <a:pt x="1299" y="84"/>
                    <a:pt x="1264" y="1"/>
                    <a:pt x="1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3"/>
            <p:cNvSpPr/>
            <p:nvPr/>
          </p:nvSpPr>
          <p:spPr>
            <a:xfrm>
              <a:off x="2337300" y="2788575"/>
              <a:ext cx="103650" cy="98425"/>
            </a:xfrm>
            <a:custGeom>
              <a:avLst/>
              <a:gdLst/>
              <a:ahLst/>
              <a:cxnLst/>
              <a:rect l="l" t="t" r="r" b="b"/>
              <a:pathLst>
                <a:path w="4146" h="3937" extrusionOk="0">
                  <a:moveTo>
                    <a:pt x="1119" y="0"/>
                  </a:moveTo>
                  <a:cubicBezTo>
                    <a:pt x="1078" y="0"/>
                    <a:pt x="1037" y="11"/>
                    <a:pt x="999" y="33"/>
                  </a:cubicBezTo>
                  <a:lnTo>
                    <a:pt x="110" y="559"/>
                  </a:lnTo>
                  <a:cubicBezTo>
                    <a:pt x="45" y="603"/>
                    <a:pt x="1" y="691"/>
                    <a:pt x="1" y="768"/>
                  </a:cubicBezTo>
                  <a:lnTo>
                    <a:pt x="12" y="2128"/>
                  </a:lnTo>
                  <a:cubicBezTo>
                    <a:pt x="12" y="2215"/>
                    <a:pt x="67" y="2292"/>
                    <a:pt x="132" y="2336"/>
                  </a:cubicBezTo>
                  <a:lnTo>
                    <a:pt x="2907" y="3904"/>
                  </a:lnTo>
                  <a:cubicBezTo>
                    <a:pt x="2945" y="3926"/>
                    <a:pt x="2986" y="3937"/>
                    <a:pt x="3027" y="3937"/>
                  </a:cubicBezTo>
                  <a:cubicBezTo>
                    <a:pt x="3068" y="3937"/>
                    <a:pt x="3109" y="3926"/>
                    <a:pt x="3148" y="3904"/>
                  </a:cubicBezTo>
                  <a:lnTo>
                    <a:pt x="4025" y="3378"/>
                  </a:lnTo>
                  <a:cubicBezTo>
                    <a:pt x="4101" y="3334"/>
                    <a:pt x="4145" y="3257"/>
                    <a:pt x="4145" y="3169"/>
                  </a:cubicBezTo>
                  <a:lnTo>
                    <a:pt x="4123" y="1787"/>
                  </a:lnTo>
                  <a:cubicBezTo>
                    <a:pt x="4123" y="1700"/>
                    <a:pt x="4079" y="1623"/>
                    <a:pt x="4003" y="1579"/>
                  </a:cubicBezTo>
                  <a:lnTo>
                    <a:pt x="1240" y="33"/>
                  </a:lnTo>
                  <a:cubicBezTo>
                    <a:pt x="1201" y="11"/>
                    <a:pt x="1160" y="0"/>
                    <a:pt x="11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3"/>
            <p:cNvSpPr/>
            <p:nvPr/>
          </p:nvSpPr>
          <p:spPr>
            <a:xfrm>
              <a:off x="2335200" y="2804175"/>
              <a:ext cx="79575" cy="84375"/>
            </a:xfrm>
            <a:custGeom>
              <a:avLst/>
              <a:gdLst/>
              <a:ahLst/>
              <a:cxnLst/>
              <a:rect l="l" t="t" r="r" b="b"/>
              <a:pathLst>
                <a:path w="3183" h="3375" extrusionOk="0">
                  <a:moveTo>
                    <a:pt x="3016" y="1854"/>
                  </a:moveTo>
                  <a:cubicBezTo>
                    <a:pt x="3018" y="1855"/>
                    <a:pt x="3020" y="1855"/>
                    <a:pt x="3021" y="1855"/>
                  </a:cubicBezTo>
                  <a:cubicBezTo>
                    <a:pt x="3022" y="1855"/>
                    <a:pt x="3023" y="1855"/>
                    <a:pt x="3023" y="1855"/>
                  </a:cubicBezTo>
                  <a:lnTo>
                    <a:pt x="3023" y="1855"/>
                  </a:lnTo>
                  <a:cubicBezTo>
                    <a:pt x="3022" y="1856"/>
                    <a:pt x="3021" y="1857"/>
                    <a:pt x="3020" y="1857"/>
                  </a:cubicBezTo>
                  <a:cubicBezTo>
                    <a:pt x="3019" y="1857"/>
                    <a:pt x="3017" y="1856"/>
                    <a:pt x="3016" y="1854"/>
                  </a:cubicBezTo>
                  <a:close/>
                  <a:moveTo>
                    <a:pt x="98" y="0"/>
                  </a:moveTo>
                  <a:cubicBezTo>
                    <a:pt x="93" y="0"/>
                    <a:pt x="89" y="1"/>
                    <a:pt x="85" y="1"/>
                  </a:cubicBezTo>
                  <a:cubicBezTo>
                    <a:pt x="1" y="12"/>
                    <a:pt x="28" y="123"/>
                    <a:pt x="107" y="123"/>
                  </a:cubicBezTo>
                  <a:cubicBezTo>
                    <a:pt x="111" y="123"/>
                    <a:pt x="114" y="123"/>
                    <a:pt x="118" y="122"/>
                  </a:cubicBezTo>
                  <a:lnTo>
                    <a:pt x="118" y="122"/>
                  </a:lnTo>
                  <a:cubicBezTo>
                    <a:pt x="63" y="133"/>
                    <a:pt x="74" y="122"/>
                    <a:pt x="129" y="144"/>
                  </a:cubicBezTo>
                  <a:cubicBezTo>
                    <a:pt x="162" y="166"/>
                    <a:pt x="206" y="188"/>
                    <a:pt x="250" y="220"/>
                  </a:cubicBezTo>
                  <a:cubicBezTo>
                    <a:pt x="392" y="298"/>
                    <a:pt x="535" y="374"/>
                    <a:pt x="666" y="462"/>
                  </a:cubicBezTo>
                  <a:cubicBezTo>
                    <a:pt x="1061" y="692"/>
                    <a:pt x="1456" y="922"/>
                    <a:pt x="1839" y="1153"/>
                  </a:cubicBezTo>
                  <a:cubicBezTo>
                    <a:pt x="2168" y="1350"/>
                    <a:pt x="2497" y="1548"/>
                    <a:pt x="2837" y="1745"/>
                  </a:cubicBezTo>
                  <a:cubicBezTo>
                    <a:pt x="2845" y="1745"/>
                    <a:pt x="2950" y="1820"/>
                    <a:pt x="2999" y="1846"/>
                  </a:cubicBezTo>
                  <a:lnTo>
                    <a:pt x="2999" y="1846"/>
                  </a:lnTo>
                  <a:cubicBezTo>
                    <a:pt x="2999" y="1854"/>
                    <a:pt x="3000" y="1864"/>
                    <a:pt x="3001" y="1876"/>
                  </a:cubicBezTo>
                  <a:cubicBezTo>
                    <a:pt x="3001" y="1953"/>
                    <a:pt x="3001" y="2030"/>
                    <a:pt x="3013" y="2106"/>
                  </a:cubicBezTo>
                  <a:cubicBezTo>
                    <a:pt x="3023" y="2501"/>
                    <a:pt x="3034" y="2907"/>
                    <a:pt x="3056" y="3312"/>
                  </a:cubicBezTo>
                  <a:cubicBezTo>
                    <a:pt x="3056" y="3352"/>
                    <a:pt x="3091" y="3374"/>
                    <a:pt x="3124" y="3374"/>
                  </a:cubicBezTo>
                  <a:cubicBezTo>
                    <a:pt x="3154" y="3374"/>
                    <a:pt x="3182" y="3355"/>
                    <a:pt x="3177" y="3312"/>
                  </a:cubicBezTo>
                  <a:cubicBezTo>
                    <a:pt x="3166" y="2951"/>
                    <a:pt x="3155" y="2578"/>
                    <a:pt x="3144" y="2216"/>
                  </a:cubicBezTo>
                  <a:cubicBezTo>
                    <a:pt x="3133" y="2096"/>
                    <a:pt x="3155" y="1920"/>
                    <a:pt x="3122" y="1811"/>
                  </a:cubicBezTo>
                  <a:cubicBezTo>
                    <a:pt x="3111" y="1745"/>
                    <a:pt x="3045" y="1723"/>
                    <a:pt x="2991" y="1690"/>
                  </a:cubicBezTo>
                  <a:cubicBezTo>
                    <a:pt x="2256" y="1251"/>
                    <a:pt x="1532" y="824"/>
                    <a:pt x="808" y="396"/>
                  </a:cubicBezTo>
                  <a:cubicBezTo>
                    <a:pt x="633" y="298"/>
                    <a:pt x="469" y="199"/>
                    <a:pt x="304" y="100"/>
                  </a:cubicBezTo>
                  <a:cubicBezTo>
                    <a:pt x="253" y="69"/>
                    <a:pt x="163" y="0"/>
                    <a:pt x="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3"/>
            <p:cNvSpPr/>
            <p:nvPr/>
          </p:nvSpPr>
          <p:spPr>
            <a:xfrm>
              <a:off x="2410050" y="2829700"/>
              <a:ext cx="32275" cy="20875"/>
            </a:xfrm>
            <a:custGeom>
              <a:avLst/>
              <a:gdLst/>
              <a:ahLst/>
              <a:cxnLst/>
              <a:rect l="l" t="t" r="r" b="b"/>
              <a:pathLst>
                <a:path w="1291" h="835" extrusionOk="0">
                  <a:moveTo>
                    <a:pt x="1204" y="1"/>
                  </a:moveTo>
                  <a:cubicBezTo>
                    <a:pt x="1194" y="1"/>
                    <a:pt x="1182" y="4"/>
                    <a:pt x="1169" y="11"/>
                  </a:cubicBezTo>
                  <a:cubicBezTo>
                    <a:pt x="840" y="220"/>
                    <a:pt x="523" y="427"/>
                    <a:pt x="194" y="625"/>
                  </a:cubicBezTo>
                  <a:cubicBezTo>
                    <a:pt x="156" y="654"/>
                    <a:pt x="100" y="682"/>
                    <a:pt x="65" y="711"/>
                  </a:cubicBezTo>
                  <a:lnTo>
                    <a:pt x="65" y="711"/>
                  </a:lnTo>
                  <a:cubicBezTo>
                    <a:pt x="64" y="712"/>
                    <a:pt x="63" y="712"/>
                    <a:pt x="62" y="712"/>
                  </a:cubicBezTo>
                  <a:lnTo>
                    <a:pt x="64" y="712"/>
                  </a:lnTo>
                  <a:cubicBezTo>
                    <a:pt x="59" y="716"/>
                    <a:pt x="55" y="720"/>
                    <a:pt x="51" y="724"/>
                  </a:cubicBezTo>
                  <a:cubicBezTo>
                    <a:pt x="0" y="774"/>
                    <a:pt x="44" y="835"/>
                    <a:pt x="94" y="835"/>
                  </a:cubicBezTo>
                  <a:cubicBezTo>
                    <a:pt x="98" y="835"/>
                    <a:pt x="102" y="834"/>
                    <a:pt x="106" y="834"/>
                  </a:cubicBezTo>
                  <a:lnTo>
                    <a:pt x="128" y="822"/>
                  </a:lnTo>
                  <a:cubicBezTo>
                    <a:pt x="130" y="821"/>
                    <a:pt x="132" y="820"/>
                    <a:pt x="134" y="819"/>
                  </a:cubicBezTo>
                  <a:lnTo>
                    <a:pt x="134" y="819"/>
                  </a:lnTo>
                  <a:cubicBezTo>
                    <a:pt x="131" y="824"/>
                    <a:pt x="131" y="826"/>
                    <a:pt x="132" y="826"/>
                  </a:cubicBezTo>
                  <a:cubicBezTo>
                    <a:pt x="136" y="826"/>
                    <a:pt x="153" y="808"/>
                    <a:pt x="161" y="800"/>
                  </a:cubicBezTo>
                  <a:cubicBezTo>
                    <a:pt x="183" y="790"/>
                    <a:pt x="216" y="768"/>
                    <a:pt x="238" y="756"/>
                  </a:cubicBezTo>
                  <a:cubicBezTo>
                    <a:pt x="325" y="691"/>
                    <a:pt x="413" y="636"/>
                    <a:pt x="511" y="581"/>
                  </a:cubicBezTo>
                  <a:cubicBezTo>
                    <a:pt x="709" y="461"/>
                    <a:pt x="906" y="340"/>
                    <a:pt x="1103" y="208"/>
                  </a:cubicBezTo>
                  <a:cubicBezTo>
                    <a:pt x="1147" y="186"/>
                    <a:pt x="1191" y="154"/>
                    <a:pt x="1235" y="120"/>
                  </a:cubicBezTo>
                  <a:cubicBezTo>
                    <a:pt x="1290" y="84"/>
                    <a:pt x="1261" y="1"/>
                    <a:pt x="1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3"/>
            <p:cNvSpPr/>
            <p:nvPr/>
          </p:nvSpPr>
          <p:spPr>
            <a:xfrm>
              <a:off x="2300325" y="2811175"/>
              <a:ext cx="103625" cy="98575"/>
            </a:xfrm>
            <a:custGeom>
              <a:avLst/>
              <a:gdLst/>
              <a:ahLst/>
              <a:cxnLst/>
              <a:rect l="l" t="t" r="r" b="b"/>
              <a:pathLst>
                <a:path w="4145" h="3943" extrusionOk="0">
                  <a:moveTo>
                    <a:pt x="1138" y="0"/>
                  </a:moveTo>
                  <a:cubicBezTo>
                    <a:pt x="1091" y="0"/>
                    <a:pt x="1041" y="15"/>
                    <a:pt x="997" y="40"/>
                  </a:cubicBezTo>
                  <a:lnTo>
                    <a:pt x="120" y="566"/>
                  </a:lnTo>
                  <a:cubicBezTo>
                    <a:pt x="44" y="610"/>
                    <a:pt x="0" y="686"/>
                    <a:pt x="0" y="774"/>
                  </a:cubicBezTo>
                  <a:lnTo>
                    <a:pt x="22" y="2133"/>
                  </a:lnTo>
                  <a:cubicBezTo>
                    <a:pt x="22" y="2221"/>
                    <a:pt x="66" y="2298"/>
                    <a:pt x="142" y="2342"/>
                  </a:cubicBezTo>
                  <a:lnTo>
                    <a:pt x="2905" y="3909"/>
                  </a:lnTo>
                  <a:cubicBezTo>
                    <a:pt x="2944" y="3931"/>
                    <a:pt x="2987" y="3942"/>
                    <a:pt x="3030" y="3942"/>
                  </a:cubicBezTo>
                  <a:cubicBezTo>
                    <a:pt x="3072" y="3942"/>
                    <a:pt x="3113" y="3931"/>
                    <a:pt x="3146" y="3909"/>
                  </a:cubicBezTo>
                  <a:lnTo>
                    <a:pt x="4035" y="3373"/>
                  </a:lnTo>
                  <a:cubicBezTo>
                    <a:pt x="4101" y="3329"/>
                    <a:pt x="4144" y="3252"/>
                    <a:pt x="4144" y="3164"/>
                  </a:cubicBezTo>
                  <a:lnTo>
                    <a:pt x="4133" y="1782"/>
                  </a:lnTo>
                  <a:cubicBezTo>
                    <a:pt x="4133" y="1706"/>
                    <a:pt x="4079" y="1618"/>
                    <a:pt x="4013" y="1585"/>
                  </a:cubicBezTo>
                  <a:lnTo>
                    <a:pt x="1239" y="28"/>
                  </a:lnTo>
                  <a:cubicBezTo>
                    <a:pt x="1210" y="9"/>
                    <a:pt x="1175" y="0"/>
                    <a:pt x="11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3"/>
            <p:cNvSpPr/>
            <p:nvPr/>
          </p:nvSpPr>
          <p:spPr>
            <a:xfrm>
              <a:off x="2298550" y="2826650"/>
              <a:ext cx="79350" cy="84525"/>
            </a:xfrm>
            <a:custGeom>
              <a:avLst/>
              <a:gdLst/>
              <a:ahLst/>
              <a:cxnLst/>
              <a:rect l="l" t="t" r="r" b="b"/>
              <a:pathLst>
                <a:path w="3174" h="3381" extrusionOk="0">
                  <a:moveTo>
                    <a:pt x="3015" y="1866"/>
                  </a:moveTo>
                  <a:cubicBezTo>
                    <a:pt x="3016" y="1866"/>
                    <a:pt x="3017" y="1866"/>
                    <a:pt x="3017" y="1866"/>
                  </a:cubicBezTo>
                  <a:lnTo>
                    <a:pt x="3017" y="1866"/>
                  </a:lnTo>
                  <a:cubicBezTo>
                    <a:pt x="3017" y="1866"/>
                    <a:pt x="3017" y="1866"/>
                    <a:pt x="3017" y="1866"/>
                  </a:cubicBezTo>
                  <a:cubicBezTo>
                    <a:pt x="3016" y="1866"/>
                    <a:pt x="3016" y="1866"/>
                    <a:pt x="3015" y="1866"/>
                  </a:cubicBezTo>
                  <a:close/>
                  <a:moveTo>
                    <a:pt x="86" y="0"/>
                  </a:moveTo>
                  <a:cubicBezTo>
                    <a:pt x="81" y="0"/>
                    <a:pt x="76" y="1"/>
                    <a:pt x="71" y="1"/>
                  </a:cubicBezTo>
                  <a:cubicBezTo>
                    <a:pt x="0" y="21"/>
                    <a:pt x="22" y="125"/>
                    <a:pt x="86" y="125"/>
                  </a:cubicBezTo>
                  <a:cubicBezTo>
                    <a:pt x="87" y="125"/>
                    <a:pt x="89" y="125"/>
                    <a:pt x="90" y="125"/>
                  </a:cubicBezTo>
                  <a:lnTo>
                    <a:pt x="90" y="125"/>
                  </a:lnTo>
                  <a:cubicBezTo>
                    <a:pt x="53" y="131"/>
                    <a:pt x="75" y="125"/>
                    <a:pt x="115" y="155"/>
                  </a:cubicBezTo>
                  <a:lnTo>
                    <a:pt x="246" y="221"/>
                  </a:lnTo>
                  <a:cubicBezTo>
                    <a:pt x="378" y="308"/>
                    <a:pt x="520" y="385"/>
                    <a:pt x="663" y="473"/>
                  </a:cubicBezTo>
                  <a:cubicBezTo>
                    <a:pt x="1058" y="703"/>
                    <a:pt x="1441" y="934"/>
                    <a:pt x="1836" y="1163"/>
                  </a:cubicBezTo>
                  <a:cubicBezTo>
                    <a:pt x="2165" y="1361"/>
                    <a:pt x="2494" y="1558"/>
                    <a:pt x="2823" y="1745"/>
                  </a:cubicBezTo>
                  <a:cubicBezTo>
                    <a:pt x="2831" y="1753"/>
                    <a:pt x="2934" y="1824"/>
                    <a:pt x="2988" y="1853"/>
                  </a:cubicBezTo>
                  <a:lnTo>
                    <a:pt x="2988" y="1853"/>
                  </a:lnTo>
                  <a:cubicBezTo>
                    <a:pt x="2987" y="1860"/>
                    <a:pt x="2987" y="1867"/>
                    <a:pt x="2987" y="1876"/>
                  </a:cubicBezTo>
                  <a:cubicBezTo>
                    <a:pt x="2998" y="1953"/>
                    <a:pt x="2998" y="2030"/>
                    <a:pt x="2998" y="2106"/>
                  </a:cubicBezTo>
                  <a:cubicBezTo>
                    <a:pt x="3020" y="2512"/>
                    <a:pt x="3031" y="2918"/>
                    <a:pt x="3042" y="3324"/>
                  </a:cubicBezTo>
                  <a:cubicBezTo>
                    <a:pt x="3042" y="3362"/>
                    <a:pt x="3075" y="3381"/>
                    <a:pt x="3108" y="3381"/>
                  </a:cubicBezTo>
                  <a:cubicBezTo>
                    <a:pt x="3140" y="3381"/>
                    <a:pt x="3173" y="3362"/>
                    <a:pt x="3173" y="3324"/>
                  </a:cubicBezTo>
                  <a:cubicBezTo>
                    <a:pt x="3163" y="2951"/>
                    <a:pt x="3141" y="2589"/>
                    <a:pt x="3130" y="2216"/>
                  </a:cubicBezTo>
                  <a:cubicBezTo>
                    <a:pt x="3130" y="2096"/>
                    <a:pt x="3151" y="1931"/>
                    <a:pt x="3119" y="1811"/>
                  </a:cubicBezTo>
                  <a:cubicBezTo>
                    <a:pt x="3097" y="1745"/>
                    <a:pt x="3031" y="1723"/>
                    <a:pt x="2976" y="1690"/>
                  </a:cubicBezTo>
                  <a:cubicBezTo>
                    <a:pt x="2252" y="1263"/>
                    <a:pt x="1529" y="824"/>
                    <a:pt x="795" y="396"/>
                  </a:cubicBezTo>
                  <a:cubicBezTo>
                    <a:pt x="630" y="298"/>
                    <a:pt x="466" y="199"/>
                    <a:pt x="290" y="100"/>
                  </a:cubicBezTo>
                  <a:cubicBezTo>
                    <a:pt x="239" y="69"/>
                    <a:pt x="158" y="0"/>
                    <a:pt x="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3"/>
            <p:cNvSpPr/>
            <p:nvPr/>
          </p:nvSpPr>
          <p:spPr>
            <a:xfrm>
              <a:off x="2373225" y="2852475"/>
              <a:ext cx="32375" cy="20825"/>
            </a:xfrm>
            <a:custGeom>
              <a:avLst/>
              <a:gdLst/>
              <a:ahLst/>
              <a:cxnLst/>
              <a:rect l="l" t="t" r="r" b="b"/>
              <a:pathLst>
                <a:path w="1295" h="833" extrusionOk="0">
                  <a:moveTo>
                    <a:pt x="77" y="701"/>
                  </a:moveTo>
                  <a:cubicBezTo>
                    <a:pt x="78" y="702"/>
                    <a:pt x="79" y="704"/>
                    <a:pt x="79" y="706"/>
                  </a:cubicBezTo>
                  <a:lnTo>
                    <a:pt x="79" y="706"/>
                  </a:lnTo>
                  <a:cubicBezTo>
                    <a:pt x="74" y="706"/>
                    <a:pt x="69" y="707"/>
                    <a:pt x="63" y="709"/>
                  </a:cubicBezTo>
                  <a:lnTo>
                    <a:pt x="63" y="709"/>
                  </a:lnTo>
                  <a:cubicBezTo>
                    <a:pt x="67" y="705"/>
                    <a:pt x="70" y="701"/>
                    <a:pt x="77" y="701"/>
                  </a:cubicBezTo>
                  <a:close/>
                  <a:moveTo>
                    <a:pt x="1204" y="0"/>
                  </a:moveTo>
                  <a:cubicBezTo>
                    <a:pt x="1194" y="0"/>
                    <a:pt x="1184" y="3"/>
                    <a:pt x="1173" y="10"/>
                  </a:cubicBezTo>
                  <a:cubicBezTo>
                    <a:pt x="844" y="218"/>
                    <a:pt x="515" y="415"/>
                    <a:pt x="198" y="624"/>
                  </a:cubicBezTo>
                  <a:cubicBezTo>
                    <a:pt x="147" y="654"/>
                    <a:pt x="98" y="675"/>
                    <a:pt x="56" y="711"/>
                  </a:cubicBezTo>
                  <a:lnTo>
                    <a:pt x="56" y="711"/>
                  </a:lnTo>
                  <a:cubicBezTo>
                    <a:pt x="56" y="712"/>
                    <a:pt x="55" y="712"/>
                    <a:pt x="55" y="712"/>
                  </a:cubicBezTo>
                  <a:cubicBezTo>
                    <a:pt x="55" y="712"/>
                    <a:pt x="55" y="712"/>
                    <a:pt x="55" y="712"/>
                  </a:cubicBezTo>
                  <a:lnTo>
                    <a:pt x="55" y="712"/>
                  </a:lnTo>
                  <a:cubicBezTo>
                    <a:pt x="52" y="715"/>
                    <a:pt x="48" y="719"/>
                    <a:pt x="44" y="722"/>
                  </a:cubicBezTo>
                  <a:cubicBezTo>
                    <a:pt x="0" y="766"/>
                    <a:pt x="44" y="832"/>
                    <a:pt x="110" y="832"/>
                  </a:cubicBezTo>
                  <a:lnTo>
                    <a:pt x="121" y="822"/>
                  </a:lnTo>
                  <a:cubicBezTo>
                    <a:pt x="122" y="821"/>
                    <a:pt x="124" y="820"/>
                    <a:pt x="125" y="820"/>
                  </a:cubicBezTo>
                  <a:lnTo>
                    <a:pt x="125" y="820"/>
                  </a:lnTo>
                  <a:cubicBezTo>
                    <a:pt x="125" y="820"/>
                    <a:pt x="125" y="820"/>
                    <a:pt x="125" y="820"/>
                  </a:cubicBezTo>
                  <a:cubicBezTo>
                    <a:pt x="128" y="820"/>
                    <a:pt x="146" y="807"/>
                    <a:pt x="154" y="800"/>
                  </a:cubicBezTo>
                  <a:cubicBezTo>
                    <a:pt x="186" y="778"/>
                    <a:pt x="208" y="766"/>
                    <a:pt x="242" y="744"/>
                  </a:cubicBezTo>
                  <a:lnTo>
                    <a:pt x="505" y="580"/>
                  </a:lnTo>
                  <a:cubicBezTo>
                    <a:pt x="702" y="449"/>
                    <a:pt x="899" y="328"/>
                    <a:pt x="1097" y="208"/>
                  </a:cubicBezTo>
                  <a:cubicBezTo>
                    <a:pt x="1141" y="174"/>
                    <a:pt x="1185" y="152"/>
                    <a:pt x="1239" y="120"/>
                  </a:cubicBezTo>
                  <a:cubicBezTo>
                    <a:pt x="1294" y="83"/>
                    <a:pt x="1257" y="0"/>
                    <a:pt x="1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3"/>
            <p:cNvSpPr/>
            <p:nvPr/>
          </p:nvSpPr>
          <p:spPr>
            <a:xfrm>
              <a:off x="2243575" y="2845025"/>
              <a:ext cx="100625" cy="95700"/>
            </a:xfrm>
            <a:custGeom>
              <a:avLst/>
              <a:gdLst/>
              <a:ahLst/>
              <a:cxnLst/>
              <a:rect l="l" t="t" r="r" b="b"/>
              <a:pathLst>
                <a:path w="4025" h="3828" extrusionOk="0">
                  <a:moveTo>
                    <a:pt x="1086" y="1"/>
                  </a:moveTo>
                  <a:cubicBezTo>
                    <a:pt x="1045" y="1"/>
                    <a:pt x="1004" y="12"/>
                    <a:pt x="965" y="34"/>
                  </a:cubicBezTo>
                  <a:lnTo>
                    <a:pt x="110" y="549"/>
                  </a:lnTo>
                  <a:cubicBezTo>
                    <a:pt x="44" y="593"/>
                    <a:pt x="0" y="670"/>
                    <a:pt x="0" y="757"/>
                  </a:cubicBezTo>
                  <a:lnTo>
                    <a:pt x="12" y="2073"/>
                  </a:lnTo>
                  <a:cubicBezTo>
                    <a:pt x="12" y="2161"/>
                    <a:pt x="66" y="2238"/>
                    <a:pt x="132" y="2270"/>
                  </a:cubicBezTo>
                  <a:lnTo>
                    <a:pt x="2818" y="3795"/>
                  </a:lnTo>
                  <a:cubicBezTo>
                    <a:pt x="2856" y="3817"/>
                    <a:pt x="2897" y="3828"/>
                    <a:pt x="2939" y="3828"/>
                  </a:cubicBezTo>
                  <a:cubicBezTo>
                    <a:pt x="2980" y="3828"/>
                    <a:pt x="3021" y="3817"/>
                    <a:pt x="3059" y="3795"/>
                  </a:cubicBezTo>
                  <a:lnTo>
                    <a:pt x="3915" y="3279"/>
                  </a:lnTo>
                  <a:cubicBezTo>
                    <a:pt x="3980" y="3235"/>
                    <a:pt x="4024" y="3159"/>
                    <a:pt x="4024" y="3082"/>
                  </a:cubicBezTo>
                  <a:lnTo>
                    <a:pt x="4013" y="1744"/>
                  </a:lnTo>
                  <a:cubicBezTo>
                    <a:pt x="4013" y="1656"/>
                    <a:pt x="3958" y="1580"/>
                    <a:pt x="3893" y="1536"/>
                  </a:cubicBezTo>
                  <a:lnTo>
                    <a:pt x="1206" y="34"/>
                  </a:lnTo>
                  <a:cubicBezTo>
                    <a:pt x="1168" y="12"/>
                    <a:pt x="1127" y="1"/>
                    <a:pt x="10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3"/>
            <p:cNvSpPr/>
            <p:nvPr/>
          </p:nvSpPr>
          <p:spPr>
            <a:xfrm>
              <a:off x="2244466" y="2860075"/>
              <a:ext cx="77425" cy="82275"/>
            </a:xfrm>
            <a:custGeom>
              <a:avLst/>
              <a:gdLst/>
              <a:ahLst/>
              <a:cxnLst/>
              <a:rect l="l" t="t" r="r" b="b"/>
              <a:pathLst>
                <a:path w="3097" h="3291" extrusionOk="0">
                  <a:moveTo>
                    <a:pt x="75" y="123"/>
                  </a:moveTo>
                  <a:cubicBezTo>
                    <a:pt x="73" y="123"/>
                    <a:pt x="75" y="125"/>
                    <a:pt x="83" y="126"/>
                  </a:cubicBezTo>
                  <a:lnTo>
                    <a:pt x="83" y="126"/>
                  </a:lnTo>
                  <a:cubicBezTo>
                    <a:pt x="79" y="124"/>
                    <a:pt x="77" y="123"/>
                    <a:pt x="75" y="123"/>
                  </a:cubicBezTo>
                  <a:close/>
                  <a:moveTo>
                    <a:pt x="94" y="1"/>
                  </a:moveTo>
                  <a:cubicBezTo>
                    <a:pt x="90" y="1"/>
                    <a:pt x="85" y="1"/>
                    <a:pt x="81" y="2"/>
                  </a:cubicBezTo>
                  <a:cubicBezTo>
                    <a:pt x="0" y="12"/>
                    <a:pt x="22" y="125"/>
                    <a:pt x="95" y="125"/>
                  </a:cubicBezTo>
                  <a:cubicBezTo>
                    <a:pt x="96" y="125"/>
                    <a:pt x="98" y="125"/>
                    <a:pt x="99" y="125"/>
                  </a:cubicBezTo>
                  <a:lnTo>
                    <a:pt x="99" y="125"/>
                  </a:lnTo>
                  <a:cubicBezTo>
                    <a:pt x="94" y="126"/>
                    <a:pt x="90" y="126"/>
                    <a:pt x="87" y="126"/>
                  </a:cubicBezTo>
                  <a:cubicBezTo>
                    <a:pt x="86" y="126"/>
                    <a:pt x="84" y="126"/>
                    <a:pt x="83" y="126"/>
                  </a:cubicBezTo>
                  <a:lnTo>
                    <a:pt x="83" y="126"/>
                  </a:lnTo>
                  <a:cubicBezTo>
                    <a:pt x="86" y="127"/>
                    <a:pt x="89" y="130"/>
                    <a:pt x="93" y="133"/>
                  </a:cubicBezTo>
                  <a:cubicBezTo>
                    <a:pt x="114" y="155"/>
                    <a:pt x="136" y="167"/>
                    <a:pt x="158" y="177"/>
                  </a:cubicBezTo>
                  <a:cubicBezTo>
                    <a:pt x="235" y="211"/>
                    <a:pt x="300" y="254"/>
                    <a:pt x="378" y="298"/>
                  </a:cubicBezTo>
                  <a:cubicBezTo>
                    <a:pt x="607" y="430"/>
                    <a:pt x="838" y="572"/>
                    <a:pt x="1068" y="704"/>
                  </a:cubicBezTo>
                  <a:cubicBezTo>
                    <a:pt x="1572" y="1000"/>
                    <a:pt x="2077" y="1307"/>
                    <a:pt x="2581" y="1603"/>
                  </a:cubicBezTo>
                  <a:cubicBezTo>
                    <a:pt x="2691" y="1673"/>
                    <a:pt x="2801" y="1734"/>
                    <a:pt x="2912" y="1802"/>
                  </a:cubicBezTo>
                  <a:lnTo>
                    <a:pt x="2912" y="1802"/>
                  </a:lnTo>
                  <a:cubicBezTo>
                    <a:pt x="2932" y="2281"/>
                    <a:pt x="2944" y="2758"/>
                    <a:pt x="2965" y="3225"/>
                  </a:cubicBezTo>
                  <a:cubicBezTo>
                    <a:pt x="2965" y="3269"/>
                    <a:pt x="2998" y="3291"/>
                    <a:pt x="3031" y="3291"/>
                  </a:cubicBezTo>
                  <a:cubicBezTo>
                    <a:pt x="3064" y="3291"/>
                    <a:pt x="3097" y="3269"/>
                    <a:pt x="3097" y="3225"/>
                  </a:cubicBezTo>
                  <a:cubicBezTo>
                    <a:pt x="3075" y="2874"/>
                    <a:pt x="3063" y="2513"/>
                    <a:pt x="3053" y="2162"/>
                  </a:cubicBezTo>
                  <a:cubicBezTo>
                    <a:pt x="3053" y="2041"/>
                    <a:pt x="3075" y="1877"/>
                    <a:pt x="3041" y="1767"/>
                  </a:cubicBezTo>
                  <a:cubicBezTo>
                    <a:pt x="3019" y="1702"/>
                    <a:pt x="2954" y="1680"/>
                    <a:pt x="2899" y="1646"/>
                  </a:cubicBezTo>
                  <a:cubicBezTo>
                    <a:pt x="2198" y="1230"/>
                    <a:pt x="1496" y="803"/>
                    <a:pt x="783" y="386"/>
                  </a:cubicBezTo>
                  <a:cubicBezTo>
                    <a:pt x="619" y="287"/>
                    <a:pt x="454" y="199"/>
                    <a:pt x="290" y="101"/>
                  </a:cubicBezTo>
                  <a:cubicBezTo>
                    <a:pt x="238" y="70"/>
                    <a:pt x="158" y="1"/>
                    <a:pt x="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3"/>
            <p:cNvSpPr/>
            <p:nvPr/>
          </p:nvSpPr>
          <p:spPr>
            <a:xfrm>
              <a:off x="2317041" y="2885075"/>
              <a:ext cx="31675" cy="20325"/>
            </a:xfrm>
            <a:custGeom>
              <a:avLst/>
              <a:gdLst/>
              <a:ahLst/>
              <a:cxnLst/>
              <a:rect l="l" t="t" r="r" b="b"/>
              <a:pathLst>
                <a:path w="1267" h="813" extrusionOk="0">
                  <a:moveTo>
                    <a:pt x="1178" y="0"/>
                  </a:moveTo>
                  <a:cubicBezTo>
                    <a:pt x="1168" y="0"/>
                    <a:pt x="1158" y="3"/>
                    <a:pt x="1147" y="10"/>
                  </a:cubicBezTo>
                  <a:cubicBezTo>
                    <a:pt x="829" y="208"/>
                    <a:pt x="511" y="405"/>
                    <a:pt x="194" y="614"/>
                  </a:cubicBezTo>
                  <a:cubicBezTo>
                    <a:pt x="155" y="633"/>
                    <a:pt x="100" y="660"/>
                    <a:pt x="64" y="689"/>
                  </a:cubicBezTo>
                  <a:lnTo>
                    <a:pt x="64" y="689"/>
                  </a:lnTo>
                  <a:cubicBezTo>
                    <a:pt x="64" y="690"/>
                    <a:pt x="63" y="690"/>
                    <a:pt x="62" y="690"/>
                  </a:cubicBezTo>
                  <a:lnTo>
                    <a:pt x="63" y="690"/>
                  </a:lnTo>
                  <a:cubicBezTo>
                    <a:pt x="59" y="694"/>
                    <a:pt x="54" y="698"/>
                    <a:pt x="51" y="702"/>
                  </a:cubicBezTo>
                  <a:cubicBezTo>
                    <a:pt x="0" y="752"/>
                    <a:pt x="43" y="812"/>
                    <a:pt x="102" y="812"/>
                  </a:cubicBezTo>
                  <a:cubicBezTo>
                    <a:pt x="107" y="812"/>
                    <a:pt x="112" y="812"/>
                    <a:pt x="116" y="811"/>
                  </a:cubicBezTo>
                  <a:lnTo>
                    <a:pt x="128" y="800"/>
                  </a:lnTo>
                  <a:cubicBezTo>
                    <a:pt x="130" y="799"/>
                    <a:pt x="132" y="798"/>
                    <a:pt x="133" y="797"/>
                  </a:cubicBezTo>
                  <a:lnTo>
                    <a:pt x="133" y="797"/>
                  </a:lnTo>
                  <a:cubicBezTo>
                    <a:pt x="131" y="802"/>
                    <a:pt x="131" y="803"/>
                    <a:pt x="132" y="803"/>
                  </a:cubicBezTo>
                  <a:cubicBezTo>
                    <a:pt x="135" y="803"/>
                    <a:pt x="153" y="786"/>
                    <a:pt x="160" y="778"/>
                  </a:cubicBezTo>
                  <a:cubicBezTo>
                    <a:pt x="182" y="767"/>
                    <a:pt x="216" y="746"/>
                    <a:pt x="237" y="734"/>
                  </a:cubicBezTo>
                  <a:lnTo>
                    <a:pt x="501" y="570"/>
                  </a:lnTo>
                  <a:cubicBezTo>
                    <a:pt x="687" y="449"/>
                    <a:pt x="884" y="329"/>
                    <a:pt x="1071" y="208"/>
                  </a:cubicBezTo>
                  <a:cubicBezTo>
                    <a:pt x="1115" y="175"/>
                    <a:pt x="1158" y="153"/>
                    <a:pt x="1202" y="120"/>
                  </a:cubicBezTo>
                  <a:cubicBezTo>
                    <a:pt x="1266" y="83"/>
                    <a:pt x="1230" y="0"/>
                    <a:pt x="1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3"/>
            <p:cNvSpPr/>
            <p:nvPr/>
          </p:nvSpPr>
          <p:spPr>
            <a:xfrm>
              <a:off x="2418725" y="2703025"/>
              <a:ext cx="103625" cy="98450"/>
            </a:xfrm>
            <a:custGeom>
              <a:avLst/>
              <a:gdLst/>
              <a:ahLst/>
              <a:cxnLst/>
              <a:rect l="l" t="t" r="r" b="b"/>
              <a:pathLst>
                <a:path w="4145" h="3938" extrusionOk="0">
                  <a:moveTo>
                    <a:pt x="1127" y="0"/>
                  </a:moveTo>
                  <a:cubicBezTo>
                    <a:pt x="1083" y="0"/>
                    <a:pt x="1039" y="11"/>
                    <a:pt x="998" y="34"/>
                  </a:cubicBezTo>
                  <a:lnTo>
                    <a:pt x="121" y="561"/>
                  </a:lnTo>
                  <a:cubicBezTo>
                    <a:pt x="44" y="605"/>
                    <a:pt x="0" y="682"/>
                    <a:pt x="0" y="769"/>
                  </a:cubicBezTo>
                  <a:lnTo>
                    <a:pt x="22" y="2129"/>
                  </a:lnTo>
                  <a:cubicBezTo>
                    <a:pt x="22" y="2217"/>
                    <a:pt x="66" y="2293"/>
                    <a:pt x="143" y="2337"/>
                  </a:cubicBezTo>
                  <a:lnTo>
                    <a:pt x="2905" y="3905"/>
                  </a:lnTo>
                  <a:cubicBezTo>
                    <a:pt x="2944" y="3927"/>
                    <a:pt x="2985" y="3938"/>
                    <a:pt x="3026" y="3938"/>
                  </a:cubicBezTo>
                  <a:cubicBezTo>
                    <a:pt x="3067" y="3938"/>
                    <a:pt x="3108" y="3927"/>
                    <a:pt x="3147" y="3905"/>
                  </a:cubicBezTo>
                  <a:lnTo>
                    <a:pt x="4024" y="3379"/>
                  </a:lnTo>
                  <a:cubicBezTo>
                    <a:pt x="4101" y="3335"/>
                    <a:pt x="4145" y="3247"/>
                    <a:pt x="4145" y="3170"/>
                  </a:cubicBezTo>
                  <a:lnTo>
                    <a:pt x="4123" y="1789"/>
                  </a:lnTo>
                  <a:cubicBezTo>
                    <a:pt x="4123" y="1701"/>
                    <a:pt x="4079" y="1625"/>
                    <a:pt x="4002" y="1581"/>
                  </a:cubicBezTo>
                  <a:lnTo>
                    <a:pt x="1239" y="24"/>
                  </a:lnTo>
                  <a:cubicBezTo>
                    <a:pt x="1203" y="8"/>
                    <a:pt x="1165" y="0"/>
                    <a:pt x="11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3"/>
            <p:cNvSpPr/>
            <p:nvPr/>
          </p:nvSpPr>
          <p:spPr>
            <a:xfrm>
              <a:off x="2416875" y="2718375"/>
              <a:ext cx="79425" cy="84550"/>
            </a:xfrm>
            <a:custGeom>
              <a:avLst/>
              <a:gdLst/>
              <a:ahLst/>
              <a:cxnLst/>
              <a:rect l="l" t="t" r="r" b="b"/>
              <a:pathLst>
                <a:path w="3177" h="3382" extrusionOk="0">
                  <a:moveTo>
                    <a:pt x="71" y="136"/>
                  </a:moveTo>
                  <a:cubicBezTo>
                    <a:pt x="70" y="136"/>
                    <a:pt x="72" y="137"/>
                    <a:pt x="76" y="137"/>
                  </a:cubicBezTo>
                  <a:lnTo>
                    <a:pt x="76" y="137"/>
                  </a:lnTo>
                  <a:cubicBezTo>
                    <a:pt x="74" y="136"/>
                    <a:pt x="72" y="136"/>
                    <a:pt x="71" y="136"/>
                  </a:cubicBezTo>
                  <a:close/>
                  <a:moveTo>
                    <a:pt x="3010" y="1866"/>
                  </a:moveTo>
                  <a:cubicBezTo>
                    <a:pt x="3011" y="1866"/>
                    <a:pt x="3011" y="1866"/>
                    <a:pt x="3012" y="1866"/>
                  </a:cubicBezTo>
                  <a:lnTo>
                    <a:pt x="3012" y="1866"/>
                  </a:lnTo>
                  <a:cubicBezTo>
                    <a:pt x="3011" y="1867"/>
                    <a:pt x="3011" y="1867"/>
                    <a:pt x="3011" y="1867"/>
                  </a:cubicBezTo>
                  <a:cubicBezTo>
                    <a:pt x="3011" y="1867"/>
                    <a:pt x="3010" y="1866"/>
                    <a:pt x="3010" y="1866"/>
                  </a:cubicBezTo>
                  <a:close/>
                  <a:moveTo>
                    <a:pt x="87" y="1"/>
                  </a:moveTo>
                  <a:cubicBezTo>
                    <a:pt x="82" y="1"/>
                    <a:pt x="78" y="1"/>
                    <a:pt x="74" y="2"/>
                  </a:cubicBezTo>
                  <a:cubicBezTo>
                    <a:pt x="0" y="23"/>
                    <a:pt x="28" y="134"/>
                    <a:pt x="98" y="134"/>
                  </a:cubicBezTo>
                  <a:cubicBezTo>
                    <a:pt x="101" y="134"/>
                    <a:pt x="104" y="134"/>
                    <a:pt x="107" y="134"/>
                  </a:cubicBezTo>
                  <a:lnTo>
                    <a:pt x="107" y="134"/>
                  </a:lnTo>
                  <a:cubicBezTo>
                    <a:pt x="94" y="136"/>
                    <a:pt x="85" y="137"/>
                    <a:pt x="79" y="137"/>
                  </a:cubicBezTo>
                  <a:cubicBezTo>
                    <a:pt x="78" y="137"/>
                    <a:pt x="77" y="137"/>
                    <a:pt x="76" y="137"/>
                  </a:cubicBezTo>
                  <a:lnTo>
                    <a:pt x="76" y="137"/>
                  </a:lnTo>
                  <a:cubicBezTo>
                    <a:pt x="83" y="138"/>
                    <a:pt x="98" y="143"/>
                    <a:pt x="118" y="155"/>
                  </a:cubicBezTo>
                  <a:cubicBezTo>
                    <a:pt x="162" y="177"/>
                    <a:pt x="195" y="199"/>
                    <a:pt x="238" y="221"/>
                  </a:cubicBezTo>
                  <a:cubicBezTo>
                    <a:pt x="381" y="309"/>
                    <a:pt x="523" y="385"/>
                    <a:pt x="666" y="473"/>
                  </a:cubicBezTo>
                  <a:cubicBezTo>
                    <a:pt x="1050" y="704"/>
                    <a:pt x="1444" y="933"/>
                    <a:pt x="1829" y="1164"/>
                  </a:cubicBezTo>
                  <a:cubicBezTo>
                    <a:pt x="2168" y="1361"/>
                    <a:pt x="2497" y="1559"/>
                    <a:pt x="2826" y="1756"/>
                  </a:cubicBezTo>
                  <a:cubicBezTo>
                    <a:pt x="2835" y="1756"/>
                    <a:pt x="2944" y="1830"/>
                    <a:pt x="2991" y="1857"/>
                  </a:cubicBezTo>
                  <a:lnTo>
                    <a:pt x="2991" y="1857"/>
                  </a:lnTo>
                  <a:cubicBezTo>
                    <a:pt x="2991" y="1865"/>
                    <a:pt x="2991" y="1875"/>
                    <a:pt x="2991" y="1888"/>
                  </a:cubicBezTo>
                  <a:cubicBezTo>
                    <a:pt x="2991" y="1964"/>
                    <a:pt x="3001" y="2041"/>
                    <a:pt x="3001" y="2118"/>
                  </a:cubicBezTo>
                  <a:cubicBezTo>
                    <a:pt x="3013" y="2512"/>
                    <a:pt x="3035" y="2918"/>
                    <a:pt x="3045" y="3324"/>
                  </a:cubicBezTo>
                  <a:cubicBezTo>
                    <a:pt x="3045" y="3362"/>
                    <a:pt x="3078" y="3381"/>
                    <a:pt x="3111" y="3381"/>
                  </a:cubicBezTo>
                  <a:cubicBezTo>
                    <a:pt x="3144" y="3381"/>
                    <a:pt x="3177" y="3362"/>
                    <a:pt x="3177" y="3324"/>
                  </a:cubicBezTo>
                  <a:cubicBezTo>
                    <a:pt x="3155" y="2951"/>
                    <a:pt x="3144" y="2589"/>
                    <a:pt x="3133" y="2227"/>
                  </a:cubicBezTo>
                  <a:cubicBezTo>
                    <a:pt x="3122" y="2096"/>
                    <a:pt x="3155" y="1932"/>
                    <a:pt x="3122" y="1811"/>
                  </a:cubicBezTo>
                  <a:cubicBezTo>
                    <a:pt x="3100" y="1745"/>
                    <a:pt x="3035" y="1734"/>
                    <a:pt x="2979" y="1701"/>
                  </a:cubicBezTo>
                  <a:cubicBezTo>
                    <a:pt x="2256" y="1262"/>
                    <a:pt x="1522" y="835"/>
                    <a:pt x="798" y="397"/>
                  </a:cubicBezTo>
                  <a:cubicBezTo>
                    <a:pt x="633" y="298"/>
                    <a:pt x="458" y="199"/>
                    <a:pt x="294" y="112"/>
                  </a:cubicBezTo>
                  <a:cubicBezTo>
                    <a:pt x="242" y="80"/>
                    <a:pt x="152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3"/>
            <p:cNvSpPr/>
            <p:nvPr/>
          </p:nvSpPr>
          <p:spPr>
            <a:xfrm>
              <a:off x="2491450" y="2744175"/>
              <a:ext cx="32500" cy="20875"/>
            </a:xfrm>
            <a:custGeom>
              <a:avLst/>
              <a:gdLst/>
              <a:ahLst/>
              <a:cxnLst/>
              <a:rect l="l" t="t" r="r" b="b"/>
              <a:pathLst>
                <a:path w="1300" h="835" extrusionOk="0">
                  <a:moveTo>
                    <a:pt x="1206" y="1"/>
                  </a:moveTo>
                  <a:cubicBezTo>
                    <a:pt x="1194" y="1"/>
                    <a:pt x="1182" y="4"/>
                    <a:pt x="1170" y="11"/>
                  </a:cubicBezTo>
                  <a:cubicBezTo>
                    <a:pt x="852" y="220"/>
                    <a:pt x="523" y="428"/>
                    <a:pt x="194" y="625"/>
                  </a:cubicBezTo>
                  <a:cubicBezTo>
                    <a:pt x="150" y="658"/>
                    <a:pt x="84" y="680"/>
                    <a:pt x="52" y="724"/>
                  </a:cubicBezTo>
                  <a:cubicBezTo>
                    <a:pt x="0" y="775"/>
                    <a:pt x="44" y="835"/>
                    <a:pt x="94" y="835"/>
                  </a:cubicBezTo>
                  <a:cubicBezTo>
                    <a:pt x="98" y="835"/>
                    <a:pt x="102" y="835"/>
                    <a:pt x="106" y="834"/>
                  </a:cubicBezTo>
                  <a:cubicBezTo>
                    <a:pt x="117" y="834"/>
                    <a:pt x="128" y="822"/>
                    <a:pt x="128" y="822"/>
                  </a:cubicBezTo>
                  <a:cubicBezTo>
                    <a:pt x="129" y="822"/>
                    <a:pt x="131" y="821"/>
                    <a:pt x="132" y="821"/>
                  </a:cubicBezTo>
                  <a:lnTo>
                    <a:pt x="132" y="821"/>
                  </a:lnTo>
                  <a:cubicBezTo>
                    <a:pt x="132" y="821"/>
                    <a:pt x="132" y="821"/>
                    <a:pt x="132" y="821"/>
                  </a:cubicBezTo>
                  <a:cubicBezTo>
                    <a:pt x="135" y="821"/>
                    <a:pt x="153" y="808"/>
                    <a:pt x="161" y="800"/>
                  </a:cubicBezTo>
                  <a:cubicBezTo>
                    <a:pt x="183" y="790"/>
                    <a:pt x="216" y="768"/>
                    <a:pt x="238" y="746"/>
                  </a:cubicBezTo>
                  <a:cubicBezTo>
                    <a:pt x="337" y="691"/>
                    <a:pt x="424" y="636"/>
                    <a:pt x="512" y="581"/>
                  </a:cubicBezTo>
                  <a:cubicBezTo>
                    <a:pt x="709" y="461"/>
                    <a:pt x="907" y="329"/>
                    <a:pt x="1104" y="208"/>
                  </a:cubicBezTo>
                  <a:cubicBezTo>
                    <a:pt x="1148" y="176"/>
                    <a:pt x="1192" y="154"/>
                    <a:pt x="1236" y="121"/>
                  </a:cubicBezTo>
                  <a:cubicBezTo>
                    <a:pt x="1300" y="84"/>
                    <a:pt x="1264" y="1"/>
                    <a:pt x="12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3"/>
            <p:cNvSpPr/>
            <p:nvPr/>
          </p:nvSpPr>
          <p:spPr>
            <a:xfrm>
              <a:off x="2531100" y="2655925"/>
              <a:ext cx="66625" cy="51275"/>
            </a:xfrm>
            <a:custGeom>
              <a:avLst/>
              <a:gdLst/>
              <a:ahLst/>
              <a:cxnLst/>
              <a:rect l="l" t="t" r="r" b="b"/>
              <a:pathLst>
                <a:path w="2665" h="2051" extrusionOk="0">
                  <a:moveTo>
                    <a:pt x="1" y="0"/>
                  </a:moveTo>
                  <a:lnTo>
                    <a:pt x="11" y="614"/>
                  </a:lnTo>
                  <a:lnTo>
                    <a:pt x="2664" y="2050"/>
                  </a:lnTo>
                  <a:lnTo>
                    <a:pt x="2654" y="14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3"/>
            <p:cNvSpPr/>
            <p:nvPr/>
          </p:nvSpPr>
          <p:spPr>
            <a:xfrm>
              <a:off x="2612775" y="2667150"/>
              <a:ext cx="41400" cy="36750"/>
            </a:xfrm>
            <a:custGeom>
              <a:avLst/>
              <a:gdLst/>
              <a:ahLst/>
              <a:cxnLst/>
              <a:rect l="l" t="t" r="r" b="b"/>
              <a:pathLst>
                <a:path w="1656" h="1470" extrusionOk="0">
                  <a:moveTo>
                    <a:pt x="1645" y="0"/>
                  </a:moveTo>
                  <a:lnTo>
                    <a:pt x="1" y="977"/>
                  </a:lnTo>
                  <a:lnTo>
                    <a:pt x="11" y="1469"/>
                  </a:lnTo>
                  <a:lnTo>
                    <a:pt x="1656" y="450"/>
                  </a:lnTo>
                  <a:lnTo>
                    <a:pt x="16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3"/>
            <p:cNvSpPr/>
            <p:nvPr/>
          </p:nvSpPr>
          <p:spPr>
            <a:xfrm>
              <a:off x="2316475" y="2759525"/>
              <a:ext cx="103925" cy="98425"/>
            </a:xfrm>
            <a:custGeom>
              <a:avLst/>
              <a:gdLst/>
              <a:ahLst/>
              <a:cxnLst/>
              <a:rect l="l" t="t" r="r" b="b"/>
              <a:pathLst>
                <a:path w="4157" h="3937" extrusionOk="0">
                  <a:moveTo>
                    <a:pt x="1124" y="0"/>
                  </a:moveTo>
                  <a:cubicBezTo>
                    <a:pt x="1083" y="0"/>
                    <a:pt x="1042" y="11"/>
                    <a:pt x="1009" y="33"/>
                  </a:cubicBezTo>
                  <a:lnTo>
                    <a:pt x="122" y="559"/>
                  </a:lnTo>
                  <a:cubicBezTo>
                    <a:pt x="44" y="603"/>
                    <a:pt x="0" y="680"/>
                    <a:pt x="0" y="768"/>
                  </a:cubicBezTo>
                  <a:lnTo>
                    <a:pt x="22" y="2128"/>
                  </a:lnTo>
                  <a:cubicBezTo>
                    <a:pt x="22" y="2215"/>
                    <a:pt x="66" y="2292"/>
                    <a:pt x="143" y="2335"/>
                  </a:cubicBezTo>
                  <a:lnTo>
                    <a:pt x="2917" y="3904"/>
                  </a:lnTo>
                  <a:cubicBezTo>
                    <a:pt x="2950" y="3926"/>
                    <a:pt x="2991" y="3937"/>
                    <a:pt x="3034" y="3937"/>
                  </a:cubicBezTo>
                  <a:cubicBezTo>
                    <a:pt x="3076" y="3937"/>
                    <a:pt x="3120" y="3926"/>
                    <a:pt x="3158" y="3904"/>
                  </a:cubicBezTo>
                  <a:lnTo>
                    <a:pt x="4035" y="3377"/>
                  </a:lnTo>
                  <a:cubicBezTo>
                    <a:pt x="4101" y="3334"/>
                    <a:pt x="4156" y="3256"/>
                    <a:pt x="4145" y="3169"/>
                  </a:cubicBezTo>
                  <a:lnTo>
                    <a:pt x="4134" y="1787"/>
                  </a:lnTo>
                  <a:cubicBezTo>
                    <a:pt x="4134" y="1699"/>
                    <a:pt x="4079" y="1623"/>
                    <a:pt x="4013" y="1579"/>
                  </a:cubicBezTo>
                  <a:lnTo>
                    <a:pt x="1240" y="33"/>
                  </a:lnTo>
                  <a:cubicBezTo>
                    <a:pt x="1207" y="11"/>
                    <a:pt x="1166" y="0"/>
                    <a:pt x="11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3"/>
            <p:cNvSpPr/>
            <p:nvPr/>
          </p:nvSpPr>
          <p:spPr>
            <a:xfrm>
              <a:off x="2314650" y="2775050"/>
              <a:ext cx="79425" cy="84325"/>
            </a:xfrm>
            <a:custGeom>
              <a:avLst/>
              <a:gdLst/>
              <a:ahLst/>
              <a:cxnLst/>
              <a:rect l="l" t="t" r="r" b="b"/>
              <a:pathLst>
                <a:path w="3177" h="3373" extrusionOk="0">
                  <a:moveTo>
                    <a:pt x="3010" y="1855"/>
                  </a:moveTo>
                  <a:lnTo>
                    <a:pt x="3010" y="1855"/>
                  </a:lnTo>
                  <a:cubicBezTo>
                    <a:pt x="3015" y="1857"/>
                    <a:pt x="3019" y="1858"/>
                    <a:pt x="3021" y="1858"/>
                  </a:cubicBezTo>
                  <a:cubicBezTo>
                    <a:pt x="3022" y="1858"/>
                    <a:pt x="3023" y="1858"/>
                    <a:pt x="3023" y="1857"/>
                  </a:cubicBezTo>
                  <a:lnTo>
                    <a:pt x="3023" y="1857"/>
                  </a:lnTo>
                  <a:cubicBezTo>
                    <a:pt x="3021" y="1859"/>
                    <a:pt x="3019" y="1860"/>
                    <a:pt x="3018" y="1860"/>
                  </a:cubicBezTo>
                  <a:cubicBezTo>
                    <a:pt x="3015" y="1860"/>
                    <a:pt x="3012" y="1858"/>
                    <a:pt x="3010" y="1855"/>
                  </a:cubicBezTo>
                  <a:close/>
                  <a:moveTo>
                    <a:pt x="99" y="1"/>
                  </a:moveTo>
                  <a:cubicBezTo>
                    <a:pt x="90" y="1"/>
                    <a:pt x="82" y="2"/>
                    <a:pt x="73" y="4"/>
                  </a:cubicBezTo>
                  <a:cubicBezTo>
                    <a:pt x="0" y="15"/>
                    <a:pt x="27" y="126"/>
                    <a:pt x="97" y="126"/>
                  </a:cubicBezTo>
                  <a:cubicBezTo>
                    <a:pt x="100" y="126"/>
                    <a:pt x="104" y="126"/>
                    <a:pt x="107" y="125"/>
                  </a:cubicBezTo>
                  <a:lnTo>
                    <a:pt x="107" y="125"/>
                  </a:lnTo>
                  <a:cubicBezTo>
                    <a:pt x="52" y="136"/>
                    <a:pt x="73" y="125"/>
                    <a:pt x="117" y="147"/>
                  </a:cubicBezTo>
                  <a:cubicBezTo>
                    <a:pt x="161" y="169"/>
                    <a:pt x="205" y="191"/>
                    <a:pt x="249" y="223"/>
                  </a:cubicBezTo>
                  <a:cubicBezTo>
                    <a:pt x="380" y="300"/>
                    <a:pt x="523" y="377"/>
                    <a:pt x="666" y="465"/>
                  </a:cubicBezTo>
                  <a:cubicBezTo>
                    <a:pt x="1060" y="695"/>
                    <a:pt x="1444" y="925"/>
                    <a:pt x="1839" y="1156"/>
                  </a:cubicBezTo>
                  <a:lnTo>
                    <a:pt x="2826" y="1748"/>
                  </a:lnTo>
                  <a:cubicBezTo>
                    <a:pt x="2834" y="1748"/>
                    <a:pt x="2936" y="1816"/>
                    <a:pt x="2990" y="1845"/>
                  </a:cubicBezTo>
                  <a:lnTo>
                    <a:pt x="2990" y="1845"/>
                  </a:lnTo>
                  <a:cubicBezTo>
                    <a:pt x="2990" y="1854"/>
                    <a:pt x="2990" y="1865"/>
                    <a:pt x="2990" y="1879"/>
                  </a:cubicBezTo>
                  <a:cubicBezTo>
                    <a:pt x="3001" y="1956"/>
                    <a:pt x="3001" y="2033"/>
                    <a:pt x="3001" y="2109"/>
                  </a:cubicBezTo>
                  <a:cubicBezTo>
                    <a:pt x="3023" y="2504"/>
                    <a:pt x="3034" y="2910"/>
                    <a:pt x="3045" y="3315"/>
                  </a:cubicBezTo>
                  <a:cubicBezTo>
                    <a:pt x="3050" y="3354"/>
                    <a:pt x="3083" y="3373"/>
                    <a:pt x="3115" y="3373"/>
                  </a:cubicBezTo>
                  <a:cubicBezTo>
                    <a:pt x="3146" y="3373"/>
                    <a:pt x="3177" y="3354"/>
                    <a:pt x="3177" y="3315"/>
                  </a:cubicBezTo>
                  <a:cubicBezTo>
                    <a:pt x="3165" y="2954"/>
                    <a:pt x="3143" y="2581"/>
                    <a:pt x="3133" y="2219"/>
                  </a:cubicBezTo>
                  <a:cubicBezTo>
                    <a:pt x="3133" y="2099"/>
                    <a:pt x="3155" y="1923"/>
                    <a:pt x="3121" y="1814"/>
                  </a:cubicBezTo>
                  <a:cubicBezTo>
                    <a:pt x="3099" y="1748"/>
                    <a:pt x="3034" y="1726"/>
                    <a:pt x="2979" y="1692"/>
                  </a:cubicBezTo>
                  <a:cubicBezTo>
                    <a:pt x="2256" y="1254"/>
                    <a:pt x="1532" y="827"/>
                    <a:pt x="797" y="399"/>
                  </a:cubicBezTo>
                  <a:cubicBezTo>
                    <a:pt x="633" y="300"/>
                    <a:pt x="468" y="201"/>
                    <a:pt x="293" y="103"/>
                  </a:cubicBezTo>
                  <a:cubicBezTo>
                    <a:pt x="244" y="73"/>
                    <a:pt x="169" y="1"/>
                    <a:pt x="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3"/>
            <p:cNvSpPr/>
            <p:nvPr/>
          </p:nvSpPr>
          <p:spPr>
            <a:xfrm>
              <a:off x="2389475" y="2800650"/>
              <a:ext cx="32300" cy="20875"/>
            </a:xfrm>
            <a:custGeom>
              <a:avLst/>
              <a:gdLst/>
              <a:ahLst/>
              <a:cxnLst/>
              <a:rect l="l" t="t" r="r" b="b"/>
              <a:pathLst>
                <a:path w="1292" h="835" extrusionOk="0">
                  <a:moveTo>
                    <a:pt x="1202" y="0"/>
                  </a:moveTo>
                  <a:cubicBezTo>
                    <a:pt x="1192" y="0"/>
                    <a:pt x="1181" y="4"/>
                    <a:pt x="1170" y="11"/>
                  </a:cubicBezTo>
                  <a:cubicBezTo>
                    <a:pt x="842" y="219"/>
                    <a:pt x="513" y="427"/>
                    <a:pt x="194" y="625"/>
                  </a:cubicBezTo>
                  <a:cubicBezTo>
                    <a:pt x="148" y="653"/>
                    <a:pt x="101" y="681"/>
                    <a:pt x="60" y="709"/>
                  </a:cubicBezTo>
                  <a:lnTo>
                    <a:pt x="60" y="709"/>
                  </a:lnTo>
                  <a:cubicBezTo>
                    <a:pt x="58" y="710"/>
                    <a:pt x="55" y="711"/>
                    <a:pt x="52" y="712"/>
                  </a:cubicBezTo>
                  <a:lnTo>
                    <a:pt x="56" y="712"/>
                  </a:lnTo>
                  <a:cubicBezTo>
                    <a:pt x="51" y="716"/>
                    <a:pt x="46" y="720"/>
                    <a:pt x="41" y="724"/>
                  </a:cubicBezTo>
                  <a:cubicBezTo>
                    <a:pt x="0" y="774"/>
                    <a:pt x="35" y="834"/>
                    <a:pt x="93" y="834"/>
                  </a:cubicBezTo>
                  <a:cubicBezTo>
                    <a:pt x="97" y="834"/>
                    <a:pt x="102" y="834"/>
                    <a:pt x="106" y="833"/>
                  </a:cubicBezTo>
                  <a:lnTo>
                    <a:pt x="118" y="822"/>
                  </a:lnTo>
                  <a:cubicBezTo>
                    <a:pt x="120" y="821"/>
                    <a:pt x="122" y="820"/>
                    <a:pt x="123" y="819"/>
                  </a:cubicBezTo>
                  <a:lnTo>
                    <a:pt x="123" y="819"/>
                  </a:lnTo>
                  <a:cubicBezTo>
                    <a:pt x="121" y="824"/>
                    <a:pt x="121" y="825"/>
                    <a:pt x="122" y="825"/>
                  </a:cubicBezTo>
                  <a:cubicBezTo>
                    <a:pt x="125" y="825"/>
                    <a:pt x="143" y="808"/>
                    <a:pt x="150" y="800"/>
                  </a:cubicBezTo>
                  <a:cubicBezTo>
                    <a:pt x="184" y="790"/>
                    <a:pt x="206" y="768"/>
                    <a:pt x="238" y="756"/>
                  </a:cubicBezTo>
                  <a:cubicBezTo>
                    <a:pt x="326" y="690"/>
                    <a:pt x="413" y="636"/>
                    <a:pt x="501" y="581"/>
                  </a:cubicBezTo>
                  <a:cubicBezTo>
                    <a:pt x="699" y="461"/>
                    <a:pt x="896" y="340"/>
                    <a:pt x="1093" y="208"/>
                  </a:cubicBezTo>
                  <a:cubicBezTo>
                    <a:pt x="1137" y="186"/>
                    <a:pt x="1181" y="154"/>
                    <a:pt x="1236" y="120"/>
                  </a:cubicBezTo>
                  <a:cubicBezTo>
                    <a:pt x="1291" y="83"/>
                    <a:pt x="1254" y="0"/>
                    <a:pt x="1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3"/>
            <p:cNvSpPr/>
            <p:nvPr/>
          </p:nvSpPr>
          <p:spPr>
            <a:xfrm>
              <a:off x="2217550" y="2747300"/>
              <a:ext cx="478075" cy="229475"/>
            </a:xfrm>
            <a:custGeom>
              <a:avLst/>
              <a:gdLst/>
              <a:ahLst/>
              <a:cxnLst/>
              <a:rect l="l" t="t" r="r" b="b"/>
              <a:pathLst>
                <a:path w="19123" h="9179" extrusionOk="0">
                  <a:moveTo>
                    <a:pt x="19028" y="1"/>
                  </a:moveTo>
                  <a:cubicBezTo>
                    <a:pt x="19019" y="1"/>
                    <a:pt x="19010" y="3"/>
                    <a:pt x="19000" y="7"/>
                  </a:cubicBezTo>
                  <a:cubicBezTo>
                    <a:pt x="17301" y="1026"/>
                    <a:pt x="15591" y="2046"/>
                    <a:pt x="13880" y="3066"/>
                  </a:cubicBezTo>
                  <a:cubicBezTo>
                    <a:pt x="12685" y="3779"/>
                    <a:pt x="11490" y="4480"/>
                    <a:pt x="10284" y="5193"/>
                  </a:cubicBezTo>
                  <a:cubicBezTo>
                    <a:pt x="8859" y="6026"/>
                    <a:pt x="7477" y="6947"/>
                    <a:pt x="5986" y="7670"/>
                  </a:cubicBezTo>
                  <a:cubicBezTo>
                    <a:pt x="4391" y="8463"/>
                    <a:pt x="2664" y="9048"/>
                    <a:pt x="884" y="9048"/>
                  </a:cubicBezTo>
                  <a:cubicBezTo>
                    <a:pt x="619" y="9048"/>
                    <a:pt x="354" y="9035"/>
                    <a:pt x="88" y="9008"/>
                  </a:cubicBezTo>
                  <a:cubicBezTo>
                    <a:pt x="84" y="9008"/>
                    <a:pt x="81" y="9007"/>
                    <a:pt x="78" y="9007"/>
                  </a:cubicBezTo>
                  <a:cubicBezTo>
                    <a:pt x="0" y="9007"/>
                    <a:pt x="3" y="9129"/>
                    <a:pt x="88" y="9140"/>
                  </a:cubicBezTo>
                  <a:cubicBezTo>
                    <a:pt x="359" y="9166"/>
                    <a:pt x="628" y="9179"/>
                    <a:pt x="895" y="9179"/>
                  </a:cubicBezTo>
                  <a:cubicBezTo>
                    <a:pt x="4142" y="9179"/>
                    <a:pt x="7052" y="7294"/>
                    <a:pt x="9746" y="5653"/>
                  </a:cubicBezTo>
                  <a:cubicBezTo>
                    <a:pt x="12180" y="4184"/>
                    <a:pt x="14636" y="2759"/>
                    <a:pt x="17082" y="1311"/>
                  </a:cubicBezTo>
                  <a:cubicBezTo>
                    <a:pt x="17739" y="917"/>
                    <a:pt x="18408" y="522"/>
                    <a:pt x="19066" y="117"/>
                  </a:cubicBezTo>
                  <a:cubicBezTo>
                    <a:pt x="19123" y="88"/>
                    <a:pt x="19089" y="1"/>
                    <a:pt x="190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3"/>
            <p:cNvSpPr/>
            <p:nvPr/>
          </p:nvSpPr>
          <p:spPr>
            <a:xfrm>
              <a:off x="2594700" y="2837150"/>
              <a:ext cx="125000" cy="107125"/>
            </a:xfrm>
            <a:custGeom>
              <a:avLst/>
              <a:gdLst/>
              <a:ahLst/>
              <a:cxnLst/>
              <a:rect l="l" t="t" r="r" b="b"/>
              <a:pathLst>
                <a:path w="5000" h="4285" extrusionOk="0">
                  <a:moveTo>
                    <a:pt x="3360" y="1"/>
                  </a:moveTo>
                  <a:cubicBezTo>
                    <a:pt x="3314" y="1"/>
                    <a:pt x="3267" y="15"/>
                    <a:pt x="3224" y="42"/>
                  </a:cubicBezTo>
                  <a:lnTo>
                    <a:pt x="132" y="1862"/>
                  </a:lnTo>
                  <a:cubicBezTo>
                    <a:pt x="44" y="1917"/>
                    <a:pt x="0" y="2005"/>
                    <a:pt x="0" y="2103"/>
                  </a:cubicBezTo>
                  <a:lnTo>
                    <a:pt x="22" y="3265"/>
                  </a:lnTo>
                  <a:cubicBezTo>
                    <a:pt x="22" y="3353"/>
                    <a:pt x="76" y="3452"/>
                    <a:pt x="164" y="3496"/>
                  </a:cubicBezTo>
                  <a:lnTo>
                    <a:pt x="1524" y="4252"/>
                  </a:lnTo>
                  <a:cubicBezTo>
                    <a:pt x="1562" y="4274"/>
                    <a:pt x="1609" y="4285"/>
                    <a:pt x="1656" y="4285"/>
                  </a:cubicBezTo>
                  <a:cubicBezTo>
                    <a:pt x="1702" y="4285"/>
                    <a:pt x="1749" y="4274"/>
                    <a:pt x="1787" y="4252"/>
                  </a:cubicBezTo>
                  <a:lnTo>
                    <a:pt x="4857" y="2410"/>
                  </a:lnTo>
                  <a:cubicBezTo>
                    <a:pt x="4944" y="2366"/>
                    <a:pt x="5000" y="2278"/>
                    <a:pt x="4988" y="2180"/>
                  </a:cubicBezTo>
                  <a:lnTo>
                    <a:pt x="4966" y="1018"/>
                  </a:lnTo>
                  <a:cubicBezTo>
                    <a:pt x="4966" y="919"/>
                    <a:pt x="4912" y="831"/>
                    <a:pt x="4835" y="787"/>
                  </a:cubicBezTo>
                  <a:lnTo>
                    <a:pt x="3497" y="42"/>
                  </a:lnTo>
                  <a:cubicBezTo>
                    <a:pt x="3453" y="15"/>
                    <a:pt x="3407" y="1"/>
                    <a:pt x="33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3"/>
            <p:cNvSpPr/>
            <p:nvPr/>
          </p:nvSpPr>
          <p:spPr>
            <a:xfrm>
              <a:off x="2593000" y="2856800"/>
              <a:ext cx="126450" cy="51075"/>
            </a:xfrm>
            <a:custGeom>
              <a:avLst/>
              <a:gdLst/>
              <a:ahLst/>
              <a:cxnLst/>
              <a:rect l="l" t="t" r="r" b="b"/>
              <a:pathLst>
                <a:path w="5058" h="2043" extrusionOk="0">
                  <a:moveTo>
                    <a:pt x="1604" y="1910"/>
                  </a:moveTo>
                  <a:lnTo>
                    <a:pt x="1604" y="1910"/>
                  </a:lnTo>
                  <a:cubicBezTo>
                    <a:pt x="1616" y="1910"/>
                    <a:pt x="1624" y="1918"/>
                    <a:pt x="1620" y="1918"/>
                  </a:cubicBezTo>
                  <a:cubicBezTo>
                    <a:pt x="1618" y="1918"/>
                    <a:pt x="1613" y="1916"/>
                    <a:pt x="1604" y="1910"/>
                  </a:cubicBezTo>
                  <a:close/>
                  <a:moveTo>
                    <a:pt x="1582" y="1920"/>
                  </a:moveTo>
                  <a:lnTo>
                    <a:pt x="1582" y="1920"/>
                  </a:lnTo>
                  <a:cubicBezTo>
                    <a:pt x="1581" y="1920"/>
                    <a:pt x="1581" y="1920"/>
                    <a:pt x="1581" y="1920"/>
                  </a:cubicBezTo>
                  <a:cubicBezTo>
                    <a:pt x="1581" y="1920"/>
                    <a:pt x="1581" y="1920"/>
                    <a:pt x="1582" y="1920"/>
                  </a:cubicBezTo>
                  <a:close/>
                  <a:moveTo>
                    <a:pt x="4972" y="0"/>
                  </a:moveTo>
                  <a:cubicBezTo>
                    <a:pt x="4953" y="0"/>
                    <a:pt x="4935" y="10"/>
                    <a:pt x="4925" y="35"/>
                  </a:cubicBezTo>
                  <a:cubicBezTo>
                    <a:pt x="4929" y="19"/>
                    <a:pt x="4930" y="13"/>
                    <a:pt x="4928" y="13"/>
                  </a:cubicBezTo>
                  <a:cubicBezTo>
                    <a:pt x="4924" y="13"/>
                    <a:pt x="4909" y="31"/>
                    <a:pt x="4881" y="45"/>
                  </a:cubicBezTo>
                  <a:cubicBezTo>
                    <a:pt x="4837" y="78"/>
                    <a:pt x="4783" y="100"/>
                    <a:pt x="4739" y="133"/>
                  </a:cubicBezTo>
                  <a:cubicBezTo>
                    <a:pt x="4574" y="232"/>
                    <a:pt x="4420" y="320"/>
                    <a:pt x="4256" y="407"/>
                  </a:cubicBezTo>
                  <a:cubicBezTo>
                    <a:pt x="3806" y="659"/>
                    <a:pt x="3357" y="912"/>
                    <a:pt x="2919" y="1175"/>
                  </a:cubicBezTo>
                  <a:lnTo>
                    <a:pt x="1800" y="1799"/>
                  </a:lnTo>
                  <a:cubicBezTo>
                    <a:pt x="1741" y="1830"/>
                    <a:pt x="1653" y="1859"/>
                    <a:pt x="1597" y="1906"/>
                  </a:cubicBezTo>
                  <a:lnTo>
                    <a:pt x="1597" y="1906"/>
                  </a:lnTo>
                  <a:cubicBezTo>
                    <a:pt x="1590" y="1901"/>
                    <a:pt x="1581" y="1895"/>
                    <a:pt x="1570" y="1887"/>
                  </a:cubicBezTo>
                  <a:cubicBezTo>
                    <a:pt x="1504" y="1843"/>
                    <a:pt x="1416" y="1811"/>
                    <a:pt x="1340" y="1767"/>
                  </a:cubicBezTo>
                  <a:cubicBezTo>
                    <a:pt x="934" y="1558"/>
                    <a:pt x="539" y="1350"/>
                    <a:pt x="134" y="1131"/>
                  </a:cubicBezTo>
                  <a:cubicBezTo>
                    <a:pt x="124" y="1127"/>
                    <a:pt x="114" y="1125"/>
                    <a:pt x="105" y="1125"/>
                  </a:cubicBezTo>
                  <a:cubicBezTo>
                    <a:pt x="42" y="1125"/>
                    <a:pt x="1" y="1212"/>
                    <a:pt x="68" y="1241"/>
                  </a:cubicBezTo>
                  <a:lnTo>
                    <a:pt x="1186" y="1833"/>
                  </a:lnTo>
                  <a:cubicBezTo>
                    <a:pt x="1296" y="1887"/>
                    <a:pt x="1450" y="2019"/>
                    <a:pt x="1570" y="2041"/>
                  </a:cubicBezTo>
                  <a:cubicBezTo>
                    <a:pt x="1578" y="2042"/>
                    <a:pt x="1586" y="2042"/>
                    <a:pt x="1594" y="2042"/>
                  </a:cubicBezTo>
                  <a:cubicBezTo>
                    <a:pt x="1657" y="2042"/>
                    <a:pt x="1697" y="2004"/>
                    <a:pt x="1745" y="1975"/>
                  </a:cubicBezTo>
                  <a:cubicBezTo>
                    <a:pt x="2578" y="1504"/>
                    <a:pt x="3401" y="1043"/>
                    <a:pt x="4223" y="571"/>
                  </a:cubicBezTo>
                  <a:cubicBezTo>
                    <a:pt x="4420" y="462"/>
                    <a:pt x="4607" y="352"/>
                    <a:pt x="4805" y="242"/>
                  </a:cubicBezTo>
                  <a:cubicBezTo>
                    <a:pt x="4859" y="210"/>
                    <a:pt x="5002" y="155"/>
                    <a:pt x="5034" y="100"/>
                  </a:cubicBezTo>
                  <a:cubicBezTo>
                    <a:pt x="5057" y="48"/>
                    <a:pt x="5013" y="0"/>
                    <a:pt x="49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3"/>
            <p:cNvSpPr/>
            <p:nvPr/>
          </p:nvSpPr>
          <p:spPr>
            <a:xfrm>
              <a:off x="2631425" y="2905525"/>
              <a:ext cx="4950" cy="40200"/>
            </a:xfrm>
            <a:custGeom>
              <a:avLst/>
              <a:gdLst/>
              <a:ahLst/>
              <a:cxnLst/>
              <a:rect l="l" t="t" r="r" b="b"/>
              <a:pathLst>
                <a:path w="198" h="1608" extrusionOk="0">
                  <a:moveTo>
                    <a:pt x="0" y="70"/>
                  </a:moveTo>
                  <a:cubicBezTo>
                    <a:pt x="0" y="70"/>
                    <a:pt x="0" y="73"/>
                    <a:pt x="0" y="81"/>
                  </a:cubicBezTo>
                  <a:lnTo>
                    <a:pt x="2" y="81"/>
                  </a:lnTo>
                  <a:lnTo>
                    <a:pt x="2" y="81"/>
                  </a:lnTo>
                  <a:cubicBezTo>
                    <a:pt x="1" y="75"/>
                    <a:pt x="1" y="70"/>
                    <a:pt x="0" y="70"/>
                  </a:cubicBezTo>
                  <a:close/>
                  <a:moveTo>
                    <a:pt x="59" y="0"/>
                  </a:moveTo>
                  <a:cubicBezTo>
                    <a:pt x="50" y="0"/>
                    <a:pt x="41" y="1"/>
                    <a:pt x="33" y="4"/>
                  </a:cubicBezTo>
                  <a:cubicBezTo>
                    <a:pt x="11" y="15"/>
                    <a:pt x="0" y="37"/>
                    <a:pt x="0" y="59"/>
                  </a:cubicBezTo>
                  <a:cubicBezTo>
                    <a:pt x="0" y="68"/>
                    <a:pt x="1" y="75"/>
                    <a:pt x="3" y="82"/>
                  </a:cubicBezTo>
                  <a:lnTo>
                    <a:pt x="3" y="82"/>
                  </a:lnTo>
                  <a:lnTo>
                    <a:pt x="2" y="81"/>
                  </a:lnTo>
                  <a:lnTo>
                    <a:pt x="2" y="81"/>
                  </a:lnTo>
                  <a:cubicBezTo>
                    <a:pt x="3" y="92"/>
                    <a:pt x="6" y="108"/>
                    <a:pt x="11" y="113"/>
                  </a:cubicBezTo>
                  <a:lnTo>
                    <a:pt x="11" y="223"/>
                  </a:lnTo>
                  <a:cubicBezTo>
                    <a:pt x="11" y="344"/>
                    <a:pt x="22" y="454"/>
                    <a:pt x="22" y="574"/>
                  </a:cubicBezTo>
                  <a:lnTo>
                    <a:pt x="55" y="1363"/>
                  </a:lnTo>
                  <a:cubicBezTo>
                    <a:pt x="55" y="1419"/>
                    <a:pt x="66" y="1484"/>
                    <a:pt x="66" y="1550"/>
                  </a:cubicBezTo>
                  <a:cubicBezTo>
                    <a:pt x="66" y="1588"/>
                    <a:pt x="99" y="1607"/>
                    <a:pt x="132" y="1607"/>
                  </a:cubicBezTo>
                  <a:cubicBezTo>
                    <a:pt x="165" y="1607"/>
                    <a:pt x="198" y="1588"/>
                    <a:pt x="198" y="1550"/>
                  </a:cubicBezTo>
                  <a:cubicBezTo>
                    <a:pt x="176" y="1112"/>
                    <a:pt x="154" y="684"/>
                    <a:pt x="142" y="245"/>
                  </a:cubicBezTo>
                  <a:cubicBezTo>
                    <a:pt x="132" y="179"/>
                    <a:pt x="142" y="113"/>
                    <a:pt x="132" y="48"/>
                  </a:cubicBezTo>
                  <a:cubicBezTo>
                    <a:pt x="123" y="14"/>
                    <a:pt x="89" y="0"/>
                    <a:pt x="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3"/>
            <p:cNvSpPr/>
            <p:nvPr/>
          </p:nvSpPr>
          <p:spPr>
            <a:xfrm>
              <a:off x="2618525" y="2781475"/>
              <a:ext cx="125025" cy="107150"/>
            </a:xfrm>
            <a:custGeom>
              <a:avLst/>
              <a:gdLst/>
              <a:ahLst/>
              <a:cxnLst/>
              <a:rect l="l" t="t" r="r" b="b"/>
              <a:pathLst>
                <a:path w="5001" h="4286" extrusionOk="0">
                  <a:moveTo>
                    <a:pt x="3375" y="1"/>
                  </a:moveTo>
                  <a:cubicBezTo>
                    <a:pt x="3325" y="1"/>
                    <a:pt x="3276" y="14"/>
                    <a:pt x="3235" y="43"/>
                  </a:cubicBezTo>
                  <a:lnTo>
                    <a:pt x="144" y="1863"/>
                  </a:lnTo>
                  <a:cubicBezTo>
                    <a:pt x="56" y="1918"/>
                    <a:pt x="1" y="2006"/>
                    <a:pt x="12" y="2105"/>
                  </a:cubicBezTo>
                  <a:lnTo>
                    <a:pt x="34" y="3255"/>
                  </a:lnTo>
                  <a:cubicBezTo>
                    <a:pt x="34" y="3355"/>
                    <a:pt x="88" y="3442"/>
                    <a:pt x="165" y="3486"/>
                  </a:cubicBezTo>
                  <a:lnTo>
                    <a:pt x="1525" y="4254"/>
                  </a:lnTo>
                  <a:cubicBezTo>
                    <a:pt x="1566" y="4274"/>
                    <a:pt x="1610" y="4285"/>
                    <a:pt x="1654" y="4285"/>
                  </a:cubicBezTo>
                  <a:cubicBezTo>
                    <a:pt x="1703" y="4285"/>
                    <a:pt x="1752" y="4271"/>
                    <a:pt x="1799" y="4242"/>
                  </a:cubicBezTo>
                  <a:lnTo>
                    <a:pt x="4869" y="2412"/>
                  </a:lnTo>
                  <a:cubicBezTo>
                    <a:pt x="4956" y="2356"/>
                    <a:pt x="5000" y="2269"/>
                    <a:pt x="5000" y="2170"/>
                  </a:cubicBezTo>
                  <a:lnTo>
                    <a:pt x="4978" y="1008"/>
                  </a:lnTo>
                  <a:cubicBezTo>
                    <a:pt x="4978" y="921"/>
                    <a:pt x="4924" y="833"/>
                    <a:pt x="4836" y="778"/>
                  </a:cubicBezTo>
                  <a:lnTo>
                    <a:pt x="3498" y="32"/>
                  </a:lnTo>
                  <a:cubicBezTo>
                    <a:pt x="3462" y="11"/>
                    <a:pt x="3419" y="1"/>
                    <a:pt x="33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3"/>
            <p:cNvSpPr/>
            <p:nvPr/>
          </p:nvSpPr>
          <p:spPr>
            <a:xfrm>
              <a:off x="2617200" y="2801000"/>
              <a:ext cx="126375" cy="50975"/>
            </a:xfrm>
            <a:custGeom>
              <a:avLst/>
              <a:gdLst/>
              <a:ahLst/>
              <a:cxnLst/>
              <a:rect l="l" t="t" r="r" b="b"/>
              <a:pathLst>
                <a:path w="5055" h="2039" extrusionOk="0">
                  <a:moveTo>
                    <a:pt x="1607" y="1917"/>
                  </a:moveTo>
                  <a:cubicBezTo>
                    <a:pt x="1612" y="1918"/>
                    <a:pt x="1615" y="1919"/>
                    <a:pt x="1614" y="1919"/>
                  </a:cubicBezTo>
                  <a:cubicBezTo>
                    <a:pt x="1613" y="1919"/>
                    <a:pt x="1611" y="1919"/>
                    <a:pt x="1607" y="1917"/>
                  </a:cubicBezTo>
                  <a:close/>
                  <a:moveTo>
                    <a:pt x="4965" y="1"/>
                  </a:moveTo>
                  <a:cubicBezTo>
                    <a:pt x="4945" y="1"/>
                    <a:pt x="4925" y="9"/>
                    <a:pt x="4911" y="30"/>
                  </a:cubicBezTo>
                  <a:cubicBezTo>
                    <a:pt x="4918" y="20"/>
                    <a:pt x="4920" y="16"/>
                    <a:pt x="4920" y="16"/>
                  </a:cubicBezTo>
                  <a:lnTo>
                    <a:pt x="4920" y="16"/>
                  </a:lnTo>
                  <a:cubicBezTo>
                    <a:pt x="4919" y="16"/>
                    <a:pt x="4901" y="37"/>
                    <a:pt x="4878" y="52"/>
                  </a:cubicBezTo>
                  <a:cubicBezTo>
                    <a:pt x="4823" y="74"/>
                    <a:pt x="4779" y="106"/>
                    <a:pt x="4724" y="140"/>
                  </a:cubicBezTo>
                  <a:cubicBezTo>
                    <a:pt x="4571" y="227"/>
                    <a:pt x="4407" y="326"/>
                    <a:pt x="4253" y="413"/>
                  </a:cubicBezTo>
                  <a:lnTo>
                    <a:pt x="2904" y="1170"/>
                  </a:lnTo>
                  <a:cubicBezTo>
                    <a:pt x="2531" y="1378"/>
                    <a:pt x="2159" y="1597"/>
                    <a:pt x="1786" y="1806"/>
                  </a:cubicBezTo>
                  <a:cubicBezTo>
                    <a:pt x="1728" y="1835"/>
                    <a:pt x="1646" y="1864"/>
                    <a:pt x="1589" y="1907"/>
                  </a:cubicBezTo>
                  <a:lnTo>
                    <a:pt x="1589" y="1907"/>
                  </a:lnTo>
                  <a:cubicBezTo>
                    <a:pt x="1583" y="1904"/>
                    <a:pt x="1575" y="1899"/>
                    <a:pt x="1567" y="1894"/>
                  </a:cubicBezTo>
                  <a:cubicBezTo>
                    <a:pt x="1490" y="1850"/>
                    <a:pt x="1413" y="1817"/>
                    <a:pt x="1337" y="1773"/>
                  </a:cubicBezTo>
                  <a:cubicBezTo>
                    <a:pt x="931" y="1565"/>
                    <a:pt x="525" y="1346"/>
                    <a:pt x="119" y="1137"/>
                  </a:cubicBezTo>
                  <a:cubicBezTo>
                    <a:pt x="109" y="1130"/>
                    <a:pt x="98" y="1127"/>
                    <a:pt x="88" y="1127"/>
                  </a:cubicBezTo>
                  <a:cubicBezTo>
                    <a:pt x="36" y="1127"/>
                    <a:pt x="0" y="1210"/>
                    <a:pt x="65" y="1247"/>
                  </a:cubicBezTo>
                  <a:cubicBezTo>
                    <a:pt x="426" y="1444"/>
                    <a:pt x="799" y="1641"/>
                    <a:pt x="1172" y="1839"/>
                  </a:cubicBezTo>
                  <a:cubicBezTo>
                    <a:pt x="1282" y="1894"/>
                    <a:pt x="1446" y="2014"/>
                    <a:pt x="1567" y="2036"/>
                  </a:cubicBezTo>
                  <a:cubicBezTo>
                    <a:pt x="1576" y="2037"/>
                    <a:pt x="1584" y="2038"/>
                    <a:pt x="1593" y="2038"/>
                  </a:cubicBezTo>
                  <a:cubicBezTo>
                    <a:pt x="1645" y="2038"/>
                    <a:pt x="1685" y="2010"/>
                    <a:pt x="1742" y="1982"/>
                  </a:cubicBezTo>
                  <a:cubicBezTo>
                    <a:pt x="2565" y="1510"/>
                    <a:pt x="3398" y="1049"/>
                    <a:pt x="4220" y="578"/>
                  </a:cubicBezTo>
                  <a:cubicBezTo>
                    <a:pt x="4407" y="469"/>
                    <a:pt x="4604" y="359"/>
                    <a:pt x="4790" y="249"/>
                  </a:cubicBezTo>
                  <a:cubicBezTo>
                    <a:pt x="4845" y="216"/>
                    <a:pt x="4999" y="162"/>
                    <a:pt x="5031" y="96"/>
                  </a:cubicBezTo>
                  <a:cubicBezTo>
                    <a:pt x="5054" y="43"/>
                    <a:pt x="5010" y="1"/>
                    <a:pt x="49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3"/>
            <p:cNvSpPr/>
            <p:nvPr/>
          </p:nvSpPr>
          <p:spPr>
            <a:xfrm>
              <a:off x="2655400" y="2849750"/>
              <a:ext cx="4825" cy="40275"/>
            </a:xfrm>
            <a:custGeom>
              <a:avLst/>
              <a:gdLst/>
              <a:ahLst/>
              <a:cxnLst/>
              <a:rect l="l" t="t" r="r" b="b"/>
              <a:pathLst>
                <a:path w="193" h="1611" extrusionOk="0">
                  <a:moveTo>
                    <a:pt x="105" y="117"/>
                  </a:moveTo>
                  <a:lnTo>
                    <a:pt x="105" y="117"/>
                  </a:lnTo>
                  <a:cubicBezTo>
                    <a:pt x="105" y="118"/>
                    <a:pt x="105" y="119"/>
                    <a:pt x="104" y="119"/>
                  </a:cubicBezTo>
                  <a:lnTo>
                    <a:pt x="103" y="119"/>
                  </a:lnTo>
                  <a:lnTo>
                    <a:pt x="103" y="119"/>
                  </a:lnTo>
                  <a:cubicBezTo>
                    <a:pt x="104" y="118"/>
                    <a:pt x="105" y="118"/>
                    <a:pt x="105" y="117"/>
                  </a:cubicBezTo>
                  <a:close/>
                  <a:moveTo>
                    <a:pt x="68" y="1"/>
                  </a:moveTo>
                  <a:cubicBezTo>
                    <a:pt x="58" y="1"/>
                    <a:pt x="48" y="4"/>
                    <a:pt x="39" y="10"/>
                  </a:cubicBezTo>
                  <a:cubicBezTo>
                    <a:pt x="17" y="20"/>
                    <a:pt x="6" y="42"/>
                    <a:pt x="6" y="64"/>
                  </a:cubicBezTo>
                  <a:cubicBezTo>
                    <a:pt x="5" y="72"/>
                    <a:pt x="5" y="79"/>
                    <a:pt x="6" y="86"/>
                  </a:cubicBezTo>
                  <a:lnTo>
                    <a:pt x="6" y="86"/>
                  </a:lnTo>
                  <a:lnTo>
                    <a:pt x="6" y="86"/>
                  </a:lnTo>
                  <a:cubicBezTo>
                    <a:pt x="3" y="74"/>
                    <a:pt x="2" y="69"/>
                    <a:pt x="1" y="69"/>
                  </a:cubicBezTo>
                  <a:lnTo>
                    <a:pt x="1" y="69"/>
                  </a:lnTo>
                  <a:cubicBezTo>
                    <a:pt x="0" y="69"/>
                    <a:pt x="6" y="100"/>
                    <a:pt x="6" y="108"/>
                  </a:cubicBezTo>
                  <a:cubicBezTo>
                    <a:pt x="6" y="152"/>
                    <a:pt x="6" y="185"/>
                    <a:pt x="17" y="229"/>
                  </a:cubicBezTo>
                  <a:cubicBezTo>
                    <a:pt x="17" y="339"/>
                    <a:pt x="17" y="459"/>
                    <a:pt x="28" y="580"/>
                  </a:cubicBezTo>
                  <a:cubicBezTo>
                    <a:pt x="39" y="843"/>
                    <a:pt x="50" y="1106"/>
                    <a:pt x="61" y="1358"/>
                  </a:cubicBezTo>
                  <a:lnTo>
                    <a:pt x="61" y="1545"/>
                  </a:lnTo>
                  <a:cubicBezTo>
                    <a:pt x="66" y="1588"/>
                    <a:pt x="99" y="1610"/>
                    <a:pt x="131" y="1610"/>
                  </a:cubicBezTo>
                  <a:cubicBezTo>
                    <a:pt x="162" y="1610"/>
                    <a:pt x="192" y="1588"/>
                    <a:pt x="192" y="1545"/>
                  </a:cubicBezTo>
                  <a:cubicBezTo>
                    <a:pt x="182" y="1117"/>
                    <a:pt x="160" y="678"/>
                    <a:pt x="138" y="251"/>
                  </a:cubicBezTo>
                  <a:cubicBezTo>
                    <a:pt x="138" y="197"/>
                    <a:pt x="138" y="136"/>
                    <a:pt x="132" y="86"/>
                  </a:cubicBezTo>
                  <a:lnTo>
                    <a:pt x="132" y="86"/>
                  </a:lnTo>
                  <a:cubicBezTo>
                    <a:pt x="135" y="80"/>
                    <a:pt x="137" y="72"/>
                    <a:pt x="138" y="64"/>
                  </a:cubicBezTo>
                  <a:lnTo>
                    <a:pt x="138" y="64"/>
                  </a:lnTo>
                  <a:cubicBezTo>
                    <a:pt x="135" y="69"/>
                    <a:pt x="133" y="73"/>
                    <a:pt x="130" y="77"/>
                  </a:cubicBezTo>
                  <a:lnTo>
                    <a:pt x="130" y="77"/>
                  </a:lnTo>
                  <a:cubicBezTo>
                    <a:pt x="129" y="69"/>
                    <a:pt x="128" y="61"/>
                    <a:pt x="126" y="53"/>
                  </a:cubicBezTo>
                  <a:cubicBezTo>
                    <a:pt x="126" y="21"/>
                    <a:pt x="97" y="1"/>
                    <a:pt x="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3"/>
            <p:cNvSpPr/>
            <p:nvPr/>
          </p:nvSpPr>
          <p:spPr>
            <a:xfrm>
              <a:off x="2391325" y="2950900"/>
              <a:ext cx="124725" cy="107150"/>
            </a:xfrm>
            <a:custGeom>
              <a:avLst/>
              <a:gdLst/>
              <a:ahLst/>
              <a:cxnLst/>
              <a:rect l="l" t="t" r="r" b="b"/>
              <a:pathLst>
                <a:path w="4989" h="4286" extrusionOk="0">
                  <a:moveTo>
                    <a:pt x="3355" y="1"/>
                  </a:moveTo>
                  <a:cubicBezTo>
                    <a:pt x="3308" y="1"/>
                    <a:pt x="3262" y="15"/>
                    <a:pt x="3223" y="42"/>
                  </a:cubicBezTo>
                  <a:lnTo>
                    <a:pt x="132" y="1862"/>
                  </a:lnTo>
                  <a:cubicBezTo>
                    <a:pt x="44" y="1917"/>
                    <a:pt x="0" y="2004"/>
                    <a:pt x="0" y="2103"/>
                  </a:cubicBezTo>
                  <a:lnTo>
                    <a:pt x="22" y="3265"/>
                  </a:lnTo>
                  <a:cubicBezTo>
                    <a:pt x="22" y="3364"/>
                    <a:pt x="76" y="3451"/>
                    <a:pt x="154" y="3495"/>
                  </a:cubicBezTo>
                  <a:lnTo>
                    <a:pt x="1524" y="4252"/>
                  </a:lnTo>
                  <a:cubicBezTo>
                    <a:pt x="1562" y="4274"/>
                    <a:pt x="1609" y="4285"/>
                    <a:pt x="1655" y="4285"/>
                  </a:cubicBezTo>
                  <a:cubicBezTo>
                    <a:pt x="1702" y="4285"/>
                    <a:pt x="1749" y="4274"/>
                    <a:pt x="1787" y="4252"/>
                  </a:cubicBezTo>
                  <a:lnTo>
                    <a:pt x="4857" y="2410"/>
                  </a:lnTo>
                  <a:cubicBezTo>
                    <a:pt x="4944" y="2366"/>
                    <a:pt x="4988" y="2279"/>
                    <a:pt x="4988" y="2180"/>
                  </a:cubicBezTo>
                  <a:lnTo>
                    <a:pt x="4966" y="1017"/>
                  </a:lnTo>
                  <a:cubicBezTo>
                    <a:pt x="4966" y="919"/>
                    <a:pt x="4912" y="832"/>
                    <a:pt x="4835" y="788"/>
                  </a:cubicBezTo>
                  <a:lnTo>
                    <a:pt x="3487" y="42"/>
                  </a:lnTo>
                  <a:cubicBezTo>
                    <a:pt x="3448" y="15"/>
                    <a:pt x="3401" y="1"/>
                    <a:pt x="3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3"/>
            <p:cNvSpPr/>
            <p:nvPr/>
          </p:nvSpPr>
          <p:spPr>
            <a:xfrm>
              <a:off x="2389625" y="2970550"/>
              <a:ext cx="126450" cy="51075"/>
            </a:xfrm>
            <a:custGeom>
              <a:avLst/>
              <a:gdLst/>
              <a:ahLst/>
              <a:cxnLst/>
              <a:rect l="l" t="t" r="r" b="b"/>
              <a:pathLst>
                <a:path w="5058" h="2043" extrusionOk="0">
                  <a:moveTo>
                    <a:pt x="1603" y="1911"/>
                  </a:moveTo>
                  <a:cubicBezTo>
                    <a:pt x="1612" y="1912"/>
                    <a:pt x="1620" y="1918"/>
                    <a:pt x="1617" y="1918"/>
                  </a:cubicBezTo>
                  <a:cubicBezTo>
                    <a:pt x="1616" y="1918"/>
                    <a:pt x="1612" y="1916"/>
                    <a:pt x="1603" y="1911"/>
                  </a:cubicBezTo>
                  <a:close/>
                  <a:moveTo>
                    <a:pt x="1589" y="1913"/>
                  </a:moveTo>
                  <a:cubicBezTo>
                    <a:pt x="1586" y="1915"/>
                    <a:pt x="1583" y="1917"/>
                    <a:pt x="1581" y="1920"/>
                  </a:cubicBezTo>
                  <a:cubicBezTo>
                    <a:pt x="1583" y="1916"/>
                    <a:pt x="1586" y="1914"/>
                    <a:pt x="1589" y="1913"/>
                  </a:cubicBezTo>
                  <a:close/>
                  <a:moveTo>
                    <a:pt x="4972" y="0"/>
                  </a:moveTo>
                  <a:cubicBezTo>
                    <a:pt x="4953" y="0"/>
                    <a:pt x="4935" y="10"/>
                    <a:pt x="4925" y="34"/>
                  </a:cubicBezTo>
                  <a:cubicBezTo>
                    <a:pt x="4929" y="18"/>
                    <a:pt x="4928" y="13"/>
                    <a:pt x="4925" y="13"/>
                  </a:cubicBezTo>
                  <a:cubicBezTo>
                    <a:pt x="4919" y="13"/>
                    <a:pt x="4902" y="31"/>
                    <a:pt x="4881" y="46"/>
                  </a:cubicBezTo>
                  <a:cubicBezTo>
                    <a:pt x="4837" y="78"/>
                    <a:pt x="4782" y="100"/>
                    <a:pt x="4739" y="133"/>
                  </a:cubicBezTo>
                  <a:cubicBezTo>
                    <a:pt x="4574" y="231"/>
                    <a:pt x="4410" y="319"/>
                    <a:pt x="4256" y="407"/>
                  </a:cubicBezTo>
                  <a:cubicBezTo>
                    <a:pt x="3806" y="660"/>
                    <a:pt x="3357" y="923"/>
                    <a:pt x="2907" y="1174"/>
                  </a:cubicBezTo>
                  <a:lnTo>
                    <a:pt x="1789" y="1800"/>
                  </a:lnTo>
                  <a:cubicBezTo>
                    <a:pt x="1740" y="1829"/>
                    <a:pt x="1647" y="1867"/>
                    <a:pt x="1596" y="1907"/>
                  </a:cubicBezTo>
                  <a:lnTo>
                    <a:pt x="1596" y="1907"/>
                  </a:lnTo>
                  <a:cubicBezTo>
                    <a:pt x="1589" y="1902"/>
                    <a:pt x="1581" y="1896"/>
                    <a:pt x="1570" y="1887"/>
                  </a:cubicBezTo>
                  <a:cubicBezTo>
                    <a:pt x="1504" y="1844"/>
                    <a:pt x="1416" y="1810"/>
                    <a:pt x="1340" y="1766"/>
                  </a:cubicBezTo>
                  <a:cubicBezTo>
                    <a:pt x="934" y="1559"/>
                    <a:pt x="529" y="1350"/>
                    <a:pt x="134" y="1131"/>
                  </a:cubicBezTo>
                  <a:cubicBezTo>
                    <a:pt x="124" y="1126"/>
                    <a:pt x="114" y="1125"/>
                    <a:pt x="105" y="1125"/>
                  </a:cubicBezTo>
                  <a:cubicBezTo>
                    <a:pt x="42" y="1125"/>
                    <a:pt x="1" y="1212"/>
                    <a:pt x="68" y="1240"/>
                  </a:cubicBezTo>
                  <a:cubicBezTo>
                    <a:pt x="441" y="1437"/>
                    <a:pt x="814" y="1635"/>
                    <a:pt x="1175" y="1832"/>
                  </a:cubicBezTo>
                  <a:cubicBezTo>
                    <a:pt x="1285" y="1887"/>
                    <a:pt x="1449" y="2019"/>
                    <a:pt x="1570" y="2041"/>
                  </a:cubicBezTo>
                  <a:cubicBezTo>
                    <a:pt x="1576" y="2042"/>
                    <a:pt x="1583" y="2043"/>
                    <a:pt x="1590" y="2043"/>
                  </a:cubicBezTo>
                  <a:cubicBezTo>
                    <a:pt x="1647" y="2043"/>
                    <a:pt x="1696" y="2004"/>
                    <a:pt x="1745" y="1975"/>
                  </a:cubicBezTo>
                  <a:cubicBezTo>
                    <a:pt x="2578" y="1503"/>
                    <a:pt x="3401" y="1043"/>
                    <a:pt x="4223" y="572"/>
                  </a:cubicBezTo>
                  <a:cubicBezTo>
                    <a:pt x="4420" y="462"/>
                    <a:pt x="4607" y="353"/>
                    <a:pt x="4793" y="243"/>
                  </a:cubicBezTo>
                  <a:cubicBezTo>
                    <a:pt x="4848" y="210"/>
                    <a:pt x="5002" y="155"/>
                    <a:pt x="5034" y="100"/>
                  </a:cubicBezTo>
                  <a:cubicBezTo>
                    <a:pt x="5057" y="48"/>
                    <a:pt x="5013" y="0"/>
                    <a:pt x="49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3"/>
            <p:cNvSpPr/>
            <p:nvPr/>
          </p:nvSpPr>
          <p:spPr>
            <a:xfrm>
              <a:off x="2428025" y="3019275"/>
              <a:ext cx="4825" cy="40200"/>
            </a:xfrm>
            <a:custGeom>
              <a:avLst/>
              <a:gdLst/>
              <a:ahLst/>
              <a:cxnLst/>
              <a:rect l="l" t="t" r="r" b="b"/>
              <a:pathLst>
                <a:path w="193" h="1608" extrusionOk="0">
                  <a:moveTo>
                    <a:pt x="103" y="110"/>
                  </a:moveTo>
                  <a:lnTo>
                    <a:pt x="103" y="110"/>
                  </a:lnTo>
                  <a:cubicBezTo>
                    <a:pt x="102" y="112"/>
                    <a:pt x="101" y="113"/>
                    <a:pt x="99" y="114"/>
                  </a:cubicBezTo>
                  <a:lnTo>
                    <a:pt x="98" y="113"/>
                  </a:lnTo>
                  <a:lnTo>
                    <a:pt x="98" y="113"/>
                  </a:lnTo>
                  <a:cubicBezTo>
                    <a:pt x="100" y="112"/>
                    <a:pt x="101" y="111"/>
                    <a:pt x="103" y="110"/>
                  </a:cubicBezTo>
                  <a:close/>
                  <a:moveTo>
                    <a:pt x="60" y="0"/>
                  </a:moveTo>
                  <a:cubicBezTo>
                    <a:pt x="51" y="0"/>
                    <a:pt x="42" y="2"/>
                    <a:pt x="34" y="4"/>
                  </a:cubicBezTo>
                  <a:cubicBezTo>
                    <a:pt x="12" y="15"/>
                    <a:pt x="1" y="37"/>
                    <a:pt x="1" y="59"/>
                  </a:cubicBezTo>
                  <a:cubicBezTo>
                    <a:pt x="0" y="67"/>
                    <a:pt x="0" y="74"/>
                    <a:pt x="1" y="81"/>
                  </a:cubicBezTo>
                  <a:lnTo>
                    <a:pt x="1" y="81"/>
                  </a:lnTo>
                  <a:lnTo>
                    <a:pt x="1" y="81"/>
                  </a:lnTo>
                  <a:lnTo>
                    <a:pt x="1" y="114"/>
                  </a:lnTo>
                  <a:cubicBezTo>
                    <a:pt x="1" y="146"/>
                    <a:pt x="12" y="180"/>
                    <a:pt x="12" y="224"/>
                  </a:cubicBezTo>
                  <a:cubicBezTo>
                    <a:pt x="12" y="344"/>
                    <a:pt x="23" y="453"/>
                    <a:pt x="23" y="574"/>
                  </a:cubicBezTo>
                  <a:lnTo>
                    <a:pt x="56" y="1364"/>
                  </a:lnTo>
                  <a:cubicBezTo>
                    <a:pt x="56" y="1418"/>
                    <a:pt x="56" y="1484"/>
                    <a:pt x="67" y="1550"/>
                  </a:cubicBezTo>
                  <a:cubicBezTo>
                    <a:pt x="67" y="1588"/>
                    <a:pt x="100" y="1608"/>
                    <a:pt x="131" y="1608"/>
                  </a:cubicBezTo>
                  <a:cubicBezTo>
                    <a:pt x="163" y="1608"/>
                    <a:pt x="193" y="1588"/>
                    <a:pt x="187" y="1550"/>
                  </a:cubicBezTo>
                  <a:cubicBezTo>
                    <a:pt x="177" y="1111"/>
                    <a:pt x="155" y="684"/>
                    <a:pt x="143" y="245"/>
                  </a:cubicBezTo>
                  <a:cubicBezTo>
                    <a:pt x="133" y="180"/>
                    <a:pt x="143" y="114"/>
                    <a:pt x="133" y="48"/>
                  </a:cubicBezTo>
                  <a:cubicBezTo>
                    <a:pt x="124" y="15"/>
                    <a:pt x="90" y="0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3"/>
            <p:cNvSpPr/>
            <p:nvPr/>
          </p:nvSpPr>
          <p:spPr>
            <a:xfrm>
              <a:off x="2193425" y="2730750"/>
              <a:ext cx="118700" cy="101950"/>
            </a:xfrm>
            <a:custGeom>
              <a:avLst/>
              <a:gdLst/>
              <a:ahLst/>
              <a:cxnLst/>
              <a:rect l="l" t="t" r="r" b="b"/>
              <a:pathLst>
                <a:path w="4748" h="4078" extrusionOk="0">
                  <a:moveTo>
                    <a:pt x="3196" y="0"/>
                  </a:moveTo>
                  <a:cubicBezTo>
                    <a:pt x="3152" y="0"/>
                    <a:pt x="3108" y="11"/>
                    <a:pt x="3070" y="33"/>
                  </a:cubicBezTo>
                  <a:lnTo>
                    <a:pt x="120" y="1776"/>
                  </a:lnTo>
                  <a:cubicBezTo>
                    <a:pt x="44" y="1820"/>
                    <a:pt x="0" y="1908"/>
                    <a:pt x="0" y="1995"/>
                  </a:cubicBezTo>
                  <a:lnTo>
                    <a:pt x="22" y="3103"/>
                  </a:lnTo>
                  <a:cubicBezTo>
                    <a:pt x="22" y="3191"/>
                    <a:pt x="76" y="3279"/>
                    <a:pt x="154" y="3322"/>
                  </a:cubicBezTo>
                  <a:lnTo>
                    <a:pt x="1447" y="4046"/>
                  </a:lnTo>
                  <a:cubicBezTo>
                    <a:pt x="1483" y="4067"/>
                    <a:pt x="1524" y="4078"/>
                    <a:pt x="1566" y="4078"/>
                  </a:cubicBezTo>
                  <a:cubicBezTo>
                    <a:pt x="1612" y="4078"/>
                    <a:pt x="1659" y="4064"/>
                    <a:pt x="1699" y="4035"/>
                  </a:cubicBezTo>
                  <a:lnTo>
                    <a:pt x="4627" y="2292"/>
                  </a:lnTo>
                  <a:cubicBezTo>
                    <a:pt x="4703" y="2248"/>
                    <a:pt x="4747" y="2160"/>
                    <a:pt x="4747" y="2072"/>
                  </a:cubicBezTo>
                  <a:lnTo>
                    <a:pt x="4725" y="965"/>
                  </a:lnTo>
                  <a:cubicBezTo>
                    <a:pt x="4725" y="877"/>
                    <a:pt x="4671" y="789"/>
                    <a:pt x="4594" y="745"/>
                  </a:cubicBezTo>
                  <a:lnTo>
                    <a:pt x="3322" y="33"/>
                  </a:lnTo>
                  <a:cubicBezTo>
                    <a:pt x="3284" y="11"/>
                    <a:pt x="3240" y="0"/>
                    <a:pt x="31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3"/>
            <p:cNvSpPr/>
            <p:nvPr/>
          </p:nvSpPr>
          <p:spPr>
            <a:xfrm>
              <a:off x="2194641" y="2749350"/>
              <a:ext cx="120400" cy="48625"/>
            </a:xfrm>
            <a:custGeom>
              <a:avLst/>
              <a:gdLst/>
              <a:ahLst/>
              <a:cxnLst/>
              <a:rect l="l" t="t" r="r" b="b"/>
              <a:pathLst>
                <a:path w="4816" h="1945" extrusionOk="0">
                  <a:moveTo>
                    <a:pt x="1532" y="1817"/>
                  </a:moveTo>
                  <a:cubicBezTo>
                    <a:pt x="1543" y="1817"/>
                    <a:pt x="1550" y="1823"/>
                    <a:pt x="1546" y="1823"/>
                  </a:cubicBezTo>
                  <a:cubicBezTo>
                    <a:pt x="1544" y="1823"/>
                    <a:pt x="1539" y="1821"/>
                    <a:pt x="1531" y="1817"/>
                  </a:cubicBezTo>
                  <a:lnTo>
                    <a:pt x="1531" y="1817"/>
                  </a:lnTo>
                  <a:cubicBezTo>
                    <a:pt x="1531" y="1817"/>
                    <a:pt x="1532" y="1817"/>
                    <a:pt x="1532" y="1817"/>
                  </a:cubicBezTo>
                  <a:close/>
                  <a:moveTo>
                    <a:pt x="1507" y="1829"/>
                  </a:moveTo>
                  <a:lnTo>
                    <a:pt x="1507" y="1829"/>
                  </a:lnTo>
                  <a:cubicBezTo>
                    <a:pt x="1506" y="1831"/>
                    <a:pt x="1505" y="1832"/>
                    <a:pt x="1504" y="1833"/>
                  </a:cubicBezTo>
                  <a:cubicBezTo>
                    <a:pt x="1505" y="1832"/>
                    <a:pt x="1506" y="1831"/>
                    <a:pt x="1507" y="1829"/>
                  </a:cubicBezTo>
                  <a:close/>
                  <a:moveTo>
                    <a:pt x="4731" y="0"/>
                  </a:moveTo>
                  <a:cubicBezTo>
                    <a:pt x="4712" y="0"/>
                    <a:pt x="4694" y="10"/>
                    <a:pt x="4683" y="35"/>
                  </a:cubicBezTo>
                  <a:cubicBezTo>
                    <a:pt x="4687" y="21"/>
                    <a:pt x="4687" y="16"/>
                    <a:pt x="4685" y="16"/>
                  </a:cubicBezTo>
                  <a:cubicBezTo>
                    <a:pt x="4680" y="16"/>
                    <a:pt x="4662" y="38"/>
                    <a:pt x="4640" y="45"/>
                  </a:cubicBezTo>
                  <a:cubicBezTo>
                    <a:pt x="4596" y="67"/>
                    <a:pt x="4552" y="101"/>
                    <a:pt x="4508" y="133"/>
                  </a:cubicBezTo>
                  <a:cubicBezTo>
                    <a:pt x="4355" y="221"/>
                    <a:pt x="4201" y="308"/>
                    <a:pt x="4048" y="386"/>
                  </a:cubicBezTo>
                  <a:cubicBezTo>
                    <a:pt x="3620" y="627"/>
                    <a:pt x="3192" y="868"/>
                    <a:pt x="2776" y="1109"/>
                  </a:cubicBezTo>
                  <a:cubicBezTo>
                    <a:pt x="2414" y="1307"/>
                    <a:pt x="2064" y="1514"/>
                    <a:pt x="1713" y="1712"/>
                  </a:cubicBezTo>
                  <a:cubicBezTo>
                    <a:pt x="1655" y="1741"/>
                    <a:pt x="1573" y="1769"/>
                    <a:pt x="1523" y="1813"/>
                  </a:cubicBezTo>
                  <a:lnTo>
                    <a:pt x="1523" y="1813"/>
                  </a:lnTo>
                  <a:cubicBezTo>
                    <a:pt x="1518" y="1809"/>
                    <a:pt x="1512" y="1805"/>
                    <a:pt x="1504" y="1800"/>
                  </a:cubicBezTo>
                  <a:cubicBezTo>
                    <a:pt x="1428" y="1756"/>
                    <a:pt x="1350" y="1723"/>
                    <a:pt x="1274" y="1679"/>
                  </a:cubicBezTo>
                  <a:cubicBezTo>
                    <a:pt x="890" y="1482"/>
                    <a:pt x="507" y="1273"/>
                    <a:pt x="134" y="1076"/>
                  </a:cubicBezTo>
                  <a:cubicBezTo>
                    <a:pt x="124" y="1072"/>
                    <a:pt x="115" y="1070"/>
                    <a:pt x="105" y="1070"/>
                  </a:cubicBezTo>
                  <a:cubicBezTo>
                    <a:pt x="42" y="1070"/>
                    <a:pt x="1" y="1157"/>
                    <a:pt x="68" y="1186"/>
                  </a:cubicBezTo>
                  <a:lnTo>
                    <a:pt x="1121" y="1745"/>
                  </a:lnTo>
                  <a:cubicBezTo>
                    <a:pt x="1230" y="1800"/>
                    <a:pt x="1372" y="1921"/>
                    <a:pt x="1493" y="1942"/>
                  </a:cubicBezTo>
                  <a:cubicBezTo>
                    <a:pt x="1502" y="1944"/>
                    <a:pt x="1510" y="1944"/>
                    <a:pt x="1518" y="1944"/>
                  </a:cubicBezTo>
                  <a:cubicBezTo>
                    <a:pt x="1571" y="1944"/>
                    <a:pt x="1612" y="1916"/>
                    <a:pt x="1669" y="1887"/>
                  </a:cubicBezTo>
                  <a:cubicBezTo>
                    <a:pt x="2458" y="1438"/>
                    <a:pt x="3248" y="988"/>
                    <a:pt x="4037" y="550"/>
                  </a:cubicBezTo>
                  <a:cubicBezTo>
                    <a:pt x="4212" y="440"/>
                    <a:pt x="4398" y="342"/>
                    <a:pt x="4574" y="232"/>
                  </a:cubicBezTo>
                  <a:cubicBezTo>
                    <a:pt x="4629" y="199"/>
                    <a:pt x="4761" y="155"/>
                    <a:pt x="4793" y="101"/>
                  </a:cubicBezTo>
                  <a:cubicBezTo>
                    <a:pt x="4816" y="48"/>
                    <a:pt x="4772" y="0"/>
                    <a:pt x="4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3"/>
            <p:cNvSpPr/>
            <p:nvPr/>
          </p:nvSpPr>
          <p:spPr>
            <a:xfrm>
              <a:off x="2231141" y="2795700"/>
              <a:ext cx="4825" cy="38400"/>
            </a:xfrm>
            <a:custGeom>
              <a:avLst/>
              <a:gdLst/>
              <a:ahLst/>
              <a:cxnLst/>
              <a:rect l="l" t="t" r="r" b="b"/>
              <a:pathLst>
                <a:path w="193" h="1536" extrusionOk="0">
                  <a:moveTo>
                    <a:pt x="104" y="111"/>
                  </a:moveTo>
                  <a:cubicBezTo>
                    <a:pt x="102" y="115"/>
                    <a:pt x="101" y="118"/>
                    <a:pt x="99" y="121"/>
                  </a:cubicBezTo>
                  <a:cubicBezTo>
                    <a:pt x="97" y="120"/>
                    <a:pt x="95" y="118"/>
                    <a:pt x="93" y="117"/>
                  </a:cubicBezTo>
                  <a:lnTo>
                    <a:pt x="93" y="117"/>
                  </a:lnTo>
                  <a:cubicBezTo>
                    <a:pt x="97" y="116"/>
                    <a:pt x="101" y="114"/>
                    <a:pt x="104" y="111"/>
                  </a:cubicBezTo>
                  <a:close/>
                  <a:moveTo>
                    <a:pt x="71" y="0"/>
                  </a:moveTo>
                  <a:cubicBezTo>
                    <a:pt x="57" y="0"/>
                    <a:pt x="44" y="4"/>
                    <a:pt x="33" y="11"/>
                  </a:cubicBezTo>
                  <a:cubicBezTo>
                    <a:pt x="12" y="23"/>
                    <a:pt x="12" y="45"/>
                    <a:pt x="0" y="67"/>
                  </a:cubicBezTo>
                  <a:cubicBezTo>
                    <a:pt x="0" y="80"/>
                    <a:pt x="4" y="92"/>
                    <a:pt x="11" y="100"/>
                  </a:cubicBezTo>
                  <a:lnTo>
                    <a:pt x="11" y="100"/>
                  </a:lnTo>
                  <a:cubicBezTo>
                    <a:pt x="11" y="105"/>
                    <a:pt x="12" y="108"/>
                    <a:pt x="12" y="110"/>
                  </a:cubicBezTo>
                  <a:lnTo>
                    <a:pt x="12" y="209"/>
                  </a:lnTo>
                  <a:cubicBezTo>
                    <a:pt x="12" y="330"/>
                    <a:pt x="22" y="439"/>
                    <a:pt x="22" y="549"/>
                  </a:cubicBezTo>
                  <a:cubicBezTo>
                    <a:pt x="33" y="801"/>
                    <a:pt x="44" y="1053"/>
                    <a:pt x="55" y="1294"/>
                  </a:cubicBezTo>
                  <a:cubicBezTo>
                    <a:pt x="55" y="1349"/>
                    <a:pt x="55" y="1415"/>
                    <a:pt x="66" y="1470"/>
                  </a:cubicBezTo>
                  <a:cubicBezTo>
                    <a:pt x="66" y="1514"/>
                    <a:pt x="99" y="1536"/>
                    <a:pt x="130" y="1536"/>
                  </a:cubicBezTo>
                  <a:cubicBezTo>
                    <a:pt x="162" y="1536"/>
                    <a:pt x="192" y="1514"/>
                    <a:pt x="187" y="1470"/>
                  </a:cubicBezTo>
                  <a:cubicBezTo>
                    <a:pt x="176" y="1064"/>
                    <a:pt x="154" y="647"/>
                    <a:pt x="143" y="231"/>
                  </a:cubicBezTo>
                  <a:cubicBezTo>
                    <a:pt x="143" y="176"/>
                    <a:pt x="143" y="110"/>
                    <a:pt x="132" y="45"/>
                  </a:cubicBezTo>
                  <a:cubicBezTo>
                    <a:pt x="125" y="15"/>
                    <a:pt x="98" y="0"/>
                    <a:pt x="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3"/>
            <p:cNvSpPr/>
            <p:nvPr/>
          </p:nvSpPr>
          <p:spPr>
            <a:xfrm>
              <a:off x="2213425" y="2688275"/>
              <a:ext cx="118975" cy="101975"/>
            </a:xfrm>
            <a:custGeom>
              <a:avLst/>
              <a:gdLst/>
              <a:ahLst/>
              <a:cxnLst/>
              <a:rect l="l" t="t" r="r" b="b"/>
              <a:pathLst>
                <a:path w="4759" h="4079" extrusionOk="0">
                  <a:moveTo>
                    <a:pt x="3204" y="1"/>
                  </a:moveTo>
                  <a:cubicBezTo>
                    <a:pt x="3157" y="1"/>
                    <a:pt x="3111" y="15"/>
                    <a:pt x="3070" y="44"/>
                  </a:cubicBezTo>
                  <a:lnTo>
                    <a:pt x="132" y="1776"/>
                  </a:lnTo>
                  <a:cubicBezTo>
                    <a:pt x="55" y="1820"/>
                    <a:pt x="0" y="1908"/>
                    <a:pt x="0" y="2006"/>
                  </a:cubicBezTo>
                  <a:lnTo>
                    <a:pt x="22" y="3102"/>
                  </a:lnTo>
                  <a:cubicBezTo>
                    <a:pt x="22" y="3190"/>
                    <a:pt x="77" y="3278"/>
                    <a:pt x="154" y="3322"/>
                  </a:cubicBezTo>
                  <a:lnTo>
                    <a:pt x="1447" y="4045"/>
                  </a:lnTo>
                  <a:cubicBezTo>
                    <a:pt x="1491" y="4067"/>
                    <a:pt x="1535" y="4078"/>
                    <a:pt x="1579" y="4078"/>
                  </a:cubicBezTo>
                  <a:cubicBezTo>
                    <a:pt x="1623" y="4078"/>
                    <a:pt x="1667" y="4067"/>
                    <a:pt x="1710" y="4045"/>
                  </a:cubicBezTo>
                  <a:lnTo>
                    <a:pt x="4627" y="2302"/>
                  </a:lnTo>
                  <a:cubicBezTo>
                    <a:pt x="4704" y="2247"/>
                    <a:pt x="4758" y="2159"/>
                    <a:pt x="4748" y="2072"/>
                  </a:cubicBezTo>
                  <a:lnTo>
                    <a:pt x="4736" y="965"/>
                  </a:lnTo>
                  <a:cubicBezTo>
                    <a:pt x="4726" y="877"/>
                    <a:pt x="4682" y="789"/>
                    <a:pt x="4594" y="745"/>
                  </a:cubicBezTo>
                  <a:lnTo>
                    <a:pt x="3323" y="32"/>
                  </a:lnTo>
                  <a:cubicBezTo>
                    <a:pt x="3286" y="12"/>
                    <a:pt x="3245" y="1"/>
                    <a:pt x="3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3"/>
            <p:cNvSpPr/>
            <p:nvPr/>
          </p:nvSpPr>
          <p:spPr>
            <a:xfrm>
              <a:off x="2214666" y="2706875"/>
              <a:ext cx="120400" cy="48600"/>
            </a:xfrm>
            <a:custGeom>
              <a:avLst/>
              <a:gdLst/>
              <a:ahLst/>
              <a:cxnLst/>
              <a:rect l="l" t="t" r="r" b="b"/>
              <a:pathLst>
                <a:path w="4816" h="1944" extrusionOk="0">
                  <a:moveTo>
                    <a:pt x="1534" y="1818"/>
                  </a:moveTo>
                  <a:cubicBezTo>
                    <a:pt x="1549" y="1818"/>
                    <a:pt x="1559" y="1827"/>
                    <a:pt x="1552" y="1827"/>
                  </a:cubicBezTo>
                  <a:cubicBezTo>
                    <a:pt x="1549" y="1827"/>
                    <a:pt x="1542" y="1825"/>
                    <a:pt x="1531" y="1818"/>
                  </a:cubicBezTo>
                  <a:lnTo>
                    <a:pt x="1531" y="1818"/>
                  </a:lnTo>
                  <a:cubicBezTo>
                    <a:pt x="1532" y="1818"/>
                    <a:pt x="1533" y="1818"/>
                    <a:pt x="1534" y="1818"/>
                  </a:cubicBezTo>
                  <a:close/>
                  <a:moveTo>
                    <a:pt x="4730" y="0"/>
                  </a:moveTo>
                  <a:cubicBezTo>
                    <a:pt x="4714" y="0"/>
                    <a:pt x="4698" y="8"/>
                    <a:pt x="4687" y="26"/>
                  </a:cubicBezTo>
                  <a:lnTo>
                    <a:pt x="4687" y="26"/>
                  </a:lnTo>
                  <a:cubicBezTo>
                    <a:pt x="4691" y="18"/>
                    <a:pt x="4693" y="15"/>
                    <a:pt x="4692" y="15"/>
                  </a:cubicBezTo>
                  <a:lnTo>
                    <a:pt x="4692" y="15"/>
                  </a:lnTo>
                  <a:cubicBezTo>
                    <a:pt x="4690" y="15"/>
                    <a:pt x="4673" y="38"/>
                    <a:pt x="4650" y="45"/>
                  </a:cubicBezTo>
                  <a:cubicBezTo>
                    <a:pt x="4596" y="78"/>
                    <a:pt x="4552" y="100"/>
                    <a:pt x="4508" y="133"/>
                  </a:cubicBezTo>
                  <a:lnTo>
                    <a:pt x="4047" y="396"/>
                  </a:lnTo>
                  <a:cubicBezTo>
                    <a:pt x="3631" y="637"/>
                    <a:pt x="3203" y="879"/>
                    <a:pt x="2776" y="1120"/>
                  </a:cubicBezTo>
                  <a:cubicBezTo>
                    <a:pt x="2425" y="1317"/>
                    <a:pt x="2074" y="1514"/>
                    <a:pt x="1712" y="1712"/>
                  </a:cubicBezTo>
                  <a:cubicBezTo>
                    <a:pt x="1664" y="1741"/>
                    <a:pt x="1580" y="1770"/>
                    <a:pt x="1524" y="1814"/>
                  </a:cubicBezTo>
                  <a:lnTo>
                    <a:pt x="1524" y="1814"/>
                  </a:lnTo>
                  <a:cubicBezTo>
                    <a:pt x="1518" y="1810"/>
                    <a:pt x="1512" y="1805"/>
                    <a:pt x="1504" y="1800"/>
                  </a:cubicBezTo>
                  <a:cubicBezTo>
                    <a:pt x="1438" y="1756"/>
                    <a:pt x="1350" y="1722"/>
                    <a:pt x="1273" y="1679"/>
                  </a:cubicBezTo>
                  <a:cubicBezTo>
                    <a:pt x="890" y="1481"/>
                    <a:pt x="517" y="1284"/>
                    <a:pt x="133" y="1076"/>
                  </a:cubicBezTo>
                  <a:cubicBezTo>
                    <a:pt x="123" y="1072"/>
                    <a:pt x="113" y="1070"/>
                    <a:pt x="104" y="1070"/>
                  </a:cubicBezTo>
                  <a:cubicBezTo>
                    <a:pt x="42" y="1070"/>
                    <a:pt x="1" y="1157"/>
                    <a:pt x="67" y="1186"/>
                  </a:cubicBezTo>
                  <a:cubicBezTo>
                    <a:pt x="418" y="1372"/>
                    <a:pt x="780" y="1558"/>
                    <a:pt x="1131" y="1744"/>
                  </a:cubicBezTo>
                  <a:cubicBezTo>
                    <a:pt x="1241" y="1810"/>
                    <a:pt x="1383" y="1920"/>
                    <a:pt x="1504" y="1942"/>
                  </a:cubicBezTo>
                  <a:cubicBezTo>
                    <a:pt x="1513" y="1943"/>
                    <a:pt x="1521" y="1944"/>
                    <a:pt x="1530" y="1944"/>
                  </a:cubicBezTo>
                  <a:cubicBezTo>
                    <a:pt x="1582" y="1944"/>
                    <a:pt x="1621" y="1915"/>
                    <a:pt x="1668" y="1887"/>
                  </a:cubicBezTo>
                  <a:cubicBezTo>
                    <a:pt x="2457" y="1437"/>
                    <a:pt x="3247" y="999"/>
                    <a:pt x="4036" y="550"/>
                  </a:cubicBezTo>
                  <a:cubicBezTo>
                    <a:pt x="4223" y="440"/>
                    <a:pt x="4398" y="341"/>
                    <a:pt x="4584" y="231"/>
                  </a:cubicBezTo>
                  <a:cubicBezTo>
                    <a:pt x="4628" y="209"/>
                    <a:pt x="4771" y="155"/>
                    <a:pt x="4793" y="100"/>
                  </a:cubicBezTo>
                  <a:cubicBezTo>
                    <a:pt x="4815" y="47"/>
                    <a:pt x="4771" y="0"/>
                    <a:pt x="4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3"/>
            <p:cNvSpPr/>
            <p:nvPr/>
          </p:nvSpPr>
          <p:spPr>
            <a:xfrm>
              <a:off x="2251266" y="2753275"/>
              <a:ext cx="4850" cy="38325"/>
            </a:xfrm>
            <a:custGeom>
              <a:avLst/>
              <a:gdLst/>
              <a:ahLst/>
              <a:cxnLst/>
              <a:rect l="l" t="t" r="r" b="b"/>
              <a:pathLst>
                <a:path w="194" h="1533" extrusionOk="0">
                  <a:moveTo>
                    <a:pt x="97" y="114"/>
                  </a:moveTo>
                  <a:cubicBezTo>
                    <a:pt x="96" y="115"/>
                    <a:pt x="95" y="117"/>
                    <a:pt x="94" y="119"/>
                  </a:cubicBezTo>
                  <a:cubicBezTo>
                    <a:pt x="93" y="118"/>
                    <a:pt x="91" y="118"/>
                    <a:pt x="90" y="117"/>
                  </a:cubicBezTo>
                  <a:lnTo>
                    <a:pt x="90" y="117"/>
                  </a:lnTo>
                  <a:cubicBezTo>
                    <a:pt x="92" y="116"/>
                    <a:pt x="95" y="115"/>
                    <a:pt x="97" y="114"/>
                  </a:cubicBezTo>
                  <a:close/>
                  <a:moveTo>
                    <a:pt x="69" y="0"/>
                  </a:moveTo>
                  <a:cubicBezTo>
                    <a:pt x="59" y="0"/>
                    <a:pt x="49" y="3"/>
                    <a:pt x="40" y="9"/>
                  </a:cubicBezTo>
                  <a:cubicBezTo>
                    <a:pt x="18" y="20"/>
                    <a:pt x="6" y="42"/>
                    <a:pt x="6" y="64"/>
                  </a:cubicBezTo>
                  <a:cubicBezTo>
                    <a:pt x="6" y="67"/>
                    <a:pt x="6" y="70"/>
                    <a:pt x="6" y="73"/>
                  </a:cubicBezTo>
                  <a:lnTo>
                    <a:pt x="6" y="73"/>
                  </a:lnTo>
                  <a:cubicBezTo>
                    <a:pt x="4" y="67"/>
                    <a:pt x="3" y="65"/>
                    <a:pt x="2" y="65"/>
                  </a:cubicBezTo>
                  <a:lnTo>
                    <a:pt x="2" y="65"/>
                  </a:lnTo>
                  <a:cubicBezTo>
                    <a:pt x="0" y="65"/>
                    <a:pt x="6" y="99"/>
                    <a:pt x="6" y="108"/>
                  </a:cubicBezTo>
                  <a:lnTo>
                    <a:pt x="6" y="217"/>
                  </a:lnTo>
                  <a:cubicBezTo>
                    <a:pt x="18" y="327"/>
                    <a:pt x="18" y="436"/>
                    <a:pt x="28" y="546"/>
                  </a:cubicBezTo>
                  <a:cubicBezTo>
                    <a:pt x="40" y="799"/>
                    <a:pt x="40" y="1050"/>
                    <a:pt x="50" y="1292"/>
                  </a:cubicBezTo>
                  <a:cubicBezTo>
                    <a:pt x="62" y="1357"/>
                    <a:pt x="62" y="1413"/>
                    <a:pt x="62" y="1467"/>
                  </a:cubicBezTo>
                  <a:cubicBezTo>
                    <a:pt x="62" y="1511"/>
                    <a:pt x="95" y="1533"/>
                    <a:pt x="127" y="1533"/>
                  </a:cubicBezTo>
                  <a:cubicBezTo>
                    <a:pt x="160" y="1533"/>
                    <a:pt x="193" y="1511"/>
                    <a:pt x="193" y="1467"/>
                  </a:cubicBezTo>
                  <a:cubicBezTo>
                    <a:pt x="171" y="1062"/>
                    <a:pt x="160" y="645"/>
                    <a:pt x="138" y="239"/>
                  </a:cubicBezTo>
                  <a:cubicBezTo>
                    <a:pt x="138" y="173"/>
                    <a:pt x="138" y="108"/>
                    <a:pt x="127" y="42"/>
                  </a:cubicBezTo>
                  <a:cubicBezTo>
                    <a:pt x="119" y="18"/>
                    <a:pt x="94" y="0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8" name="Google Shape;1678;p53"/>
          <p:cNvGrpSpPr/>
          <p:nvPr/>
        </p:nvGrpSpPr>
        <p:grpSpPr>
          <a:xfrm rot="-850228">
            <a:off x="1904294" y="703955"/>
            <a:ext cx="373845" cy="447150"/>
            <a:chOff x="3599800" y="3911550"/>
            <a:chExt cx="89375" cy="106900"/>
          </a:xfrm>
        </p:grpSpPr>
        <p:sp>
          <p:nvSpPr>
            <p:cNvPr id="1679" name="Google Shape;1679;p53"/>
            <p:cNvSpPr/>
            <p:nvPr/>
          </p:nvSpPr>
          <p:spPr>
            <a:xfrm>
              <a:off x="3603625" y="3911550"/>
              <a:ext cx="85550" cy="106900"/>
            </a:xfrm>
            <a:custGeom>
              <a:avLst/>
              <a:gdLst/>
              <a:ahLst/>
              <a:cxnLst/>
              <a:rect l="l" t="t" r="r" b="b"/>
              <a:pathLst>
                <a:path w="3422" h="4276" extrusionOk="0">
                  <a:moveTo>
                    <a:pt x="1719" y="979"/>
                  </a:moveTo>
                  <a:cubicBezTo>
                    <a:pt x="2155" y="979"/>
                    <a:pt x="2500" y="1388"/>
                    <a:pt x="2424" y="1864"/>
                  </a:cubicBezTo>
                  <a:cubicBezTo>
                    <a:pt x="2380" y="2149"/>
                    <a:pt x="2171" y="2380"/>
                    <a:pt x="1908" y="2445"/>
                  </a:cubicBezTo>
                  <a:cubicBezTo>
                    <a:pt x="1840" y="2466"/>
                    <a:pt x="1772" y="2475"/>
                    <a:pt x="1707" y="2475"/>
                  </a:cubicBezTo>
                  <a:cubicBezTo>
                    <a:pt x="1276" y="2475"/>
                    <a:pt x="924" y="2066"/>
                    <a:pt x="1009" y="1590"/>
                  </a:cubicBezTo>
                  <a:cubicBezTo>
                    <a:pt x="1053" y="1305"/>
                    <a:pt x="1250" y="1074"/>
                    <a:pt x="1514" y="1009"/>
                  </a:cubicBezTo>
                  <a:cubicBezTo>
                    <a:pt x="1583" y="988"/>
                    <a:pt x="1652" y="979"/>
                    <a:pt x="1719" y="979"/>
                  </a:cubicBezTo>
                  <a:close/>
                  <a:moveTo>
                    <a:pt x="1714" y="0"/>
                  </a:moveTo>
                  <a:cubicBezTo>
                    <a:pt x="1626" y="0"/>
                    <a:pt x="1537" y="7"/>
                    <a:pt x="1448" y="22"/>
                  </a:cubicBezTo>
                  <a:cubicBezTo>
                    <a:pt x="670" y="143"/>
                    <a:pt x="78" y="823"/>
                    <a:pt x="22" y="1634"/>
                  </a:cubicBezTo>
                  <a:cubicBezTo>
                    <a:pt x="1" y="2029"/>
                    <a:pt x="100" y="2402"/>
                    <a:pt x="286" y="2697"/>
                  </a:cubicBezTo>
                  <a:cubicBezTo>
                    <a:pt x="329" y="2774"/>
                    <a:pt x="385" y="2840"/>
                    <a:pt x="439" y="2906"/>
                  </a:cubicBezTo>
                  <a:lnTo>
                    <a:pt x="1535" y="4144"/>
                  </a:lnTo>
                  <a:cubicBezTo>
                    <a:pt x="1612" y="4231"/>
                    <a:pt x="1720" y="4275"/>
                    <a:pt x="1829" y="4275"/>
                  </a:cubicBezTo>
                  <a:cubicBezTo>
                    <a:pt x="1953" y="4275"/>
                    <a:pt x="2079" y="4218"/>
                    <a:pt x="2161" y="4100"/>
                  </a:cubicBezTo>
                  <a:lnTo>
                    <a:pt x="2829" y="3147"/>
                  </a:lnTo>
                  <a:cubicBezTo>
                    <a:pt x="2895" y="3048"/>
                    <a:pt x="3016" y="2873"/>
                    <a:pt x="3114" y="2719"/>
                  </a:cubicBezTo>
                  <a:cubicBezTo>
                    <a:pt x="3312" y="2412"/>
                    <a:pt x="3421" y="2061"/>
                    <a:pt x="3411" y="1700"/>
                  </a:cubicBezTo>
                  <a:lnTo>
                    <a:pt x="3411" y="1688"/>
                  </a:lnTo>
                  <a:cubicBezTo>
                    <a:pt x="3371" y="740"/>
                    <a:pt x="2611" y="0"/>
                    <a:pt x="17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3"/>
            <p:cNvSpPr/>
            <p:nvPr/>
          </p:nvSpPr>
          <p:spPr>
            <a:xfrm>
              <a:off x="3599800" y="3911550"/>
              <a:ext cx="85525" cy="106900"/>
            </a:xfrm>
            <a:custGeom>
              <a:avLst/>
              <a:gdLst/>
              <a:ahLst/>
              <a:cxnLst/>
              <a:rect l="l" t="t" r="r" b="b"/>
              <a:pathLst>
                <a:path w="3421" h="4276" extrusionOk="0">
                  <a:moveTo>
                    <a:pt x="1718" y="979"/>
                  </a:moveTo>
                  <a:cubicBezTo>
                    <a:pt x="2155" y="979"/>
                    <a:pt x="2500" y="1388"/>
                    <a:pt x="2423" y="1864"/>
                  </a:cubicBezTo>
                  <a:cubicBezTo>
                    <a:pt x="2380" y="2149"/>
                    <a:pt x="2171" y="2380"/>
                    <a:pt x="1908" y="2445"/>
                  </a:cubicBezTo>
                  <a:cubicBezTo>
                    <a:pt x="1839" y="2466"/>
                    <a:pt x="1772" y="2475"/>
                    <a:pt x="1706" y="2475"/>
                  </a:cubicBezTo>
                  <a:cubicBezTo>
                    <a:pt x="1275" y="2475"/>
                    <a:pt x="923" y="2066"/>
                    <a:pt x="1009" y="1590"/>
                  </a:cubicBezTo>
                  <a:cubicBezTo>
                    <a:pt x="1053" y="1305"/>
                    <a:pt x="1261" y="1074"/>
                    <a:pt x="1513" y="1009"/>
                  </a:cubicBezTo>
                  <a:cubicBezTo>
                    <a:pt x="1583" y="988"/>
                    <a:pt x="1652" y="979"/>
                    <a:pt x="1718" y="979"/>
                  </a:cubicBezTo>
                  <a:close/>
                  <a:moveTo>
                    <a:pt x="1716" y="0"/>
                  </a:moveTo>
                  <a:cubicBezTo>
                    <a:pt x="1628" y="0"/>
                    <a:pt x="1538" y="7"/>
                    <a:pt x="1447" y="22"/>
                  </a:cubicBezTo>
                  <a:cubicBezTo>
                    <a:pt x="680" y="143"/>
                    <a:pt x="77" y="823"/>
                    <a:pt x="22" y="1634"/>
                  </a:cubicBezTo>
                  <a:cubicBezTo>
                    <a:pt x="0" y="2029"/>
                    <a:pt x="99" y="2402"/>
                    <a:pt x="285" y="2697"/>
                  </a:cubicBezTo>
                  <a:cubicBezTo>
                    <a:pt x="329" y="2774"/>
                    <a:pt x="384" y="2840"/>
                    <a:pt x="439" y="2906"/>
                  </a:cubicBezTo>
                  <a:lnTo>
                    <a:pt x="1535" y="4144"/>
                  </a:lnTo>
                  <a:cubicBezTo>
                    <a:pt x="1612" y="4231"/>
                    <a:pt x="1719" y="4275"/>
                    <a:pt x="1828" y="4275"/>
                  </a:cubicBezTo>
                  <a:cubicBezTo>
                    <a:pt x="1953" y="4275"/>
                    <a:pt x="2078" y="4218"/>
                    <a:pt x="2160" y="4100"/>
                  </a:cubicBezTo>
                  <a:lnTo>
                    <a:pt x="2840" y="3147"/>
                  </a:lnTo>
                  <a:cubicBezTo>
                    <a:pt x="2894" y="3048"/>
                    <a:pt x="3016" y="2873"/>
                    <a:pt x="3114" y="2719"/>
                  </a:cubicBezTo>
                  <a:cubicBezTo>
                    <a:pt x="3311" y="2412"/>
                    <a:pt x="3421" y="2061"/>
                    <a:pt x="3410" y="1700"/>
                  </a:cubicBezTo>
                  <a:lnTo>
                    <a:pt x="3410" y="1688"/>
                  </a:lnTo>
                  <a:cubicBezTo>
                    <a:pt x="3370" y="740"/>
                    <a:pt x="2620" y="0"/>
                    <a:pt x="17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5"/>
          <p:cNvSpPr txBox="1">
            <a:spLocks noGrp="1"/>
          </p:cNvSpPr>
          <p:nvPr>
            <p:ph type="title"/>
          </p:nvPr>
        </p:nvSpPr>
        <p:spPr>
          <a:xfrm>
            <a:off x="4525925" y="2175900"/>
            <a:ext cx="3904800" cy="13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</a:t>
            </a:r>
            <a:endParaRPr/>
          </a:p>
        </p:txBody>
      </p:sp>
      <p:sp>
        <p:nvSpPr>
          <p:cNvPr id="740" name="Google Shape;740;p35"/>
          <p:cNvSpPr txBox="1">
            <a:spLocks noGrp="1"/>
          </p:cNvSpPr>
          <p:nvPr>
            <p:ph type="title" idx="2"/>
          </p:nvPr>
        </p:nvSpPr>
        <p:spPr>
          <a:xfrm>
            <a:off x="7059475" y="1154500"/>
            <a:ext cx="1371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741" name="Google Shape;741;p35"/>
          <p:cNvGrpSpPr/>
          <p:nvPr/>
        </p:nvGrpSpPr>
        <p:grpSpPr>
          <a:xfrm>
            <a:off x="636885" y="1462833"/>
            <a:ext cx="3184443" cy="2486046"/>
            <a:chOff x="6639652" y="4323777"/>
            <a:chExt cx="426315" cy="332826"/>
          </a:xfrm>
        </p:grpSpPr>
        <p:sp>
          <p:nvSpPr>
            <p:cNvPr id="742" name="Google Shape;742;p35"/>
            <p:cNvSpPr/>
            <p:nvPr/>
          </p:nvSpPr>
          <p:spPr>
            <a:xfrm>
              <a:off x="6639652" y="4323777"/>
              <a:ext cx="426315" cy="332826"/>
            </a:xfrm>
            <a:custGeom>
              <a:avLst/>
              <a:gdLst/>
              <a:ahLst/>
              <a:cxnLst/>
              <a:rect l="l" t="t" r="r" b="b"/>
              <a:pathLst>
                <a:path w="10967" h="8562" extrusionOk="0">
                  <a:moveTo>
                    <a:pt x="10585" y="382"/>
                  </a:moveTo>
                  <a:lnTo>
                    <a:pt x="10609" y="727"/>
                  </a:lnTo>
                  <a:lnTo>
                    <a:pt x="9335" y="727"/>
                  </a:lnTo>
                  <a:cubicBezTo>
                    <a:pt x="9252" y="727"/>
                    <a:pt x="9156" y="799"/>
                    <a:pt x="9156" y="906"/>
                  </a:cubicBezTo>
                  <a:cubicBezTo>
                    <a:pt x="9156" y="989"/>
                    <a:pt x="9240" y="1084"/>
                    <a:pt x="9335" y="1084"/>
                  </a:cubicBezTo>
                  <a:lnTo>
                    <a:pt x="10323" y="1084"/>
                  </a:lnTo>
                  <a:lnTo>
                    <a:pt x="10323" y="6168"/>
                  </a:lnTo>
                  <a:lnTo>
                    <a:pt x="4442" y="6168"/>
                  </a:lnTo>
                  <a:lnTo>
                    <a:pt x="4442" y="6002"/>
                  </a:lnTo>
                  <a:cubicBezTo>
                    <a:pt x="4442" y="5918"/>
                    <a:pt x="4370" y="5823"/>
                    <a:pt x="4263" y="5823"/>
                  </a:cubicBezTo>
                  <a:lnTo>
                    <a:pt x="3977" y="5823"/>
                  </a:lnTo>
                  <a:cubicBezTo>
                    <a:pt x="3953" y="5728"/>
                    <a:pt x="3906" y="5621"/>
                    <a:pt x="3846" y="5513"/>
                  </a:cubicBezTo>
                  <a:lnTo>
                    <a:pt x="4037" y="5323"/>
                  </a:lnTo>
                  <a:cubicBezTo>
                    <a:pt x="4108" y="5252"/>
                    <a:pt x="4108" y="5144"/>
                    <a:pt x="4037" y="5085"/>
                  </a:cubicBezTo>
                  <a:lnTo>
                    <a:pt x="3513" y="4561"/>
                  </a:lnTo>
                  <a:cubicBezTo>
                    <a:pt x="3489" y="4537"/>
                    <a:pt x="3441" y="4513"/>
                    <a:pt x="3394" y="4513"/>
                  </a:cubicBezTo>
                  <a:cubicBezTo>
                    <a:pt x="3358" y="4513"/>
                    <a:pt x="3311" y="4537"/>
                    <a:pt x="3275" y="4561"/>
                  </a:cubicBezTo>
                  <a:lnTo>
                    <a:pt x="3084" y="4751"/>
                  </a:lnTo>
                  <a:cubicBezTo>
                    <a:pt x="2977" y="4692"/>
                    <a:pt x="2882" y="4668"/>
                    <a:pt x="2775" y="4621"/>
                  </a:cubicBezTo>
                  <a:lnTo>
                    <a:pt x="2775" y="4335"/>
                  </a:lnTo>
                  <a:cubicBezTo>
                    <a:pt x="2775" y="4251"/>
                    <a:pt x="2703" y="4156"/>
                    <a:pt x="2596" y="4156"/>
                  </a:cubicBezTo>
                  <a:lnTo>
                    <a:pt x="2168" y="4156"/>
                  </a:lnTo>
                  <a:lnTo>
                    <a:pt x="2168" y="1084"/>
                  </a:lnTo>
                  <a:lnTo>
                    <a:pt x="8728" y="1084"/>
                  </a:lnTo>
                  <a:cubicBezTo>
                    <a:pt x="8811" y="1084"/>
                    <a:pt x="8906" y="1001"/>
                    <a:pt x="8906" y="894"/>
                  </a:cubicBezTo>
                  <a:cubicBezTo>
                    <a:pt x="8906" y="799"/>
                    <a:pt x="8835" y="715"/>
                    <a:pt x="8728" y="715"/>
                  </a:cubicBezTo>
                  <a:lnTo>
                    <a:pt x="1882" y="715"/>
                  </a:lnTo>
                  <a:lnTo>
                    <a:pt x="1882" y="382"/>
                  </a:lnTo>
                  <a:close/>
                  <a:moveTo>
                    <a:pt x="10609" y="6502"/>
                  </a:moveTo>
                  <a:lnTo>
                    <a:pt x="10609" y="6835"/>
                  </a:lnTo>
                  <a:lnTo>
                    <a:pt x="4394" y="6835"/>
                  </a:lnTo>
                  <a:cubicBezTo>
                    <a:pt x="4430" y="6811"/>
                    <a:pt x="4442" y="6764"/>
                    <a:pt x="4442" y="6716"/>
                  </a:cubicBezTo>
                  <a:lnTo>
                    <a:pt x="4442" y="6526"/>
                  </a:lnTo>
                  <a:lnTo>
                    <a:pt x="10490" y="6526"/>
                  </a:lnTo>
                  <a:cubicBezTo>
                    <a:pt x="10526" y="6526"/>
                    <a:pt x="10561" y="6514"/>
                    <a:pt x="10585" y="6502"/>
                  </a:cubicBezTo>
                  <a:close/>
                  <a:moveTo>
                    <a:pt x="2453" y="4501"/>
                  </a:moveTo>
                  <a:lnTo>
                    <a:pt x="2453" y="4740"/>
                  </a:lnTo>
                  <a:cubicBezTo>
                    <a:pt x="2453" y="4811"/>
                    <a:pt x="2513" y="4894"/>
                    <a:pt x="2584" y="4906"/>
                  </a:cubicBezTo>
                  <a:cubicBezTo>
                    <a:pt x="2751" y="4930"/>
                    <a:pt x="2894" y="5013"/>
                    <a:pt x="3049" y="5097"/>
                  </a:cubicBezTo>
                  <a:cubicBezTo>
                    <a:pt x="3078" y="5117"/>
                    <a:pt x="3110" y="5126"/>
                    <a:pt x="3141" y="5126"/>
                  </a:cubicBezTo>
                  <a:cubicBezTo>
                    <a:pt x="3183" y="5126"/>
                    <a:pt x="3223" y="5108"/>
                    <a:pt x="3251" y="5073"/>
                  </a:cubicBezTo>
                  <a:lnTo>
                    <a:pt x="3430" y="4894"/>
                  </a:lnTo>
                  <a:lnTo>
                    <a:pt x="3715" y="5168"/>
                  </a:lnTo>
                  <a:lnTo>
                    <a:pt x="3537" y="5347"/>
                  </a:lnTo>
                  <a:cubicBezTo>
                    <a:pt x="3477" y="5406"/>
                    <a:pt x="3477" y="5502"/>
                    <a:pt x="3501" y="5561"/>
                  </a:cubicBezTo>
                  <a:cubicBezTo>
                    <a:pt x="3596" y="5704"/>
                    <a:pt x="3656" y="5859"/>
                    <a:pt x="3703" y="6025"/>
                  </a:cubicBezTo>
                  <a:cubicBezTo>
                    <a:pt x="3715" y="6097"/>
                    <a:pt x="3787" y="6156"/>
                    <a:pt x="3858" y="6156"/>
                  </a:cubicBezTo>
                  <a:lnTo>
                    <a:pt x="4096" y="6156"/>
                  </a:lnTo>
                  <a:lnTo>
                    <a:pt x="4096" y="6561"/>
                  </a:lnTo>
                  <a:lnTo>
                    <a:pt x="3858" y="6561"/>
                  </a:lnTo>
                  <a:cubicBezTo>
                    <a:pt x="3787" y="6561"/>
                    <a:pt x="3715" y="6621"/>
                    <a:pt x="3703" y="6692"/>
                  </a:cubicBezTo>
                  <a:cubicBezTo>
                    <a:pt x="3656" y="6859"/>
                    <a:pt x="3596" y="7002"/>
                    <a:pt x="3501" y="7157"/>
                  </a:cubicBezTo>
                  <a:cubicBezTo>
                    <a:pt x="3465" y="7228"/>
                    <a:pt x="3477" y="7311"/>
                    <a:pt x="3537" y="7359"/>
                  </a:cubicBezTo>
                  <a:lnTo>
                    <a:pt x="3715" y="7538"/>
                  </a:lnTo>
                  <a:lnTo>
                    <a:pt x="3430" y="7823"/>
                  </a:lnTo>
                  <a:lnTo>
                    <a:pt x="3251" y="7645"/>
                  </a:lnTo>
                  <a:cubicBezTo>
                    <a:pt x="3215" y="7608"/>
                    <a:pt x="3169" y="7594"/>
                    <a:pt x="3126" y="7594"/>
                  </a:cubicBezTo>
                  <a:cubicBezTo>
                    <a:pt x="3098" y="7594"/>
                    <a:pt x="3072" y="7600"/>
                    <a:pt x="3049" y="7609"/>
                  </a:cubicBezTo>
                  <a:cubicBezTo>
                    <a:pt x="2894" y="7704"/>
                    <a:pt x="2751" y="7764"/>
                    <a:pt x="2584" y="7799"/>
                  </a:cubicBezTo>
                  <a:cubicBezTo>
                    <a:pt x="2513" y="7823"/>
                    <a:pt x="2453" y="7895"/>
                    <a:pt x="2453" y="7966"/>
                  </a:cubicBezTo>
                  <a:lnTo>
                    <a:pt x="2453" y="8204"/>
                  </a:lnTo>
                  <a:lnTo>
                    <a:pt x="2048" y="8204"/>
                  </a:lnTo>
                  <a:lnTo>
                    <a:pt x="2048" y="7966"/>
                  </a:lnTo>
                  <a:cubicBezTo>
                    <a:pt x="2048" y="7895"/>
                    <a:pt x="1989" y="7823"/>
                    <a:pt x="1917" y="7799"/>
                  </a:cubicBezTo>
                  <a:cubicBezTo>
                    <a:pt x="1751" y="7764"/>
                    <a:pt x="1596" y="7704"/>
                    <a:pt x="1453" y="7609"/>
                  </a:cubicBezTo>
                  <a:cubicBezTo>
                    <a:pt x="1426" y="7596"/>
                    <a:pt x="1396" y="7589"/>
                    <a:pt x="1366" y="7589"/>
                  </a:cubicBezTo>
                  <a:cubicBezTo>
                    <a:pt x="1317" y="7589"/>
                    <a:pt x="1269" y="7607"/>
                    <a:pt x="1239" y="7645"/>
                  </a:cubicBezTo>
                  <a:lnTo>
                    <a:pt x="1060" y="7823"/>
                  </a:lnTo>
                  <a:lnTo>
                    <a:pt x="786" y="7538"/>
                  </a:lnTo>
                  <a:lnTo>
                    <a:pt x="965" y="7359"/>
                  </a:lnTo>
                  <a:cubicBezTo>
                    <a:pt x="1025" y="7299"/>
                    <a:pt x="1025" y="7216"/>
                    <a:pt x="989" y="7157"/>
                  </a:cubicBezTo>
                  <a:cubicBezTo>
                    <a:pt x="905" y="7002"/>
                    <a:pt x="846" y="6859"/>
                    <a:pt x="798" y="6692"/>
                  </a:cubicBezTo>
                  <a:cubicBezTo>
                    <a:pt x="786" y="6621"/>
                    <a:pt x="703" y="6561"/>
                    <a:pt x="632" y="6561"/>
                  </a:cubicBezTo>
                  <a:lnTo>
                    <a:pt x="393" y="6561"/>
                  </a:lnTo>
                  <a:lnTo>
                    <a:pt x="393" y="6156"/>
                  </a:lnTo>
                  <a:lnTo>
                    <a:pt x="632" y="6156"/>
                  </a:lnTo>
                  <a:cubicBezTo>
                    <a:pt x="703" y="6156"/>
                    <a:pt x="786" y="6097"/>
                    <a:pt x="798" y="6025"/>
                  </a:cubicBezTo>
                  <a:cubicBezTo>
                    <a:pt x="822" y="5859"/>
                    <a:pt x="905" y="5704"/>
                    <a:pt x="989" y="5561"/>
                  </a:cubicBezTo>
                  <a:cubicBezTo>
                    <a:pt x="1036" y="5490"/>
                    <a:pt x="1025" y="5394"/>
                    <a:pt x="965" y="5347"/>
                  </a:cubicBezTo>
                  <a:lnTo>
                    <a:pt x="786" y="5168"/>
                  </a:lnTo>
                  <a:lnTo>
                    <a:pt x="1060" y="4894"/>
                  </a:lnTo>
                  <a:lnTo>
                    <a:pt x="1239" y="5073"/>
                  </a:lnTo>
                  <a:cubicBezTo>
                    <a:pt x="1272" y="5106"/>
                    <a:pt x="1317" y="5121"/>
                    <a:pt x="1361" y="5121"/>
                  </a:cubicBezTo>
                  <a:cubicBezTo>
                    <a:pt x="1394" y="5121"/>
                    <a:pt x="1427" y="5112"/>
                    <a:pt x="1453" y="5097"/>
                  </a:cubicBezTo>
                  <a:cubicBezTo>
                    <a:pt x="1596" y="5013"/>
                    <a:pt x="1751" y="4954"/>
                    <a:pt x="1917" y="4906"/>
                  </a:cubicBezTo>
                  <a:cubicBezTo>
                    <a:pt x="1989" y="4894"/>
                    <a:pt x="2048" y="4811"/>
                    <a:pt x="2048" y="4740"/>
                  </a:cubicBezTo>
                  <a:lnTo>
                    <a:pt x="2048" y="4501"/>
                  </a:lnTo>
                  <a:close/>
                  <a:moveTo>
                    <a:pt x="1715" y="1"/>
                  </a:moveTo>
                  <a:cubicBezTo>
                    <a:pt x="1632" y="1"/>
                    <a:pt x="1536" y="84"/>
                    <a:pt x="1536" y="191"/>
                  </a:cubicBezTo>
                  <a:lnTo>
                    <a:pt x="1536" y="882"/>
                  </a:lnTo>
                  <a:cubicBezTo>
                    <a:pt x="1536" y="977"/>
                    <a:pt x="1608" y="1061"/>
                    <a:pt x="1715" y="1061"/>
                  </a:cubicBezTo>
                  <a:lnTo>
                    <a:pt x="1822" y="1061"/>
                  </a:lnTo>
                  <a:lnTo>
                    <a:pt x="1822" y="4144"/>
                  </a:lnTo>
                  <a:cubicBezTo>
                    <a:pt x="1751" y="4156"/>
                    <a:pt x="1679" y="4240"/>
                    <a:pt x="1679" y="4311"/>
                  </a:cubicBezTo>
                  <a:lnTo>
                    <a:pt x="1679" y="4597"/>
                  </a:lnTo>
                  <a:cubicBezTo>
                    <a:pt x="1572" y="4621"/>
                    <a:pt x="1465" y="4668"/>
                    <a:pt x="1358" y="4728"/>
                  </a:cubicBezTo>
                  <a:lnTo>
                    <a:pt x="1167" y="4537"/>
                  </a:lnTo>
                  <a:cubicBezTo>
                    <a:pt x="1144" y="4501"/>
                    <a:pt x="1096" y="4490"/>
                    <a:pt x="1048" y="4490"/>
                  </a:cubicBezTo>
                  <a:cubicBezTo>
                    <a:pt x="1001" y="4490"/>
                    <a:pt x="965" y="4501"/>
                    <a:pt x="929" y="4537"/>
                  </a:cubicBezTo>
                  <a:lnTo>
                    <a:pt x="405" y="5049"/>
                  </a:lnTo>
                  <a:cubicBezTo>
                    <a:pt x="334" y="5132"/>
                    <a:pt x="334" y="5228"/>
                    <a:pt x="405" y="5287"/>
                  </a:cubicBezTo>
                  <a:lnTo>
                    <a:pt x="608" y="5490"/>
                  </a:lnTo>
                  <a:cubicBezTo>
                    <a:pt x="548" y="5585"/>
                    <a:pt x="513" y="5692"/>
                    <a:pt x="465" y="5799"/>
                  </a:cubicBezTo>
                  <a:lnTo>
                    <a:pt x="191" y="5799"/>
                  </a:lnTo>
                  <a:cubicBezTo>
                    <a:pt x="96" y="5799"/>
                    <a:pt x="1" y="5871"/>
                    <a:pt x="1" y="5978"/>
                  </a:cubicBezTo>
                  <a:lnTo>
                    <a:pt x="1" y="6716"/>
                  </a:lnTo>
                  <a:cubicBezTo>
                    <a:pt x="1" y="6811"/>
                    <a:pt x="84" y="6895"/>
                    <a:pt x="191" y="6895"/>
                  </a:cubicBezTo>
                  <a:lnTo>
                    <a:pt x="465" y="6895"/>
                  </a:lnTo>
                  <a:cubicBezTo>
                    <a:pt x="501" y="7002"/>
                    <a:pt x="548" y="7109"/>
                    <a:pt x="608" y="7216"/>
                  </a:cubicBezTo>
                  <a:lnTo>
                    <a:pt x="405" y="7407"/>
                  </a:lnTo>
                  <a:cubicBezTo>
                    <a:pt x="334" y="7478"/>
                    <a:pt x="334" y="7585"/>
                    <a:pt x="405" y="7645"/>
                  </a:cubicBezTo>
                  <a:lnTo>
                    <a:pt x="929" y="8169"/>
                  </a:lnTo>
                  <a:cubicBezTo>
                    <a:pt x="965" y="8204"/>
                    <a:pt x="1010" y="8222"/>
                    <a:pt x="1053" y="8222"/>
                  </a:cubicBezTo>
                  <a:cubicBezTo>
                    <a:pt x="1096" y="8222"/>
                    <a:pt x="1138" y="8204"/>
                    <a:pt x="1167" y="8169"/>
                  </a:cubicBezTo>
                  <a:lnTo>
                    <a:pt x="1358" y="7966"/>
                  </a:lnTo>
                  <a:cubicBezTo>
                    <a:pt x="1465" y="8026"/>
                    <a:pt x="1572" y="8061"/>
                    <a:pt x="1679" y="8109"/>
                  </a:cubicBezTo>
                  <a:lnTo>
                    <a:pt x="1679" y="8383"/>
                  </a:lnTo>
                  <a:cubicBezTo>
                    <a:pt x="1679" y="8478"/>
                    <a:pt x="1751" y="8561"/>
                    <a:pt x="1858" y="8561"/>
                  </a:cubicBezTo>
                  <a:lnTo>
                    <a:pt x="2596" y="8561"/>
                  </a:lnTo>
                  <a:cubicBezTo>
                    <a:pt x="2679" y="8561"/>
                    <a:pt x="2775" y="8490"/>
                    <a:pt x="2775" y="8383"/>
                  </a:cubicBezTo>
                  <a:lnTo>
                    <a:pt x="2775" y="8109"/>
                  </a:lnTo>
                  <a:cubicBezTo>
                    <a:pt x="2882" y="8073"/>
                    <a:pt x="2989" y="8026"/>
                    <a:pt x="3084" y="7966"/>
                  </a:cubicBezTo>
                  <a:lnTo>
                    <a:pt x="3275" y="8169"/>
                  </a:lnTo>
                  <a:cubicBezTo>
                    <a:pt x="3316" y="8204"/>
                    <a:pt x="3364" y="8222"/>
                    <a:pt x="3407" y="8222"/>
                  </a:cubicBezTo>
                  <a:cubicBezTo>
                    <a:pt x="3450" y="8222"/>
                    <a:pt x="3489" y="8204"/>
                    <a:pt x="3513" y="8169"/>
                  </a:cubicBezTo>
                  <a:lnTo>
                    <a:pt x="4037" y="7645"/>
                  </a:lnTo>
                  <a:cubicBezTo>
                    <a:pt x="4108" y="7573"/>
                    <a:pt x="4108" y="7466"/>
                    <a:pt x="4037" y="7407"/>
                  </a:cubicBezTo>
                  <a:lnTo>
                    <a:pt x="3846" y="7216"/>
                  </a:lnTo>
                  <a:cubicBezTo>
                    <a:pt x="3846" y="7192"/>
                    <a:pt x="3858" y="7192"/>
                    <a:pt x="3858" y="7180"/>
                  </a:cubicBezTo>
                  <a:lnTo>
                    <a:pt x="10764" y="7180"/>
                  </a:lnTo>
                  <a:cubicBezTo>
                    <a:pt x="10859" y="7180"/>
                    <a:pt x="10942" y="7109"/>
                    <a:pt x="10942" y="7002"/>
                  </a:cubicBezTo>
                  <a:lnTo>
                    <a:pt x="10942" y="6299"/>
                  </a:lnTo>
                  <a:cubicBezTo>
                    <a:pt x="10942" y="6216"/>
                    <a:pt x="10871" y="6121"/>
                    <a:pt x="10764" y="6121"/>
                  </a:cubicBezTo>
                  <a:lnTo>
                    <a:pt x="10657" y="6121"/>
                  </a:lnTo>
                  <a:lnTo>
                    <a:pt x="10657" y="1037"/>
                  </a:lnTo>
                  <a:lnTo>
                    <a:pt x="10788" y="1037"/>
                  </a:lnTo>
                  <a:lnTo>
                    <a:pt x="10788" y="1061"/>
                  </a:lnTo>
                  <a:cubicBezTo>
                    <a:pt x="10871" y="1061"/>
                    <a:pt x="10966" y="989"/>
                    <a:pt x="10966" y="882"/>
                  </a:cubicBezTo>
                  <a:lnTo>
                    <a:pt x="10966" y="191"/>
                  </a:lnTo>
                  <a:cubicBezTo>
                    <a:pt x="10966" y="96"/>
                    <a:pt x="10883" y="1"/>
                    <a:pt x="107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5"/>
            <p:cNvSpPr/>
            <p:nvPr/>
          </p:nvSpPr>
          <p:spPr>
            <a:xfrm>
              <a:off x="6830793" y="4458937"/>
              <a:ext cx="41244" cy="85675"/>
            </a:xfrm>
            <a:custGeom>
              <a:avLst/>
              <a:gdLst/>
              <a:ahLst/>
              <a:cxnLst/>
              <a:rect l="l" t="t" r="r" b="b"/>
              <a:pathLst>
                <a:path w="1061" h="2204" extrusionOk="0">
                  <a:moveTo>
                    <a:pt x="715" y="358"/>
                  </a:moveTo>
                  <a:lnTo>
                    <a:pt x="715" y="1858"/>
                  </a:lnTo>
                  <a:lnTo>
                    <a:pt x="370" y="1858"/>
                  </a:lnTo>
                  <a:lnTo>
                    <a:pt x="370" y="358"/>
                  </a:lnTo>
                  <a:close/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2025"/>
                  </a:lnTo>
                  <a:cubicBezTo>
                    <a:pt x="1" y="2108"/>
                    <a:pt x="72" y="2203"/>
                    <a:pt x="179" y="2203"/>
                  </a:cubicBezTo>
                  <a:lnTo>
                    <a:pt x="882" y="2203"/>
                  </a:lnTo>
                  <a:cubicBezTo>
                    <a:pt x="965" y="2203"/>
                    <a:pt x="1061" y="2132"/>
                    <a:pt x="1061" y="2025"/>
                  </a:cubicBezTo>
                  <a:lnTo>
                    <a:pt x="1061" y="179"/>
                  </a:lnTo>
                  <a:cubicBezTo>
                    <a:pt x="1061" y="84"/>
                    <a:pt x="989" y="1"/>
                    <a:pt x="8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5"/>
            <p:cNvSpPr/>
            <p:nvPr/>
          </p:nvSpPr>
          <p:spPr>
            <a:xfrm>
              <a:off x="6879423" y="4426556"/>
              <a:ext cx="41205" cy="118522"/>
            </a:xfrm>
            <a:custGeom>
              <a:avLst/>
              <a:gdLst/>
              <a:ahLst/>
              <a:cxnLst/>
              <a:rect l="l" t="t" r="r" b="b"/>
              <a:pathLst>
                <a:path w="1060" h="3049" extrusionOk="0">
                  <a:moveTo>
                    <a:pt x="702" y="345"/>
                  </a:moveTo>
                  <a:lnTo>
                    <a:pt x="702" y="2691"/>
                  </a:lnTo>
                  <a:lnTo>
                    <a:pt x="357" y="2691"/>
                  </a:lnTo>
                  <a:lnTo>
                    <a:pt x="357" y="345"/>
                  </a:lnTo>
                  <a:close/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lnTo>
                    <a:pt x="0" y="2869"/>
                  </a:lnTo>
                  <a:cubicBezTo>
                    <a:pt x="0" y="2965"/>
                    <a:pt x="71" y="3048"/>
                    <a:pt x="179" y="3048"/>
                  </a:cubicBezTo>
                  <a:lnTo>
                    <a:pt x="881" y="3048"/>
                  </a:lnTo>
                  <a:cubicBezTo>
                    <a:pt x="964" y="3048"/>
                    <a:pt x="1060" y="2977"/>
                    <a:pt x="1060" y="2869"/>
                  </a:cubicBezTo>
                  <a:lnTo>
                    <a:pt x="1060" y="179"/>
                  </a:lnTo>
                  <a:cubicBezTo>
                    <a:pt x="1048" y="72"/>
                    <a:pt x="964" y="0"/>
                    <a:pt x="8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5"/>
            <p:cNvSpPr/>
            <p:nvPr/>
          </p:nvSpPr>
          <p:spPr>
            <a:xfrm>
              <a:off x="6927549" y="4443194"/>
              <a:ext cx="41205" cy="101418"/>
            </a:xfrm>
            <a:custGeom>
              <a:avLst/>
              <a:gdLst/>
              <a:ahLst/>
              <a:cxnLst/>
              <a:rect l="l" t="t" r="r" b="b"/>
              <a:pathLst>
                <a:path w="1060" h="2609" extrusionOk="0">
                  <a:moveTo>
                    <a:pt x="715" y="358"/>
                  </a:moveTo>
                  <a:lnTo>
                    <a:pt x="715" y="2263"/>
                  </a:lnTo>
                  <a:lnTo>
                    <a:pt x="369" y="2263"/>
                  </a:lnTo>
                  <a:lnTo>
                    <a:pt x="369" y="358"/>
                  </a:lnTo>
                  <a:close/>
                  <a:moveTo>
                    <a:pt x="179" y="1"/>
                  </a:moveTo>
                  <a:cubicBezTo>
                    <a:pt x="84" y="1"/>
                    <a:pt x="0" y="72"/>
                    <a:pt x="0" y="179"/>
                  </a:cubicBezTo>
                  <a:lnTo>
                    <a:pt x="0" y="2430"/>
                  </a:lnTo>
                  <a:cubicBezTo>
                    <a:pt x="0" y="2513"/>
                    <a:pt x="72" y="2608"/>
                    <a:pt x="179" y="2608"/>
                  </a:cubicBezTo>
                  <a:lnTo>
                    <a:pt x="881" y="2608"/>
                  </a:lnTo>
                  <a:cubicBezTo>
                    <a:pt x="965" y="2608"/>
                    <a:pt x="1060" y="2537"/>
                    <a:pt x="1060" y="2430"/>
                  </a:cubicBezTo>
                  <a:lnTo>
                    <a:pt x="1060" y="179"/>
                  </a:lnTo>
                  <a:cubicBezTo>
                    <a:pt x="1060" y="72"/>
                    <a:pt x="977" y="1"/>
                    <a:pt x="8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5"/>
            <p:cNvSpPr/>
            <p:nvPr/>
          </p:nvSpPr>
          <p:spPr>
            <a:xfrm>
              <a:off x="6976141" y="4387645"/>
              <a:ext cx="41244" cy="156967"/>
            </a:xfrm>
            <a:custGeom>
              <a:avLst/>
              <a:gdLst/>
              <a:ahLst/>
              <a:cxnLst/>
              <a:rect l="l" t="t" r="r" b="b"/>
              <a:pathLst>
                <a:path w="1061" h="4038" extrusionOk="0">
                  <a:moveTo>
                    <a:pt x="679" y="358"/>
                  </a:moveTo>
                  <a:lnTo>
                    <a:pt x="679" y="3692"/>
                  </a:lnTo>
                  <a:lnTo>
                    <a:pt x="346" y="3692"/>
                  </a:lnTo>
                  <a:lnTo>
                    <a:pt x="346" y="358"/>
                  </a:lnTo>
                  <a:close/>
                  <a:moveTo>
                    <a:pt x="179" y="1"/>
                  </a:moveTo>
                  <a:cubicBezTo>
                    <a:pt x="72" y="1"/>
                    <a:pt x="0" y="96"/>
                    <a:pt x="0" y="180"/>
                  </a:cubicBezTo>
                  <a:lnTo>
                    <a:pt x="0" y="3859"/>
                  </a:lnTo>
                  <a:cubicBezTo>
                    <a:pt x="0" y="3942"/>
                    <a:pt x="72" y="4037"/>
                    <a:pt x="179" y="4037"/>
                  </a:cubicBezTo>
                  <a:lnTo>
                    <a:pt x="881" y="4037"/>
                  </a:lnTo>
                  <a:cubicBezTo>
                    <a:pt x="965" y="4037"/>
                    <a:pt x="1060" y="3966"/>
                    <a:pt x="1060" y="3859"/>
                  </a:cubicBezTo>
                  <a:lnTo>
                    <a:pt x="1060" y="180"/>
                  </a:lnTo>
                  <a:cubicBezTo>
                    <a:pt x="1060" y="96"/>
                    <a:pt x="977" y="1"/>
                    <a:pt x="8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5"/>
            <p:cNvSpPr/>
            <p:nvPr/>
          </p:nvSpPr>
          <p:spPr>
            <a:xfrm>
              <a:off x="6745193" y="4404321"/>
              <a:ext cx="50029" cy="13916"/>
            </a:xfrm>
            <a:custGeom>
              <a:avLst/>
              <a:gdLst/>
              <a:ahLst/>
              <a:cxnLst/>
              <a:rect l="l" t="t" r="r" b="b"/>
              <a:pathLst>
                <a:path w="1287" h="358" extrusionOk="0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12" y="274"/>
                    <a:pt x="95" y="358"/>
                    <a:pt x="179" y="358"/>
                  </a:cubicBezTo>
                  <a:lnTo>
                    <a:pt x="1107" y="358"/>
                  </a:lnTo>
                  <a:cubicBezTo>
                    <a:pt x="1191" y="358"/>
                    <a:pt x="1286" y="286"/>
                    <a:pt x="1286" y="179"/>
                  </a:cubicBezTo>
                  <a:cubicBezTo>
                    <a:pt x="1286" y="96"/>
                    <a:pt x="1203" y="1"/>
                    <a:pt x="11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5"/>
            <p:cNvSpPr/>
            <p:nvPr/>
          </p:nvSpPr>
          <p:spPr>
            <a:xfrm>
              <a:off x="6745193" y="4426090"/>
              <a:ext cx="69465" cy="13916"/>
            </a:xfrm>
            <a:custGeom>
              <a:avLst/>
              <a:gdLst/>
              <a:ahLst/>
              <a:cxnLst/>
              <a:rect l="l" t="t" r="r" b="b"/>
              <a:pathLst>
                <a:path w="1787" h="358" extrusionOk="0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74"/>
                    <a:pt x="72" y="357"/>
                    <a:pt x="179" y="357"/>
                  </a:cubicBezTo>
                  <a:lnTo>
                    <a:pt x="1608" y="357"/>
                  </a:lnTo>
                  <a:cubicBezTo>
                    <a:pt x="1703" y="357"/>
                    <a:pt x="1786" y="274"/>
                    <a:pt x="1786" y="179"/>
                  </a:cubicBezTo>
                  <a:cubicBezTo>
                    <a:pt x="1786" y="72"/>
                    <a:pt x="1703" y="0"/>
                    <a:pt x="16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5"/>
            <p:cNvSpPr/>
            <p:nvPr/>
          </p:nvSpPr>
          <p:spPr>
            <a:xfrm>
              <a:off x="6745193" y="4447353"/>
              <a:ext cx="69465" cy="13955"/>
            </a:xfrm>
            <a:custGeom>
              <a:avLst/>
              <a:gdLst/>
              <a:ahLst/>
              <a:cxnLst/>
              <a:rect l="l" t="t" r="r" b="b"/>
              <a:pathLst>
                <a:path w="1787" h="359" extrusionOk="0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87"/>
                    <a:pt x="72" y="358"/>
                    <a:pt x="179" y="358"/>
                  </a:cubicBezTo>
                  <a:lnTo>
                    <a:pt x="1608" y="358"/>
                  </a:lnTo>
                  <a:cubicBezTo>
                    <a:pt x="1703" y="358"/>
                    <a:pt x="1786" y="287"/>
                    <a:pt x="1786" y="179"/>
                  </a:cubicBezTo>
                  <a:cubicBezTo>
                    <a:pt x="1774" y="72"/>
                    <a:pt x="1703" y="1"/>
                    <a:pt x="16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5"/>
            <p:cNvSpPr/>
            <p:nvPr/>
          </p:nvSpPr>
          <p:spPr>
            <a:xfrm>
              <a:off x="6745193" y="4468189"/>
              <a:ext cx="69465" cy="13916"/>
            </a:xfrm>
            <a:custGeom>
              <a:avLst/>
              <a:gdLst/>
              <a:ahLst/>
              <a:cxnLst/>
              <a:rect l="l" t="t" r="r" b="b"/>
              <a:pathLst>
                <a:path w="1787" h="358" extrusionOk="0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63"/>
                    <a:pt x="72" y="358"/>
                    <a:pt x="179" y="358"/>
                  </a:cubicBezTo>
                  <a:lnTo>
                    <a:pt x="1608" y="358"/>
                  </a:lnTo>
                  <a:cubicBezTo>
                    <a:pt x="1703" y="358"/>
                    <a:pt x="1786" y="286"/>
                    <a:pt x="1786" y="179"/>
                  </a:cubicBezTo>
                  <a:cubicBezTo>
                    <a:pt x="1774" y="72"/>
                    <a:pt x="1703" y="1"/>
                    <a:pt x="16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5"/>
            <p:cNvSpPr/>
            <p:nvPr/>
          </p:nvSpPr>
          <p:spPr>
            <a:xfrm>
              <a:off x="6684551" y="4528830"/>
              <a:ext cx="83809" cy="83809"/>
            </a:xfrm>
            <a:custGeom>
              <a:avLst/>
              <a:gdLst/>
              <a:ahLst/>
              <a:cxnLst/>
              <a:rect l="l" t="t" r="r" b="b"/>
              <a:pathLst>
                <a:path w="2156" h="2156" extrusionOk="0">
                  <a:moveTo>
                    <a:pt x="1084" y="0"/>
                  </a:moveTo>
                  <a:cubicBezTo>
                    <a:pt x="489" y="0"/>
                    <a:pt x="0" y="489"/>
                    <a:pt x="0" y="1084"/>
                  </a:cubicBezTo>
                  <a:cubicBezTo>
                    <a:pt x="0" y="1322"/>
                    <a:pt x="72" y="1548"/>
                    <a:pt x="227" y="1739"/>
                  </a:cubicBezTo>
                  <a:cubicBezTo>
                    <a:pt x="263" y="1782"/>
                    <a:pt x="313" y="1808"/>
                    <a:pt x="365" y="1808"/>
                  </a:cubicBezTo>
                  <a:cubicBezTo>
                    <a:pt x="398" y="1808"/>
                    <a:pt x="432" y="1798"/>
                    <a:pt x="465" y="1774"/>
                  </a:cubicBezTo>
                  <a:cubicBezTo>
                    <a:pt x="536" y="1715"/>
                    <a:pt x="548" y="1608"/>
                    <a:pt x="489" y="1536"/>
                  </a:cubicBezTo>
                  <a:cubicBezTo>
                    <a:pt x="381" y="1405"/>
                    <a:pt x="346" y="1251"/>
                    <a:pt x="346" y="1084"/>
                  </a:cubicBezTo>
                  <a:cubicBezTo>
                    <a:pt x="346" y="679"/>
                    <a:pt x="667" y="358"/>
                    <a:pt x="1072" y="358"/>
                  </a:cubicBezTo>
                  <a:cubicBezTo>
                    <a:pt x="1477" y="358"/>
                    <a:pt x="1798" y="691"/>
                    <a:pt x="1798" y="1084"/>
                  </a:cubicBezTo>
                  <a:cubicBezTo>
                    <a:pt x="1798" y="1322"/>
                    <a:pt x="1679" y="1560"/>
                    <a:pt x="1477" y="1703"/>
                  </a:cubicBezTo>
                  <a:cubicBezTo>
                    <a:pt x="1453" y="1703"/>
                    <a:pt x="1453" y="1715"/>
                    <a:pt x="1441" y="1715"/>
                  </a:cubicBezTo>
                  <a:lnTo>
                    <a:pt x="1429" y="1715"/>
                  </a:lnTo>
                  <a:lnTo>
                    <a:pt x="1417" y="1727"/>
                  </a:lnTo>
                  <a:lnTo>
                    <a:pt x="1394" y="1727"/>
                  </a:lnTo>
                  <a:cubicBezTo>
                    <a:pt x="1382" y="1727"/>
                    <a:pt x="1382" y="1739"/>
                    <a:pt x="1370" y="1739"/>
                  </a:cubicBezTo>
                  <a:cubicBezTo>
                    <a:pt x="1358" y="1739"/>
                    <a:pt x="1358" y="1762"/>
                    <a:pt x="1334" y="1762"/>
                  </a:cubicBezTo>
                  <a:lnTo>
                    <a:pt x="1322" y="1762"/>
                  </a:lnTo>
                  <a:cubicBezTo>
                    <a:pt x="1322" y="1762"/>
                    <a:pt x="1310" y="1762"/>
                    <a:pt x="1310" y="1774"/>
                  </a:cubicBezTo>
                  <a:lnTo>
                    <a:pt x="1298" y="1774"/>
                  </a:lnTo>
                  <a:cubicBezTo>
                    <a:pt x="1274" y="1774"/>
                    <a:pt x="1274" y="1774"/>
                    <a:pt x="1263" y="1786"/>
                  </a:cubicBezTo>
                  <a:cubicBezTo>
                    <a:pt x="1251" y="1786"/>
                    <a:pt x="1251" y="1786"/>
                    <a:pt x="1239" y="1798"/>
                  </a:cubicBezTo>
                  <a:lnTo>
                    <a:pt x="798" y="1798"/>
                  </a:lnTo>
                  <a:cubicBezTo>
                    <a:pt x="786" y="1798"/>
                    <a:pt x="786" y="1798"/>
                    <a:pt x="774" y="1786"/>
                  </a:cubicBezTo>
                  <a:cubicBezTo>
                    <a:pt x="762" y="1786"/>
                    <a:pt x="762" y="1786"/>
                    <a:pt x="739" y="1774"/>
                  </a:cubicBezTo>
                  <a:lnTo>
                    <a:pt x="727" y="1774"/>
                  </a:lnTo>
                  <a:cubicBezTo>
                    <a:pt x="708" y="1766"/>
                    <a:pt x="688" y="1763"/>
                    <a:pt x="668" y="1763"/>
                  </a:cubicBezTo>
                  <a:cubicBezTo>
                    <a:pt x="599" y="1763"/>
                    <a:pt x="528" y="1808"/>
                    <a:pt x="501" y="1882"/>
                  </a:cubicBezTo>
                  <a:cubicBezTo>
                    <a:pt x="477" y="1965"/>
                    <a:pt x="524" y="2072"/>
                    <a:pt x="608" y="2096"/>
                  </a:cubicBezTo>
                  <a:lnTo>
                    <a:pt x="620" y="2096"/>
                  </a:lnTo>
                  <a:cubicBezTo>
                    <a:pt x="643" y="2096"/>
                    <a:pt x="655" y="2120"/>
                    <a:pt x="667" y="2120"/>
                  </a:cubicBezTo>
                  <a:cubicBezTo>
                    <a:pt x="679" y="2120"/>
                    <a:pt x="703" y="2132"/>
                    <a:pt x="715" y="2132"/>
                  </a:cubicBezTo>
                  <a:lnTo>
                    <a:pt x="727" y="2132"/>
                  </a:lnTo>
                  <a:cubicBezTo>
                    <a:pt x="739" y="2132"/>
                    <a:pt x="762" y="2132"/>
                    <a:pt x="762" y="2143"/>
                  </a:cubicBezTo>
                  <a:lnTo>
                    <a:pt x="774" y="2143"/>
                  </a:lnTo>
                  <a:cubicBezTo>
                    <a:pt x="786" y="2143"/>
                    <a:pt x="798" y="2143"/>
                    <a:pt x="822" y="2155"/>
                  </a:cubicBezTo>
                  <a:lnTo>
                    <a:pt x="1132" y="2155"/>
                  </a:lnTo>
                  <a:cubicBezTo>
                    <a:pt x="1143" y="2155"/>
                    <a:pt x="1155" y="2155"/>
                    <a:pt x="1179" y="2143"/>
                  </a:cubicBezTo>
                  <a:lnTo>
                    <a:pt x="1191" y="2143"/>
                  </a:lnTo>
                  <a:cubicBezTo>
                    <a:pt x="1203" y="2143"/>
                    <a:pt x="1215" y="2143"/>
                    <a:pt x="1215" y="2132"/>
                  </a:cubicBezTo>
                  <a:lnTo>
                    <a:pt x="1227" y="2132"/>
                  </a:lnTo>
                  <a:cubicBezTo>
                    <a:pt x="1251" y="2132"/>
                    <a:pt x="1263" y="2120"/>
                    <a:pt x="1274" y="2120"/>
                  </a:cubicBezTo>
                  <a:cubicBezTo>
                    <a:pt x="1286" y="2120"/>
                    <a:pt x="1310" y="2096"/>
                    <a:pt x="1322" y="2096"/>
                  </a:cubicBezTo>
                  <a:lnTo>
                    <a:pt x="1334" y="2096"/>
                  </a:lnTo>
                  <a:cubicBezTo>
                    <a:pt x="1346" y="2096"/>
                    <a:pt x="1346" y="2084"/>
                    <a:pt x="1370" y="2084"/>
                  </a:cubicBezTo>
                  <a:lnTo>
                    <a:pt x="1382" y="2084"/>
                  </a:lnTo>
                  <a:cubicBezTo>
                    <a:pt x="1394" y="2084"/>
                    <a:pt x="1405" y="2072"/>
                    <a:pt x="1429" y="2072"/>
                  </a:cubicBezTo>
                  <a:cubicBezTo>
                    <a:pt x="1441" y="2072"/>
                    <a:pt x="1453" y="2060"/>
                    <a:pt x="1465" y="2060"/>
                  </a:cubicBezTo>
                  <a:lnTo>
                    <a:pt x="1489" y="2060"/>
                  </a:lnTo>
                  <a:cubicBezTo>
                    <a:pt x="1501" y="2060"/>
                    <a:pt x="1501" y="2036"/>
                    <a:pt x="1513" y="2036"/>
                  </a:cubicBezTo>
                  <a:lnTo>
                    <a:pt x="1524" y="2036"/>
                  </a:lnTo>
                  <a:cubicBezTo>
                    <a:pt x="1548" y="2024"/>
                    <a:pt x="1560" y="2024"/>
                    <a:pt x="1572" y="2013"/>
                  </a:cubicBezTo>
                  <a:cubicBezTo>
                    <a:pt x="1870" y="1798"/>
                    <a:pt x="2048" y="1477"/>
                    <a:pt x="2048" y="1120"/>
                  </a:cubicBezTo>
                  <a:cubicBezTo>
                    <a:pt x="2156" y="477"/>
                    <a:pt x="1679" y="0"/>
                    <a:pt x="10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2" name="Google Shape;752;p35"/>
          <p:cNvSpPr/>
          <p:nvPr/>
        </p:nvSpPr>
        <p:spPr>
          <a:xfrm>
            <a:off x="3950422" y="606225"/>
            <a:ext cx="866100" cy="866100"/>
          </a:xfrm>
          <a:prstGeom prst="star12">
            <a:avLst>
              <a:gd name="adj" fmla="val 375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3" name="Google Shape;753;p35"/>
          <p:cNvGrpSpPr/>
          <p:nvPr/>
        </p:nvGrpSpPr>
        <p:grpSpPr>
          <a:xfrm rot="696766">
            <a:off x="4222308" y="846503"/>
            <a:ext cx="322342" cy="385546"/>
            <a:chOff x="3599800" y="3911550"/>
            <a:chExt cx="89375" cy="106900"/>
          </a:xfrm>
        </p:grpSpPr>
        <p:sp>
          <p:nvSpPr>
            <p:cNvPr id="754" name="Google Shape;754;p35"/>
            <p:cNvSpPr/>
            <p:nvPr/>
          </p:nvSpPr>
          <p:spPr>
            <a:xfrm>
              <a:off x="3603625" y="3911550"/>
              <a:ext cx="85550" cy="106900"/>
            </a:xfrm>
            <a:custGeom>
              <a:avLst/>
              <a:gdLst/>
              <a:ahLst/>
              <a:cxnLst/>
              <a:rect l="l" t="t" r="r" b="b"/>
              <a:pathLst>
                <a:path w="3422" h="4276" extrusionOk="0">
                  <a:moveTo>
                    <a:pt x="1719" y="979"/>
                  </a:moveTo>
                  <a:cubicBezTo>
                    <a:pt x="2155" y="979"/>
                    <a:pt x="2500" y="1388"/>
                    <a:pt x="2424" y="1864"/>
                  </a:cubicBezTo>
                  <a:cubicBezTo>
                    <a:pt x="2380" y="2149"/>
                    <a:pt x="2171" y="2380"/>
                    <a:pt x="1908" y="2445"/>
                  </a:cubicBezTo>
                  <a:cubicBezTo>
                    <a:pt x="1840" y="2466"/>
                    <a:pt x="1772" y="2475"/>
                    <a:pt x="1707" y="2475"/>
                  </a:cubicBezTo>
                  <a:cubicBezTo>
                    <a:pt x="1276" y="2475"/>
                    <a:pt x="924" y="2066"/>
                    <a:pt x="1009" y="1590"/>
                  </a:cubicBezTo>
                  <a:cubicBezTo>
                    <a:pt x="1053" y="1305"/>
                    <a:pt x="1250" y="1074"/>
                    <a:pt x="1514" y="1009"/>
                  </a:cubicBezTo>
                  <a:cubicBezTo>
                    <a:pt x="1583" y="988"/>
                    <a:pt x="1652" y="979"/>
                    <a:pt x="1719" y="979"/>
                  </a:cubicBezTo>
                  <a:close/>
                  <a:moveTo>
                    <a:pt x="1714" y="0"/>
                  </a:moveTo>
                  <a:cubicBezTo>
                    <a:pt x="1626" y="0"/>
                    <a:pt x="1537" y="7"/>
                    <a:pt x="1448" y="22"/>
                  </a:cubicBezTo>
                  <a:cubicBezTo>
                    <a:pt x="670" y="143"/>
                    <a:pt x="78" y="823"/>
                    <a:pt x="22" y="1634"/>
                  </a:cubicBezTo>
                  <a:cubicBezTo>
                    <a:pt x="1" y="2029"/>
                    <a:pt x="100" y="2402"/>
                    <a:pt x="286" y="2697"/>
                  </a:cubicBezTo>
                  <a:cubicBezTo>
                    <a:pt x="329" y="2774"/>
                    <a:pt x="385" y="2840"/>
                    <a:pt x="439" y="2906"/>
                  </a:cubicBezTo>
                  <a:lnTo>
                    <a:pt x="1535" y="4144"/>
                  </a:lnTo>
                  <a:cubicBezTo>
                    <a:pt x="1612" y="4231"/>
                    <a:pt x="1720" y="4275"/>
                    <a:pt x="1829" y="4275"/>
                  </a:cubicBezTo>
                  <a:cubicBezTo>
                    <a:pt x="1953" y="4275"/>
                    <a:pt x="2079" y="4218"/>
                    <a:pt x="2161" y="4100"/>
                  </a:cubicBezTo>
                  <a:lnTo>
                    <a:pt x="2829" y="3147"/>
                  </a:lnTo>
                  <a:cubicBezTo>
                    <a:pt x="2895" y="3048"/>
                    <a:pt x="3016" y="2873"/>
                    <a:pt x="3114" y="2719"/>
                  </a:cubicBezTo>
                  <a:cubicBezTo>
                    <a:pt x="3312" y="2412"/>
                    <a:pt x="3421" y="2061"/>
                    <a:pt x="3411" y="1700"/>
                  </a:cubicBezTo>
                  <a:lnTo>
                    <a:pt x="3411" y="1688"/>
                  </a:lnTo>
                  <a:cubicBezTo>
                    <a:pt x="3371" y="740"/>
                    <a:pt x="2611" y="0"/>
                    <a:pt x="1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5"/>
            <p:cNvSpPr/>
            <p:nvPr/>
          </p:nvSpPr>
          <p:spPr>
            <a:xfrm>
              <a:off x="3599800" y="3911550"/>
              <a:ext cx="85525" cy="106900"/>
            </a:xfrm>
            <a:custGeom>
              <a:avLst/>
              <a:gdLst/>
              <a:ahLst/>
              <a:cxnLst/>
              <a:rect l="l" t="t" r="r" b="b"/>
              <a:pathLst>
                <a:path w="3421" h="4276" extrusionOk="0">
                  <a:moveTo>
                    <a:pt x="1718" y="979"/>
                  </a:moveTo>
                  <a:cubicBezTo>
                    <a:pt x="2155" y="979"/>
                    <a:pt x="2500" y="1388"/>
                    <a:pt x="2423" y="1864"/>
                  </a:cubicBezTo>
                  <a:cubicBezTo>
                    <a:pt x="2380" y="2149"/>
                    <a:pt x="2171" y="2380"/>
                    <a:pt x="1908" y="2445"/>
                  </a:cubicBezTo>
                  <a:cubicBezTo>
                    <a:pt x="1839" y="2466"/>
                    <a:pt x="1772" y="2475"/>
                    <a:pt x="1706" y="2475"/>
                  </a:cubicBezTo>
                  <a:cubicBezTo>
                    <a:pt x="1275" y="2475"/>
                    <a:pt x="923" y="2066"/>
                    <a:pt x="1009" y="1590"/>
                  </a:cubicBezTo>
                  <a:cubicBezTo>
                    <a:pt x="1053" y="1305"/>
                    <a:pt x="1261" y="1074"/>
                    <a:pt x="1513" y="1009"/>
                  </a:cubicBezTo>
                  <a:cubicBezTo>
                    <a:pt x="1583" y="988"/>
                    <a:pt x="1652" y="979"/>
                    <a:pt x="1718" y="979"/>
                  </a:cubicBezTo>
                  <a:close/>
                  <a:moveTo>
                    <a:pt x="1716" y="0"/>
                  </a:moveTo>
                  <a:cubicBezTo>
                    <a:pt x="1628" y="0"/>
                    <a:pt x="1538" y="7"/>
                    <a:pt x="1447" y="22"/>
                  </a:cubicBezTo>
                  <a:cubicBezTo>
                    <a:pt x="680" y="143"/>
                    <a:pt x="77" y="823"/>
                    <a:pt x="22" y="1634"/>
                  </a:cubicBezTo>
                  <a:cubicBezTo>
                    <a:pt x="0" y="2029"/>
                    <a:pt x="99" y="2402"/>
                    <a:pt x="285" y="2697"/>
                  </a:cubicBezTo>
                  <a:cubicBezTo>
                    <a:pt x="329" y="2774"/>
                    <a:pt x="384" y="2840"/>
                    <a:pt x="439" y="2906"/>
                  </a:cubicBezTo>
                  <a:lnTo>
                    <a:pt x="1535" y="4144"/>
                  </a:lnTo>
                  <a:cubicBezTo>
                    <a:pt x="1612" y="4231"/>
                    <a:pt x="1719" y="4275"/>
                    <a:pt x="1828" y="4275"/>
                  </a:cubicBezTo>
                  <a:cubicBezTo>
                    <a:pt x="1953" y="4275"/>
                    <a:pt x="2078" y="4218"/>
                    <a:pt x="2160" y="4100"/>
                  </a:cubicBezTo>
                  <a:lnTo>
                    <a:pt x="2840" y="3147"/>
                  </a:lnTo>
                  <a:cubicBezTo>
                    <a:pt x="2894" y="3048"/>
                    <a:pt x="3016" y="2873"/>
                    <a:pt x="3114" y="2719"/>
                  </a:cubicBezTo>
                  <a:cubicBezTo>
                    <a:pt x="3311" y="2412"/>
                    <a:pt x="3421" y="2061"/>
                    <a:pt x="3410" y="1700"/>
                  </a:cubicBezTo>
                  <a:lnTo>
                    <a:pt x="3410" y="1688"/>
                  </a:lnTo>
                  <a:cubicBezTo>
                    <a:pt x="3370" y="740"/>
                    <a:pt x="2620" y="0"/>
                    <a:pt x="1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Project Context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761" name="Google Shape;761;p36"/>
          <p:cNvSpPr txBox="1">
            <a:spLocks noGrp="1"/>
          </p:cNvSpPr>
          <p:nvPr>
            <p:ph type="subTitle" idx="4"/>
          </p:nvPr>
        </p:nvSpPr>
        <p:spPr>
          <a:xfrm>
            <a:off x="937625" y="2498300"/>
            <a:ext cx="22800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Develop</a:t>
            </a:r>
            <a:endParaRPr sz="2600"/>
          </a:p>
        </p:txBody>
      </p:sp>
      <p:sp>
        <p:nvSpPr>
          <p:cNvPr id="762" name="Google Shape;762;p36"/>
          <p:cNvSpPr txBox="1">
            <a:spLocks noGrp="1"/>
          </p:cNvSpPr>
          <p:nvPr>
            <p:ph type="subTitle" idx="5"/>
          </p:nvPr>
        </p:nvSpPr>
        <p:spPr>
          <a:xfrm>
            <a:off x="3484350" y="2498300"/>
            <a:ext cx="22800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Leverage</a:t>
            </a:r>
            <a:endParaRPr sz="2600"/>
          </a:p>
        </p:txBody>
      </p:sp>
      <p:sp>
        <p:nvSpPr>
          <p:cNvPr id="763" name="Google Shape;763;p36"/>
          <p:cNvSpPr txBox="1">
            <a:spLocks noGrp="1"/>
          </p:cNvSpPr>
          <p:nvPr>
            <p:ph type="subTitle" idx="1"/>
          </p:nvPr>
        </p:nvSpPr>
        <p:spPr>
          <a:xfrm>
            <a:off x="937625" y="3025998"/>
            <a:ext cx="22800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 and establish a comprehensive machine learning (ML) pipeline for industrializing a </a:t>
            </a:r>
            <a:r>
              <a:rPr lang="en" b="1"/>
              <a:t>specific use case</a:t>
            </a:r>
            <a:r>
              <a:rPr lang="en"/>
              <a:t>, focusing on </a:t>
            </a:r>
            <a:r>
              <a:rPr lang="en" b="1"/>
              <a:t>predicting employee churn rate</a:t>
            </a:r>
            <a:r>
              <a:rPr lang="en"/>
              <a:t>.</a:t>
            </a:r>
            <a:endParaRPr/>
          </a:p>
        </p:txBody>
      </p:sp>
      <p:sp>
        <p:nvSpPr>
          <p:cNvPr id="764" name="Google Shape;764;p36"/>
          <p:cNvSpPr txBox="1">
            <a:spLocks noGrp="1"/>
          </p:cNvSpPr>
          <p:nvPr>
            <p:ph type="subTitle" idx="2"/>
          </p:nvPr>
        </p:nvSpPr>
        <p:spPr>
          <a:xfrm>
            <a:off x="3484350" y="3025998"/>
            <a:ext cx="22800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Leverage open source technologies such as </a:t>
            </a:r>
            <a:r>
              <a:rPr lang="en" b="1"/>
              <a:t>MLflow </a:t>
            </a:r>
            <a:r>
              <a:rPr lang="en"/>
              <a:t>and </a:t>
            </a:r>
            <a:r>
              <a:rPr lang="en" b="1"/>
              <a:t>Airflow </a:t>
            </a:r>
            <a:r>
              <a:rPr lang="en"/>
              <a:t>to </a:t>
            </a:r>
            <a:r>
              <a:rPr lang="en" b="1"/>
              <a:t>orchestrate </a:t>
            </a:r>
            <a:r>
              <a:rPr lang="en"/>
              <a:t>the ML pipeline, enabling efficient management and deployment of ML </a:t>
            </a:r>
            <a:r>
              <a:rPr lang="en" b="1"/>
              <a:t>workflows</a:t>
            </a:r>
            <a:r>
              <a:rPr lang="en"/>
              <a:t>.</a:t>
            </a:r>
            <a:endParaRPr/>
          </a:p>
        </p:txBody>
      </p:sp>
      <p:sp>
        <p:nvSpPr>
          <p:cNvPr id="765" name="Google Shape;765;p36"/>
          <p:cNvSpPr txBox="1">
            <a:spLocks noGrp="1"/>
          </p:cNvSpPr>
          <p:nvPr>
            <p:ph type="subTitle" idx="3"/>
          </p:nvPr>
        </p:nvSpPr>
        <p:spPr>
          <a:xfrm>
            <a:off x="6031075" y="3025998"/>
            <a:ext cx="22800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Enable the HR department to proactively address employee attrition and </a:t>
            </a:r>
            <a:r>
              <a:rPr lang="en" b="1"/>
              <a:t>optimize workforce management strategies</a:t>
            </a:r>
            <a:r>
              <a:rPr lang="en"/>
              <a:t> by leveraging advanced ML techniques and generating valuable insights and forecasts.</a:t>
            </a:r>
            <a:endParaRPr/>
          </a:p>
        </p:txBody>
      </p:sp>
      <p:sp>
        <p:nvSpPr>
          <p:cNvPr id="766" name="Google Shape;766;p36"/>
          <p:cNvSpPr txBox="1">
            <a:spLocks noGrp="1"/>
          </p:cNvSpPr>
          <p:nvPr>
            <p:ph type="subTitle" idx="6"/>
          </p:nvPr>
        </p:nvSpPr>
        <p:spPr>
          <a:xfrm>
            <a:off x="6031075" y="2498300"/>
            <a:ext cx="22800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Enable</a:t>
            </a:r>
            <a:endParaRPr sz="2600"/>
          </a:p>
        </p:txBody>
      </p:sp>
      <p:sp>
        <p:nvSpPr>
          <p:cNvPr id="767" name="Google Shape;767;p36"/>
          <p:cNvSpPr/>
          <p:nvPr/>
        </p:nvSpPr>
        <p:spPr>
          <a:xfrm>
            <a:off x="937613" y="1492062"/>
            <a:ext cx="836700" cy="836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6"/>
          <p:cNvSpPr/>
          <p:nvPr/>
        </p:nvSpPr>
        <p:spPr>
          <a:xfrm>
            <a:off x="3484338" y="1492062"/>
            <a:ext cx="836700" cy="836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36"/>
          <p:cNvSpPr/>
          <p:nvPr/>
        </p:nvSpPr>
        <p:spPr>
          <a:xfrm>
            <a:off x="6031063" y="1492062"/>
            <a:ext cx="836700" cy="836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0" name="Google Shape;770;p36"/>
          <p:cNvGrpSpPr/>
          <p:nvPr/>
        </p:nvGrpSpPr>
        <p:grpSpPr>
          <a:xfrm>
            <a:off x="6224807" y="1730742"/>
            <a:ext cx="449228" cy="359402"/>
            <a:chOff x="7500054" y="2934735"/>
            <a:chExt cx="350576" cy="280454"/>
          </a:xfrm>
        </p:grpSpPr>
        <p:sp>
          <p:nvSpPr>
            <p:cNvPr id="771" name="Google Shape;771;p36"/>
            <p:cNvSpPr/>
            <p:nvPr/>
          </p:nvSpPr>
          <p:spPr>
            <a:xfrm>
              <a:off x="7571671" y="2959371"/>
              <a:ext cx="191426" cy="10249"/>
            </a:xfrm>
            <a:custGeom>
              <a:avLst/>
              <a:gdLst/>
              <a:ahLst/>
              <a:cxnLst/>
              <a:rect l="l" t="t" r="r" b="b"/>
              <a:pathLst>
                <a:path w="6014" h="322" extrusionOk="0">
                  <a:moveTo>
                    <a:pt x="156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5847" y="322"/>
                  </a:lnTo>
                  <a:cubicBezTo>
                    <a:pt x="5930" y="322"/>
                    <a:pt x="6014" y="250"/>
                    <a:pt x="6014" y="167"/>
                  </a:cubicBezTo>
                  <a:cubicBezTo>
                    <a:pt x="6014" y="71"/>
                    <a:pt x="5930" y="0"/>
                    <a:pt x="58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6"/>
            <p:cNvSpPr/>
            <p:nvPr/>
          </p:nvSpPr>
          <p:spPr>
            <a:xfrm>
              <a:off x="7500054" y="2934735"/>
              <a:ext cx="350576" cy="280454"/>
            </a:xfrm>
            <a:custGeom>
              <a:avLst/>
              <a:gdLst/>
              <a:ahLst/>
              <a:cxnLst/>
              <a:rect l="l" t="t" r="r" b="b"/>
              <a:pathLst>
                <a:path w="11014" h="8811" extrusionOk="0">
                  <a:moveTo>
                    <a:pt x="1501" y="310"/>
                  </a:moveTo>
                  <a:lnTo>
                    <a:pt x="1501" y="1560"/>
                  </a:lnTo>
                  <a:lnTo>
                    <a:pt x="310" y="1560"/>
                  </a:lnTo>
                  <a:lnTo>
                    <a:pt x="310" y="417"/>
                  </a:lnTo>
                  <a:cubicBezTo>
                    <a:pt x="310" y="357"/>
                    <a:pt x="358" y="310"/>
                    <a:pt x="417" y="310"/>
                  </a:cubicBezTo>
                  <a:close/>
                  <a:moveTo>
                    <a:pt x="8990" y="310"/>
                  </a:moveTo>
                  <a:cubicBezTo>
                    <a:pt x="9049" y="310"/>
                    <a:pt x="9097" y="357"/>
                    <a:pt x="9097" y="417"/>
                  </a:cubicBezTo>
                  <a:lnTo>
                    <a:pt x="9097" y="1560"/>
                  </a:lnTo>
                  <a:lnTo>
                    <a:pt x="1834" y="1560"/>
                  </a:lnTo>
                  <a:lnTo>
                    <a:pt x="1834" y="310"/>
                  </a:lnTo>
                  <a:close/>
                  <a:moveTo>
                    <a:pt x="10419" y="3453"/>
                  </a:moveTo>
                  <a:cubicBezTo>
                    <a:pt x="10561" y="3453"/>
                    <a:pt x="10704" y="3572"/>
                    <a:pt x="10704" y="3739"/>
                  </a:cubicBezTo>
                  <a:cubicBezTo>
                    <a:pt x="10704" y="3893"/>
                    <a:pt x="10561" y="4013"/>
                    <a:pt x="10419" y="4013"/>
                  </a:cubicBezTo>
                  <a:cubicBezTo>
                    <a:pt x="10264" y="4013"/>
                    <a:pt x="10133" y="3893"/>
                    <a:pt x="10133" y="3739"/>
                  </a:cubicBezTo>
                  <a:cubicBezTo>
                    <a:pt x="10133" y="3572"/>
                    <a:pt x="10252" y="3453"/>
                    <a:pt x="10419" y="3453"/>
                  </a:cubicBezTo>
                  <a:close/>
                  <a:moveTo>
                    <a:pt x="6537" y="4786"/>
                  </a:moveTo>
                  <a:cubicBezTo>
                    <a:pt x="6680" y="4786"/>
                    <a:pt x="6811" y="4906"/>
                    <a:pt x="6811" y="5072"/>
                  </a:cubicBezTo>
                  <a:cubicBezTo>
                    <a:pt x="6811" y="5239"/>
                    <a:pt x="6680" y="5358"/>
                    <a:pt x="6537" y="5358"/>
                  </a:cubicBezTo>
                  <a:cubicBezTo>
                    <a:pt x="6382" y="5358"/>
                    <a:pt x="6251" y="5239"/>
                    <a:pt x="6251" y="5072"/>
                  </a:cubicBezTo>
                  <a:cubicBezTo>
                    <a:pt x="6251" y="4906"/>
                    <a:pt x="6370" y="4786"/>
                    <a:pt x="6537" y="4786"/>
                  </a:cubicBezTo>
                  <a:close/>
                  <a:moveTo>
                    <a:pt x="8240" y="6156"/>
                  </a:moveTo>
                  <a:cubicBezTo>
                    <a:pt x="8394" y="6156"/>
                    <a:pt x="8525" y="6275"/>
                    <a:pt x="8525" y="6441"/>
                  </a:cubicBezTo>
                  <a:cubicBezTo>
                    <a:pt x="8525" y="6608"/>
                    <a:pt x="8394" y="6727"/>
                    <a:pt x="8240" y="6727"/>
                  </a:cubicBezTo>
                  <a:cubicBezTo>
                    <a:pt x="8097" y="6727"/>
                    <a:pt x="7966" y="6608"/>
                    <a:pt x="7966" y="6441"/>
                  </a:cubicBezTo>
                  <a:cubicBezTo>
                    <a:pt x="7966" y="6299"/>
                    <a:pt x="8073" y="6156"/>
                    <a:pt x="8240" y="6156"/>
                  </a:cubicBezTo>
                  <a:close/>
                  <a:moveTo>
                    <a:pt x="4811" y="6382"/>
                  </a:moveTo>
                  <a:cubicBezTo>
                    <a:pt x="4954" y="6382"/>
                    <a:pt x="5085" y="6501"/>
                    <a:pt x="5085" y="6668"/>
                  </a:cubicBezTo>
                  <a:cubicBezTo>
                    <a:pt x="5085" y="6834"/>
                    <a:pt x="4954" y="6953"/>
                    <a:pt x="4811" y="6953"/>
                  </a:cubicBezTo>
                  <a:cubicBezTo>
                    <a:pt x="4656" y="6953"/>
                    <a:pt x="4525" y="6834"/>
                    <a:pt x="4525" y="6668"/>
                  </a:cubicBezTo>
                  <a:cubicBezTo>
                    <a:pt x="4525" y="6501"/>
                    <a:pt x="4644" y="6382"/>
                    <a:pt x="4811" y="6382"/>
                  </a:cubicBezTo>
                  <a:close/>
                  <a:moveTo>
                    <a:pt x="417" y="0"/>
                  </a:moveTo>
                  <a:cubicBezTo>
                    <a:pt x="179" y="0"/>
                    <a:pt x="1" y="143"/>
                    <a:pt x="1" y="417"/>
                  </a:cubicBezTo>
                  <a:lnTo>
                    <a:pt x="1" y="8382"/>
                  </a:lnTo>
                  <a:cubicBezTo>
                    <a:pt x="1" y="8620"/>
                    <a:pt x="191" y="8787"/>
                    <a:pt x="417" y="8787"/>
                  </a:cubicBezTo>
                  <a:lnTo>
                    <a:pt x="4513" y="8787"/>
                  </a:lnTo>
                  <a:cubicBezTo>
                    <a:pt x="4596" y="8787"/>
                    <a:pt x="4668" y="8715"/>
                    <a:pt x="4668" y="8632"/>
                  </a:cubicBezTo>
                  <a:cubicBezTo>
                    <a:pt x="4668" y="8537"/>
                    <a:pt x="4596" y="8465"/>
                    <a:pt x="4513" y="8465"/>
                  </a:cubicBezTo>
                  <a:lnTo>
                    <a:pt x="417" y="8465"/>
                  </a:lnTo>
                  <a:cubicBezTo>
                    <a:pt x="358" y="8465"/>
                    <a:pt x="310" y="8418"/>
                    <a:pt x="310" y="8358"/>
                  </a:cubicBezTo>
                  <a:lnTo>
                    <a:pt x="310" y="1869"/>
                  </a:lnTo>
                  <a:lnTo>
                    <a:pt x="9073" y="1869"/>
                  </a:lnTo>
                  <a:lnTo>
                    <a:pt x="9073" y="5144"/>
                  </a:lnTo>
                  <a:lnTo>
                    <a:pt x="8502" y="5894"/>
                  </a:lnTo>
                  <a:cubicBezTo>
                    <a:pt x="8418" y="5846"/>
                    <a:pt x="8335" y="5834"/>
                    <a:pt x="8240" y="5834"/>
                  </a:cubicBezTo>
                  <a:cubicBezTo>
                    <a:pt x="8109" y="5834"/>
                    <a:pt x="7978" y="5870"/>
                    <a:pt x="7871" y="5965"/>
                  </a:cubicBezTo>
                  <a:lnTo>
                    <a:pt x="7073" y="5322"/>
                  </a:lnTo>
                  <a:cubicBezTo>
                    <a:pt x="7109" y="5251"/>
                    <a:pt x="7132" y="5156"/>
                    <a:pt x="7132" y="5060"/>
                  </a:cubicBezTo>
                  <a:cubicBezTo>
                    <a:pt x="7132" y="4727"/>
                    <a:pt x="6859" y="4441"/>
                    <a:pt x="6513" y="4441"/>
                  </a:cubicBezTo>
                  <a:cubicBezTo>
                    <a:pt x="6192" y="4441"/>
                    <a:pt x="5906" y="4715"/>
                    <a:pt x="5906" y="5060"/>
                  </a:cubicBezTo>
                  <a:cubicBezTo>
                    <a:pt x="5906" y="5167"/>
                    <a:pt x="5942" y="5263"/>
                    <a:pt x="5978" y="5358"/>
                  </a:cubicBezTo>
                  <a:lnTo>
                    <a:pt x="5108" y="6144"/>
                  </a:lnTo>
                  <a:cubicBezTo>
                    <a:pt x="5013" y="6084"/>
                    <a:pt x="4906" y="6049"/>
                    <a:pt x="4787" y="6049"/>
                  </a:cubicBezTo>
                  <a:cubicBezTo>
                    <a:pt x="4465" y="6049"/>
                    <a:pt x="4180" y="6322"/>
                    <a:pt x="4180" y="6668"/>
                  </a:cubicBezTo>
                  <a:cubicBezTo>
                    <a:pt x="4180" y="6989"/>
                    <a:pt x="4454" y="7275"/>
                    <a:pt x="4787" y="7275"/>
                  </a:cubicBezTo>
                  <a:cubicBezTo>
                    <a:pt x="5132" y="7275"/>
                    <a:pt x="5406" y="7001"/>
                    <a:pt x="5406" y="6668"/>
                  </a:cubicBezTo>
                  <a:cubicBezTo>
                    <a:pt x="5406" y="6560"/>
                    <a:pt x="5370" y="6465"/>
                    <a:pt x="5323" y="6382"/>
                  </a:cubicBezTo>
                  <a:lnTo>
                    <a:pt x="6204" y="5572"/>
                  </a:lnTo>
                  <a:cubicBezTo>
                    <a:pt x="6299" y="5620"/>
                    <a:pt x="6394" y="5656"/>
                    <a:pt x="6501" y="5656"/>
                  </a:cubicBezTo>
                  <a:cubicBezTo>
                    <a:pt x="6620" y="5656"/>
                    <a:pt x="6740" y="5620"/>
                    <a:pt x="6835" y="5548"/>
                  </a:cubicBezTo>
                  <a:lnTo>
                    <a:pt x="7644" y="6203"/>
                  </a:lnTo>
                  <a:cubicBezTo>
                    <a:pt x="7621" y="6263"/>
                    <a:pt x="7609" y="6334"/>
                    <a:pt x="7609" y="6406"/>
                  </a:cubicBezTo>
                  <a:cubicBezTo>
                    <a:pt x="7609" y="6739"/>
                    <a:pt x="7871" y="7025"/>
                    <a:pt x="8216" y="7025"/>
                  </a:cubicBezTo>
                  <a:cubicBezTo>
                    <a:pt x="8561" y="7025"/>
                    <a:pt x="8823" y="6751"/>
                    <a:pt x="8823" y="6406"/>
                  </a:cubicBezTo>
                  <a:cubicBezTo>
                    <a:pt x="8823" y="6287"/>
                    <a:pt x="8799" y="6168"/>
                    <a:pt x="8716" y="6084"/>
                  </a:cubicBezTo>
                  <a:lnTo>
                    <a:pt x="9061" y="5656"/>
                  </a:lnTo>
                  <a:lnTo>
                    <a:pt x="9061" y="8382"/>
                  </a:lnTo>
                  <a:cubicBezTo>
                    <a:pt x="9061" y="8442"/>
                    <a:pt x="9014" y="8477"/>
                    <a:pt x="8954" y="8477"/>
                  </a:cubicBezTo>
                  <a:lnTo>
                    <a:pt x="5227" y="8477"/>
                  </a:lnTo>
                  <a:cubicBezTo>
                    <a:pt x="5132" y="8477"/>
                    <a:pt x="5061" y="8561"/>
                    <a:pt x="5061" y="8644"/>
                  </a:cubicBezTo>
                  <a:cubicBezTo>
                    <a:pt x="5061" y="8739"/>
                    <a:pt x="5132" y="8811"/>
                    <a:pt x="5227" y="8811"/>
                  </a:cubicBezTo>
                  <a:lnTo>
                    <a:pt x="8954" y="8811"/>
                  </a:lnTo>
                  <a:cubicBezTo>
                    <a:pt x="9192" y="8811"/>
                    <a:pt x="9371" y="8620"/>
                    <a:pt x="9371" y="8394"/>
                  </a:cubicBezTo>
                  <a:lnTo>
                    <a:pt x="9371" y="5287"/>
                  </a:lnTo>
                  <a:lnTo>
                    <a:pt x="10145" y="4298"/>
                  </a:lnTo>
                  <a:cubicBezTo>
                    <a:pt x="10228" y="4334"/>
                    <a:pt x="10299" y="4346"/>
                    <a:pt x="10383" y="4346"/>
                  </a:cubicBezTo>
                  <a:cubicBezTo>
                    <a:pt x="10716" y="4346"/>
                    <a:pt x="10990" y="4072"/>
                    <a:pt x="10990" y="3739"/>
                  </a:cubicBezTo>
                  <a:cubicBezTo>
                    <a:pt x="11014" y="3405"/>
                    <a:pt x="10740" y="3131"/>
                    <a:pt x="10419" y="3131"/>
                  </a:cubicBezTo>
                  <a:cubicBezTo>
                    <a:pt x="10085" y="3131"/>
                    <a:pt x="9811" y="3405"/>
                    <a:pt x="9811" y="3751"/>
                  </a:cubicBezTo>
                  <a:cubicBezTo>
                    <a:pt x="9811" y="3882"/>
                    <a:pt x="9847" y="4001"/>
                    <a:pt x="9930" y="4108"/>
                  </a:cubicBezTo>
                  <a:lnTo>
                    <a:pt x="9407" y="4763"/>
                  </a:lnTo>
                  <a:lnTo>
                    <a:pt x="9407" y="381"/>
                  </a:lnTo>
                  <a:cubicBezTo>
                    <a:pt x="9407" y="191"/>
                    <a:pt x="9276" y="0"/>
                    <a:pt x="89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6"/>
            <p:cNvSpPr/>
            <p:nvPr/>
          </p:nvSpPr>
          <p:spPr>
            <a:xfrm>
              <a:off x="7539459" y="3074564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6"/>
            <p:cNvSpPr/>
            <p:nvPr/>
          </p:nvSpPr>
          <p:spPr>
            <a:xfrm>
              <a:off x="7539459" y="3099582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6"/>
            <p:cNvSpPr/>
            <p:nvPr/>
          </p:nvSpPr>
          <p:spPr>
            <a:xfrm>
              <a:off x="7539459" y="3124601"/>
              <a:ext cx="82663" cy="10631"/>
            </a:xfrm>
            <a:custGeom>
              <a:avLst/>
              <a:gdLst/>
              <a:ahLst/>
              <a:cxnLst/>
              <a:rect l="l" t="t" r="r" b="b"/>
              <a:pathLst>
                <a:path w="2597" h="334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6"/>
            <p:cNvSpPr/>
            <p:nvPr/>
          </p:nvSpPr>
          <p:spPr>
            <a:xfrm>
              <a:off x="7539459" y="3149587"/>
              <a:ext cx="82663" cy="10663"/>
            </a:xfrm>
            <a:custGeom>
              <a:avLst/>
              <a:gdLst/>
              <a:ahLst/>
              <a:cxnLst/>
              <a:rect l="l" t="t" r="r" b="b"/>
              <a:pathLst>
                <a:path w="2597" h="335" extrusionOk="0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63"/>
                    <a:pt x="2596" y="168"/>
                  </a:cubicBezTo>
                  <a:cubicBezTo>
                    <a:pt x="2596" y="84"/>
                    <a:pt x="2525" y="1"/>
                    <a:pt x="24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6"/>
            <p:cNvSpPr/>
            <p:nvPr/>
          </p:nvSpPr>
          <p:spPr>
            <a:xfrm>
              <a:off x="7539459" y="3174988"/>
              <a:ext cx="82663" cy="10281"/>
            </a:xfrm>
            <a:custGeom>
              <a:avLst/>
              <a:gdLst/>
              <a:ahLst/>
              <a:cxnLst/>
              <a:rect l="l" t="t" r="r" b="b"/>
              <a:pathLst>
                <a:path w="2597" h="323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6"/>
            <p:cNvSpPr/>
            <p:nvPr/>
          </p:nvSpPr>
          <p:spPr>
            <a:xfrm>
              <a:off x="7539459" y="3011286"/>
              <a:ext cx="220614" cy="47395"/>
            </a:xfrm>
            <a:custGeom>
              <a:avLst/>
              <a:gdLst/>
              <a:ahLst/>
              <a:cxnLst/>
              <a:rect l="l" t="t" r="r" b="b"/>
              <a:pathLst>
                <a:path w="6931" h="1489" extrusionOk="0">
                  <a:moveTo>
                    <a:pt x="418" y="0"/>
                  </a:moveTo>
                  <a:cubicBezTo>
                    <a:pt x="179" y="0"/>
                    <a:pt x="1" y="191"/>
                    <a:pt x="1" y="417"/>
                  </a:cubicBezTo>
                  <a:lnTo>
                    <a:pt x="1" y="1072"/>
                  </a:lnTo>
                  <a:cubicBezTo>
                    <a:pt x="1" y="1310"/>
                    <a:pt x="191" y="1488"/>
                    <a:pt x="418" y="1488"/>
                  </a:cubicBezTo>
                  <a:lnTo>
                    <a:pt x="3251" y="1488"/>
                  </a:lnTo>
                  <a:cubicBezTo>
                    <a:pt x="3346" y="1488"/>
                    <a:pt x="3418" y="1417"/>
                    <a:pt x="3418" y="1322"/>
                  </a:cubicBezTo>
                  <a:cubicBezTo>
                    <a:pt x="3418" y="1238"/>
                    <a:pt x="3346" y="1167"/>
                    <a:pt x="3251" y="1167"/>
                  </a:cubicBezTo>
                  <a:lnTo>
                    <a:pt x="418" y="1167"/>
                  </a:lnTo>
                  <a:cubicBezTo>
                    <a:pt x="358" y="1167"/>
                    <a:pt x="310" y="1119"/>
                    <a:pt x="310" y="1060"/>
                  </a:cubicBezTo>
                  <a:lnTo>
                    <a:pt x="310" y="405"/>
                  </a:lnTo>
                  <a:cubicBezTo>
                    <a:pt x="310" y="345"/>
                    <a:pt x="358" y="298"/>
                    <a:pt x="418" y="298"/>
                  </a:cubicBezTo>
                  <a:lnTo>
                    <a:pt x="6502" y="298"/>
                  </a:lnTo>
                  <a:cubicBezTo>
                    <a:pt x="6561" y="298"/>
                    <a:pt x="6609" y="345"/>
                    <a:pt x="6609" y="405"/>
                  </a:cubicBezTo>
                  <a:lnTo>
                    <a:pt x="6609" y="1060"/>
                  </a:lnTo>
                  <a:cubicBezTo>
                    <a:pt x="6609" y="1119"/>
                    <a:pt x="6561" y="1167"/>
                    <a:pt x="6502" y="1167"/>
                  </a:cubicBezTo>
                  <a:lnTo>
                    <a:pt x="4013" y="1167"/>
                  </a:lnTo>
                  <a:cubicBezTo>
                    <a:pt x="3930" y="1167"/>
                    <a:pt x="3847" y="1238"/>
                    <a:pt x="3847" y="1322"/>
                  </a:cubicBezTo>
                  <a:cubicBezTo>
                    <a:pt x="3847" y="1417"/>
                    <a:pt x="3930" y="1488"/>
                    <a:pt x="4013" y="1488"/>
                  </a:cubicBezTo>
                  <a:lnTo>
                    <a:pt x="6502" y="1488"/>
                  </a:lnTo>
                  <a:cubicBezTo>
                    <a:pt x="6740" y="1488"/>
                    <a:pt x="6918" y="1298"/>
                    <a:pt x="6918" y="1072"/>
                  </a:cubicBezTo>
                  <a:lnTo>
                    <a:pt x="6918" y="417"/>
                  </a:lnTo>
                  <a:cubicBezTo>
                    <a:pt x="6930" y="203"/>
                    <a:pt x="6740" y="0"/>
                    <a:pt x="65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36"/>
          <p:cNvGrpSpPr/>
          <p:nvPr/>
        </p:nvGrpSpPr>
        <p:grpSpPr>
          <a:xfrm>
            <a:off x="3678095" y="1686442"/>
            <a:ext cx="449228" cy="359402"/>
            <a:chOff x="7500054" y="2934735"/>
            <a:chExt cx="350576" cy="280454"/>
          </a:xfrm>
        </p:grpSpPr>
        <p:sp>
          <p:nvSpPr>
            <p:cNvPr id="780" name="Google Shape;780;p36"/>
            <p:cNvSpPr/>
            <p:nvPr/>
          </p:nvSpPr>
          <p:spPr>
            <a:xfrm>
              <a:off x="7571671" y="2959371"/>
              <a:ext cx="191426" cy="10249"/>
            </a:xfrm>
            <a:custGeom>
              <a:avLst/>
              <a:gdLst/>
              <a:ahLst/>
              <a:cxnLst/>
              <a:rect l="l" t="t" r="r" b="b"/>
              <a:pathLst>
                <a:path w="6014" h="322" extrusionOk="0">
                  <a:moveTo>
                    <a:pt x="156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5847" y="322"/>
                  </a:lnTo>
                  <a:cubicBezTo>
                    <a:pt x="5930" y="322"/>
                    <a:pt x="6014" y="250"/>
                    <a:pt x="6014" y="167"/>
                  </a:cubicBezTo>
                  <a:cubicBezTo>
                    <a:pt x="6014" y="71"/>
                    <a:pt x="5930" y="0"/>
                    <a:pt x="58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6"/>
            <p:cNvSpPr/>
            <p:nvPr/>
          </p:nvSpPr>
          <p:spPr>
            <a:xfrm>
              <a:off x="7500054" y="2934735"/>
              <a:ext cx="350576" cy="280454"/>
            </a:xfrm>
            <a:custGeom>
              <a:avLst/>
              <a:gdLst/>
              <a:ahLst/>
              <a:cxnLst/>
              <a:rect l="l" t="t" r="r" b="b"/>
              <a:pathLst>
                <a:path w="11014" h="8811" extrusionOk="0">
                  <a:moveTo>
                    <a:pt x="1501" y="310"/>
                  </a:moveTo>
                  <a:lnTo>
                    <a:pt x="1501" y="1560"/>
                  </a:lnTo>
                  <a:lnTo>
                    <a:pt x="310" y="1560"/>
                  </a:lnTo>
                  <a:lnTo>
                    <a:pt x="310" y="417"/>
                  </a:lnTo>
                  <a:cubicBezTo>
                    <a:pt x="310" y="357"/>
                    <a:pt x="358" y="310"/>
                    <a:pt x="417" y="310"/>
                  </a:cubicBezTo>
                  <a:close/>
                  <a:moveTo>
                    <a:pt x="8990" y="310"/>
                  </a:moveTo>
                  <a:cubicBezTo>
                    <a:pt x="9049" y="310"/>
                    <a:pt x="9097" y="357"/>
                    <a:pt x="9097" y="417"/>
                  </a:cubicBezTo>
                  <a:lnTo>
                    <a:pt x="9097" y="1560"/>
                  </a:lnTo>
                  <a:lnTo>
                    <a:pt x="1834" y="1560"/>
                  </a:lnTo>
                  <a:lnTo>
                    <a:pt x="1834" y="310"/>
                  </a:lnTo>
                  <a:close/>
                  <a:moveTo>
                    <a:pt x="10419" y="3453"/>
                  </a:moveTo>
                  <a:cubicBezTo>
                    <a:pt x="10561" y="3453"/>
                    <a:pt x="10704" y="3572"/>
                    <a:pt x="10704" y="3739"/>
                  </a:cubicBezTo>
                  <a:cubicBezTo>
                    <a:pt x="10704" y="3893"/>
                    <a:pt x="10561" y="4013"/>
                    <a:pt x="10419" y="4013"/>
                  </a:cubicBezTo>
                  <a:cubicBezTo>
                    <a:pt x="10264" y="4013"/>
                    <a:pt x="10133" y="3893"/>
                    <a:pt x="10133" y="3739"/>
                  </a:cubicBezTo>
                  <a:cubicBezTo>
                    <a:pt x="10133" y="3572"/>
                    <a:pt x="10252" y="3453"/>
                    <a:pt x="10419" y="3453"/>
                  </a:cubicBezTo>
                  <a:close/>
                  <a:moveTo>
                    <a:pt x="6537" y="4786"/>
                  </a:moveTo>
                  <a:cubicBezTo>
                    <a:pt x="6680" y="4786"/>
                    <a:pt x="6811" y="4906"/>
                    <a:pt x="6811" y="5072"/>
                  </a:cubicBezTo>
                  <a:cubicBezTo>
                    <a:pt x="6811" y="5239"/>
                    <a:pt x="6680" y="5358"/>
                    <a:pt x="6537" y="5358"/>
                  </a:cubicBezTo>
                  <a:cubicBezTo>
                    <a:pt x="6382" y="5358"/>
                    <a:pt x="6251" y="5239"/>
                    <a:pt x="6251" y="5072"/>
                  </a:cubicBezTo>
                  <a:cubicBezTo>
                    <a:pt x="6251" y="4906"/>
                    <a:pt x="6370" y="4786"/>
                    <a:pt x="6537" y="4786"/>
                  </a:cubicBezTo>
                  <a:close/>
                  <a:moveTo>
                    <a:pt x="8240" y="6156"/>
                  </a:moveTo>
                  <a:cubicBezTo>
                    <a:pt x="8394" y="6156"/>
                    <a:pt x="8525" y="6275"/>
                    <a:pt x="8525" y="6441"/>
                  </a:cubicBezTo>
                  <a:cubicBezTo>
                    <a:pt x="8525" y="6608"/>
                    <a:pt x="8394" y="6727"/>
                    <a:pt x="8240" y="6727"/>
                  </a:cubicBezTo>
                  <a:cubicBezTo>
                    <a:pt x="8097" y="6727"/>
                    <a:pt x="7966" y="6608"/>
                    <a:pt x="7966" y="6441"/>
                  </a:cubicBezTo>
                  <a:cubicBezTo>
                    <a:pt x="7966" y="6299"/>
                    <a:pt x="8073" y="6156"/>
                    <a:pt x="8240" y="6156"/>
                  </a:cubicBezTo>
                  <a:close/>
                  <a:moveTo>
                    <a:pt x="4811" y="6382"/>
                  </a:moveTo>
                  <a:cubicBezTo>
                    <a:pt x="4954" y="6382"/>
                    <a:pt x="5085" y="6501"/>
                    <a:pt x="5085" y="6668"/>
                  </a:cubicBezTo>
                  <a:cubicBezTo>
                    <a:pt x="5085" y="6834"/>
                    <a:pt x="4954" y="6953"/>
                    <a:pt x="4811" y="6953"/>
                  </a:cubicBezTo>
                  <a:cubicBezTo>
                    <a:pt x="4656" y="6953"/>
                    <a:pt x="4525" y="6834"/>
                    <a:pt x="4525" y="6668"/>
                  </a:cubicBezTo>
                  <a:cubicBezTo>
                    <a:pt x="4525" y="6501"/>
                    <a:pt x="4644" y="6382"/>
                    <a:pt x="4811" y="6382"/>
                  </a:cubicBezTo>
                  <a:close/>
                  <a:moveTo>
                    <a:pt x="417" y="0"/>
                  </a:moveTo>
                  <a:cubicBezTo>
                    <a:pt x="179" y="0"/>
                    <a:pt x="1" y="143"/>
                    <a:pt x="1" y="417"/>
                  </a:cubicBezTo>
                  <a:lnTo>
                    <a:pt x="1" y="8382"/>
                  </a:lnTo>
                  <a:cubicBezTo>
                    <a:pt x="1" y="8620"/>
                    <a:pt x="191" y="8787"/>
                    <a:pt x="417" y="8787"/>
                  </a:cubicBezTo>
                  <a:lnTo>
                    <a:pt x="4513" y="8787"/>
                  </a:lnTo>
                  <a:cubicBezTo>
                    <a:pt x="4596" y="8787"/>
                    <a:pt x="4668" y="8715"/>
                    <a:pt x="4668" y="8632"/>
                  </a:cubicBezTo>
                  <a:cubicBezTo>
                    <a:pt x="4668" y="8537"/>
                    <a:pt x="4596" y="8465"/>
                    <a:pt x="4513" y="8465"/>
                  </a:cubicBezTo>
                  <a:lnTo>
                    <a:pt x="417" y="8465"/>
                  </a:lnTo>
                  <a:cubicBezTo>
                    <a:pt x="358" y="8465"/>
                    <a:pt x="310" y="8418"/>
                    <a:pt x="310" y="8358"/>
                  </a:cubicBezTo>
                  <a:lnTo>
                    <a:pt x="310" y="1869"/>
                  </a:lnTo>
                  <a:lnTo>
                    <a:pt x="9073" y="1869"/>
                  </a:lnTo>
                  <a:lnTo>
                    <a:pt x="9073" y="5144"/>
                  </a:lnTo>
                  <a:lnTo>
                    <a:pt x="8502" y="5894"/>
                  </a:lnTo>
                  <a:cubicBezTo>
                    <a:pt x="8418" y="5846"/>
                    <a:pt x="8335" y="5834"/>
                    <a:pt x="8240" y="5834"/>
                  </a:cubicBezTo>
                  <a:cubicBezTo>
                    <a:pt x="8109" y="5834"/>
                    <a:pt x="7978" y="5870"/>
                    <a:pt x="7871" y="5965"/>
                  </a:cubicBezTo>
                  <a:lnTo>
                    <a:pt x="7073" y="5322"/>
                  </a:lnTo>
                  <a:cubicBezTo>
                    <a:pt x="7109" y="5251"/>
                    <a:pt x="7132" y="5156"/>
                    <a:pt x="7132" y="5060"/>
                  </a:cubicBezTo>
                  <a:cubicBezTo>
                    <a:pt x="7132" y="4727"/>
                    <a:pt x="6859" y="4441"/>
                    <a:pt x="6513" y="4441"/>
                  </a:cubicBezTo>
                  <a:cubicBezTo>
                    <a:pt x="6192" y="4441"/>
                    <a:pt x="5906" y="4715"/>
                    <a:pt x="5906" y="5060"/>
                  </a:cubicBezTo>
                  <a:cubicBezTo>
                    <a:pt x="5906" y="5167"/>
                    <a:pt x="5942" y="5263"/>
                    <a:pt x="5978" y="5358"/>
                  </a:cubicBezTo>
                  <a:lnTo>
                    <a:pt x="5108" y="6144"/>
                  </a:lnTo>
                  <a:cubicBezTo>
                    <a:pt x="5013" y="6084"/>
                    <a:pt x="4906" y="6049"/>
                    <a:pt x="4787" y="6049"/>
                  </a:cubicBezTo>
                  <a:cubicBezTo>
                    <a:pt x="4465" y="6049"/>
                    <a:pt x="4180" y="6322"/>
                    <a:pt x="4180" y="6668"/>
                  </a:cubicBezTo>
                  <a:cubicBezTo>
                    <a:pt x="4180" y="6989"/>
                    <a:pt x="4454" y="7275"/>
                    <a:pt x="4787" y="7275"/>
                  </a:cubicBezTo>
                  <a:cubicBezTo>
                    <a:pt x="5132" y="7275"/>
                    <a:pt x="5406" y="7001"/>
                    <a:pt x="5406" y="6668"/>
                  </a:cubicBezTo>
                  <a:cubicBezTo>
                    <a:pt x="5406" y="6560"/>
                    <a:pt x="5370" y="6465"/>
                    <a:pt x="5323" y="6382"/>
                  </a:cubicBezTo>
                  <a:lnTo>
                    <a:pt x="6204" y="5572"/>
                  </a:lnTo>
                  <a:cubicBezTo>
                    <a:pt x="6299" y="5620"/>
                    <a:pt x="6394" y="5656"/>
                    <a:pt x="6501" y="5656"/>
                  </a:cubicBezTo>
                  <a:cubicBezTo>
                    <a:pt x="6620" y="5656"/>
                    <a:pt x="6740" y="5620"/>
                    <a:pt x="6835" y="5548"/>
                  </a:cubicBezTo>
                  <a:lnTo>
                    <a:pt x="7644" y="6203"/>
                  </a:lnTo>
                  <a:cubicBezTo>
                    <a:pt x="7621" y="6263"/>
                    <a:pt x="7609" y="6334"/>
                    <a:pt x="7609" y="6406"/>
                  </a:cubicBezTo>
                  <a:cubicBezTo>
                    <a:pt x="7609" y="6739"/>
                    <a:pt x="7871" y="7025"/>
                    <a:pt x="8216" y="7025"/>
                  </a:cubicBezTo>
                  <a:cubicBezTo>
                    <a:pt x="8561" y="7025"/>
                    <a:pt x="8823" y="6751"/>
                    <a:pt x="8823" y="6406"/>
                  </a:cubicBezTo>
                  <a:cubicBezTo>
                    <a:pt x="8823" y="6287"/>
                    <a:pt x="8799" y="6168"/>
                    <a:pt x="8716" y="6084"/>
                  </a:cubicBezTo>
                  <a:lnTo>
                    <a:pt x="9061" y="5656"/>
                  </a:lnTo>
                  <a:lnTo>
                    <a:pt x="9061" y="8382"/>
                  </a:lnTo>
                  <a:cubicBezTo>
                    <a:pt x="9061" y="8442"/>
                    <a:pt x="9014" y="8477"/>
                    <a:pt x="8954" y="8477"/>
                  </a:cubicBezTo>
                  <a:lnTo>
                    <a:pt x="5227" y="8477"/>
                  </a:lnTo>
                  <a:cubicBezTo>
                    <a:pt x="5132" y="8477"/>
                    <a:pt x="5061" y="8561"/>
                    <a:pt x="5061" y="8644"/>
                  </a:cubicBezTo>
                  <a:cubicBezTo>
                    <a:pt x="5061" y="8739"/>
                    <a:pt x="5132" y="8811"/>
                    <a:pt x="5227" y="8811"/>
                  </a:cubicBezTo>
                  <a:lnTo>
                    <a:pt x="8954" y="8811"/>
                  </a:lnTo>
                  <a:cubicBezTo>
                    <a:pt x="9192" y="8811"/>
                    <a:pt x="9371" y="8620"/>
                    <a:pt x="9371" y="8394"/>
                  </a:cubicBezTo>
                  <a:lnTo>
                    <a:pt x="9371" y="5287"/>
                  </a:lnTo>
                  <a:lnTo>
                    <a:pt x="10145" y="4298"/>
                  </a:lnTo>
                  <a:cubicBezTo>
                    <a:pt x="10228" y="4334"/>
                    <a:pt x="10299" y="4346"/>
                    <a:pt x="10383" y="4346"/>
                  </a:cubicBezTo>
                  <a:cubicBezTo>
                    <a:pt x="10716" y="4346"/>
                    <a:pt x="10990" y="4072"/>
                    <a:pt x="10990" y="3739"/>
                  </a:cubicBezTo>
                  <a:cubicBezTo>
                    <a:pt x="11014" y="3405"/>
                    <a:pt x="10740" y="3131"/>
                    <a:pt x="10419" y="3131"/>
                  </a:cubicBezTo>
                  <a:cubicBezTo>
                    <a:pt x="10085" y="3131"/>
                    <a:pt x="9811" y="3405"/>
                    <a:pt x="9811" y="3751"/>
                  </a:cubicBezTo>
                  <a:cubicBezTo>
                    <a:pt x="9811" y="3882"/>
                    <a:pt x="9847" y="4001"/>
                    <a:pt x="9930" y="4108"/>
                  </a:cubicBezTo>
                  <a:lnTo>
                    <a:pt x="9407" y="4763"/>
                  </a:lnTo>
                  <a:lnTo>
                    <a:pt x="9407" y="381"/>
                  </a:lnTo>
                  <a:cubicBezTo>
                    <a:pt x="9407" y="191"/>
                    <a:pt x="9276" y="0"/>
                    <a:pt x="89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6"/>
            <p:cNvSpPr/>
            <p:nvPr/>
          </p:nvSpPr>
          <p:spPr>
            <a:xfrm>
              <a:off x="7539459" y="3074564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6"/>
            <p:cNvSpPr/>
            <p:nvPr/>
          </p:nvSpPr>
          <p:spPr>
            <a:xfrm>
              <a:off x="7539459" y="3099582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6"/>
            <p:cNvSpPr/>
            <p:nvPr/>
          </p:nvSpPr>
          <p:spPr>
            <a:xfrm>
              <a:off x="7539459" y="3124601"/>
              <a:ext cx="82663" cy="10631"/>
            </a:xfrm>
            <a:custGeom>
              <a:avLst/>
              <a:gdLst/>
              <a:ahLst/>
              <a:cxnLst/>
              <a:rect l="l" t="t" r="r" b="b"/>
              <a:pathLst>
                <a:path w="2597" h="334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6"/>
            <p:cNvSpPr/>
            <p:nvPr/>
          </p:nvSpPr>
          <p:spPr>
            <a:xfrm>
              <a:off x="7539459" y="3149587"/>
              <a:ext cx="82663" cy="10663"/>
            </a:xfrm>
            <a:custGeom>
              <a:avLst/>
              <a:gdLst/>
              <a:ahLst/>
              <a:cxnLst/>
              <a:rect l="l" t="t" r="r" b="b"/>
              <a:pathLst>
                <a:path w="2597" h="335" extrusionOk="0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63"/>
                    <a:pt x="2596" y="168"/>
                  </a:cubicBezTo>
                  <a:cubicBezTo>
                    <a:pt x="2596" y="84"/>
                    <a:pt x="2525" y="1"/>
                    <a:pt x="24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6"/>
            <p:cNvSpPr/>
            <p:nvPr/>
          </p:nvSpPr>
          <p:spPr>
            <a:xfrm>
              <a:off x="7539459" y="3174988"/>
              <a:ext cx="82663" cy="10281"/>
            </a:xfrm>
            <a:custGeom>
              <a:avLst/>
              <a:gdLst/>
              <a:ahLst/>
              <a:cxnLst/>
              <a:rect l="l" t="t" r="r" b="b"/>
              <a:pathLst>
                <a:path w="2597" h="323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6"/>
            <p:cNvSpPr/>
            <p:nvPr/>
          </p:nvSpPr>
          <p:spPr>
            <a:xfrm>
              <a:off x="7539459" y="3011286"/>
              <a:ext cx="220614" cy="47395"/>
            </a:xfrm>
            <a:custGeom>
              <a:avLst/>
              <a:gdLst/>
              <a:ahLst/>
              <a:cxnLst/>
              <a:rect l="l" t="t" r="r" b="b"/>
              <a:pathLst>
                <a:path w="6931" h="1489" extrusionOk="0">
                  <a:moveTo>
                    <a:pt x="418" y="0"/>
                  </a:moveTo>
                  <a:cubicBezTo>
                    <a:pt x="179" y="0"/>
                    <a:pt x="1" y="191"/>
                    <a:pt x="1" y="417"/>
                  </a:cubicBezTo>
                  <a:lnTo>
                    <a:pt x="1" y="1072"/>
                  </a:lnTo>
                  <a:cubicBezTo>
                    <a:pt x="1" y="1310"/>
                    <a:pt x="191" y="1488"/>
                    <a:pt x="418" y="1488"/>
                  </a:cubicBezTo>
                  <a:lnTo>
                    <a:pt x="3251" y="1488"/>
                  </a:lnTo>
                  <a:cubicBezTo>
                    <a:pt x="3346" y="1488"/>
                    <a:pt x="3418" y="1417"/>
                    <a:pt x="3418" y="1322"/>
                  </a:cubicBezTo>
                  <a:cubicBezTo>
                    <a:pt x="3418" y="1238"/>
                    <a:pt x="3346" y="1167"/>
                    <a:pt x="3251" y="1167"/>
                  </a:cubicBezTo>
                  <a:lnTo>
                    <a:pt x="418" y="1167"/>
                  </a:lnTo>
                  <a:cubicBezTo>
                    <a:pt x="358" y="1167"/>
                    <a:pt x="310" y="1119"/>
                    <a:pt x="310" y="1060"/>
                  </a:cubicBezTo>
                  <a:lnTo>
                    <a:pt x="310" y="405"/>
                  </a:lnTo>
                  <a:cubicBezTo>
                    <a:pt x="310" y="345"/>
                    <a:pt x="358" y="298"/>
                    <a:pt x="418" y="298"/>
                  </a:cubicBezTo>
                  <a:lnTo>
                    <a:pt x="6502" y="298"/>
                  </a:lnTo>
                  <a:cubicBezTo>
                    <a:pt x="6561" y="298"/>
                    <a:pt x="6609" y="345"/>
                    <a:pt x="6609" y="405"/>
                  </a:cubicBezTo>
                  <a:lnTo>
                    <a:pt x="6609" y="1060"/>
                  </a:lnTo>
                  <a:cubicBezTo>
                    <a:pt x="6609" y="1119"/>
                    <a:pt x="6561" y="1167"/>
                    <a:pt x="6502" y="1167"/>
                  </a:cubicBezTo>
                  <a:lnTo>
                    <a:pt x="4013" y="1167"/>
                  </a:lnTo>
                  <a:cubicBezTo>
                    <a:pt x="3930" y="1167"/>
                    <a:pt x="3847" y="1238"/>
                    <a:pt x="3847" y="1322"/>
                  </a:cubicBezTo>
                  <a:cubicBezTo>
                    <a:pt x="3847" y="1417"/>
                    <a:pt x="3930" y="1488"/>
                    <a:pt x="4013" y="1488"/>
                  </a:cubicBezTo>
                  <a:lnTo>
                    <a:pt x="6502" y="1488"/>
                  </a:lnTo>
                  <a:cubicBezTo>
                    <a:pt x="6740" y="1488"/>
                    <a:pt x="6918" y="1298"/>
                    <a:pt x="6918" y="1072"/>
                  </a:cubicBezTo>
                  <a:lnTo>
                    <a:pt x="6918" y="417"/>
                  </a:lnTo>
                  <a:cubicBezTo>
                    <a:pt x="6930" y="203"/>
                    <a:pt x="6740" y="0"/>
                    <a:pt x="65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36"/>
          <p:cNvGrpSpPr/>
          <p:nvPr/>
        </p:nvGrpSpPr>
        <p:grpSpPr>
          <a:xfrm>
            <a:off x="1131382" y="1730742"/>
            <a:ext cx="449228" cy="359402"/>
            <a:chOff x="7500054" y="2934735"/>
            <a:chExt cx="350576" cy="280454"/>
          </a:xfrm>
        </p:grpSpPr>
        <p:sp>
          <p:nvSpPr>
            <p:cNvPr id="789" name="Google Shape;789;p36"/>
            <p:cNvSpPr/>
            <p:nvPr/>
          </p:nvSpPr>
          <p:spPr>
            <a:xfrm>
              <a:off x="7571671" y="2959371"/>
              <a:ext cx="191426" cy="10249"/>
            </a:xfrm>
            <a:custGeom>
              <a:avLst/>
              <a:gdLst/>
              <a:ahLst/>
              <a:cxnLst/>
              <a:rect l="l" t="t" r="r" b="b"/>
              <a:pathLst>
                <a:path w="6014" h="322" extrusionOk="0">
                  <a:moveTo>
                    <a:pt x="156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5847" y="322"/>
                  </a:lnTo>
                  <a:cubicBezTo>
                    <a:pt x="5930" y="322"/>
                    <a:pt x="6014" y="250"/>
                    <a:pt x="6014" y="167"/>
                  </a:cubicBezTo>
                  <a:cubicBezTo>
                    <a:pt x="6014" y="71"/>
                    <a:pt x="5930" y="0"/>
                    <a:pt x="58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6"/>
            <p:cNvSpPr/>
            <p:nvPr/>
          </p:nvSpPr>
          <p:spPr>
            <a:xfrm>
              <a:off x="7500054" y="2934735"/>
              <a:ext cx="350576" cy="280454"/>
            </a:xfrm>
            <a:custGeom>
              <a:avLst/>
              <a:gdLst/>
              <a:ahLst/>
              <a:cxnLst/>
              <a:rect l="l" t="t" r="r" b="b"/>
              <a:pathLst>
                <a:path w="11014" h="8811" extrusionOk="0">
                  <a:moveTo>
                    <a:pt x="1501" y="310"/>
                  </a:moveTo>
                  <a:lnTo>
                    <a:pt x="1501" y="1560"/>
                  </a:lnTo>
                  <a:lnTo>
                    <a:pt x="310" y="1560"/>
                  </a:lnTo>
                  <a:lnTo>
                    <a:pt x="310" y="417"/>
                  </a:lnTo>
                  <a:cubicBezTo>
                    <a:pt x="310" y="357"/>
                    <a:pt x="358" y="310"/>
                    <a:pt x="417" y="310"/>
                  </a:cubicBezTo>
                  <a:close/>
                  <a:moveTo>
                    <a:pt x="8990" y="310"/>
                  </a:moveTo>
                  <a:cubicBezTo>
                    <a:pt x="9049" y="310"/>
                    <a:pt x="9097" y="357"/>
                    <a:pt x="9097" y="417"/>
                  </a:cubicBezTo>
                  <a:lnTo>
                    <a:pt x="9097" y="1560"/>
                  </a:lnTo>
                  <a:lnTo>
                    <a:pt x="1834" y="1560"/>
                  </a:lnTo>
                  <a:lnTo>
                    <a:pt x="1834" y="310"/>
                  </a:lnTo>
                  <a:close/>
                  <a:moveTo>
                    <a:pt x="10419" y="3453"/>
                  </a:moveTo>
                  <a:cubicBezTo>
                    <a:pt x="10561" y="3453"/>
                    <a:pt x="10704" y="3572"/>
                    <a:pt x="10704" y="3739"/>
                  </a:cubicBezTo>
                  <a:cubicBezTo>
                    <a:pt x="10704" y="3893"/>
                    <a:pt x="10561" y="4013"/>
                    <a:pt x="10419" y="4013"/>
                  </a:cubicBezTo>
                  <a:cubicBezTo>
                    <a:pt x="10264" y="4013"/>
                    <a:pt x="10133" y="3893"/>
                    <a:pt x="10133" y="3739"/>
                  </a:cubicBezTo>
                  <a:cubicBezTo>
                    <a:pt x="10133" y="3572"/>
                    <a:pt x="10252" y="3453"/>
                    <a:pt x="10419" y="3453"/>
                  </a:cubicBezTo>
                  <a:close/>
                  <a:moveTo>
                    <a:pt x="6537" y="4786"/>
                  </a:moveTo>
                  <a:cubicBezTo>
                    <a:pt x="6680" y="4786"/>
                    <a:pt x="6811" y="4906"/>
                    <a:pt x="6811" y="5072"/>
                  </a:cubicBezTo>
                  <a:cubicBezTo>
                    <a:pt x="6811" y="5239"/>
                    <a:pt x="6680" y="5358"/>
                    <a:pt x="6537" y="5358"/>
                  </a:cubicBezTo>
                  <a:cubicBezTo>
                    <a:pt x="6382" y="5358"/>
                    <a:pt x="6251" y="5239"/>
                    <a:pt x="6251" y="5072"/>
                  </a:cubicBezTo>
                  <a:cubicBezTo>
                    <a:pt x="6251" y="4906"/>
                    <a:pt x="6370" y="4786"/>
                    <a:pt x="6537" y="4786"/>
                  </a:cubicBezTo>
                  <a:close/>
                  <a:moveTo>
                    <a:pt x="8240" y="6156"/>
                  </a:moveTo>
                  <a:cubicBezTo>
                    <a:pt x="8394" y="6156"/>
                    <a:pt x="8525" y="6275"/>
                    <a:pt x="8525" y="6441"/>
                  </a:cubicBezTo>
                  <a:cubicBezTo>
                    <a:pt x="8525" y="6608"/>
                    <a:pt x="8394" y="6727"/>
                    <a:pt x="8240" y="6727"/>
                  </a:cubicBezTo>
                  <a:cubicBezTo>
                    <a:pt x="8097" y="6727"/>
                    <a:pt x="7966" y="6608"/>
                    <a:pt x="7966" y="6441"/>
                  </a:cubicBezTo>
                  <a:cubicBezTo>
                    <a:pt x="7966" y="6299"/>
                    <a:pt x="8073" y="6156"/>
                    <a:pt x="8240" y="6156"/>
                  </a:cubicBezTo>
                  <a:close/>
                  <a:moveTo>
                    <a:pt x="4811" y="6382"/>
                  </a:moveTo>
                  <a:cubicBezTo>
                    <a:pt x="4954" y="6382"/>
                    <a:pt x="5085" y="6501"/>
                    <a:pt x="5085" y="6668"/>
                  </a:cubicBezTo>
                  <a:cubicBezTo>
                    <a:pt x="5085" y="6834"/>
                    <a:pt x="4954" y="6953"/>
                    <a:pt x="4811" y="6953"/>
                  </a:cubicBezTo>
                  <a:cubicBezTo>
                    <a:pt x="4656" y="6953"/>
                    <a:pt x="4525" y="6834"/>
                    <a:pt x="4525" y="6668"/>
                  </a:cubicBezTo>
                  <a:cubicBezTo>
                    <a:pt x="4525" y="6501"/>
                    <a:pt x="4644" y="6382"/>
                    <a:pt x="4811" y="6382"/>
                  </a:cubicBezTo>
                  <a:close/>
                  <a:moveTo>
                    <a:pt x="417" y="0"/>
                  </a:moveTo>
                  <a:cubicBezTo>
                    <a:pt x="179" y="0"/>
                    <a:pt x="1" y="143"/>
                    <a:pt x="1" y="417"/>
                  </a:cubicBezTo>
                  <a:lnTo>
                    <a:pt x="1" y="8382"/>
                  </a:lnTo>
                  <a:cubicBezTo>
                    <a:pt x="1" y="8620"/>
                    <a:pt x="191" y="8787"/>
                    <a:pt x="417" y="8787"/>
                  </a:cubicBezTo>
                  <a:lnTo>
                    <a:pt x="4513" y="8787"/>
                  </a:lnTo>
                  <a:cubicBezTo>
                    <a:pt x="4596" y="8787"/>
                    <a:pt x="4668" y="8715"/>
                    <a:pt x="4668" y="8632"/>
                  </a:cubicBezTo>
                  <a:cubicBezTo>
                    <a:pt x="4668" y="8537"/>
                    <a:pt x="4596" y="8465"/>
                    <a:pt x="4513" y="8465"/>
                  </a:cubicBezTo>
                  <a:lnTo>
                    <a:pt x="417" y="8465"/>
                  </a:lnTo>
                  <a:cubicBezTo>
                    <a:pt x="358" y="8465"/>
                    <a:pt x="310" y="8418"/>
                    <a:pt x="310" y="8358"/>
                  </a:cubicBezTo>
                  <a:lnTo>
                    <a:pt x="310" y="1869"/>
                  </a:lnTo>
                  <a:lnTo>
                    <a:pt x="9073" y="1869"/>
                  </a:lnTo>
                  <a:lnTo>
                    <a:pt x="9073" y="5144"/>
                  </a:lnTo>
                  <a:lnTo>
                    <a:pt x="8502" y="5894"/>
                  </a:lnTo>
                  <a:cubicBezTo>
                    <a:pt x="8418" y="5846"/>
                    <a:pt x="8335" y="5834"/>
                    <a:pt x="8240" y="5834"/>
                  </a:cubicBezTo>
                  <a:cubicBezTo>
                    <a:pt x="8109" y="5834"/>
                    <a:pt x="7978" y="5870"/>
                    <a:pt x="7871" y="5965"/>
                  </a:cubicBezTo>
                  <a:lnTo>
                    <a:pt x="7073" y="5322"/>
                  </a:lnTo>
                  <a:cubicBezTo>
                    <a:pt x="7109" y="5251"/>
                    <a:pt x="7132" y="5156"/>
                    <a:pt x="7132" y="5060"/>
                  </a:cubicBezTo>
                  <a:cubicBezTo>
                    <a:pt x="7132" y="4727"/>
                    <a:pt x="6859" y="4441"/>
                    <a:pt x="6513" y="4441"/>
                  </a:cubicBezTo>
                  <a:cubicBezTo>
                    <a:pt x="6192" y="4441"/>
                    <a:pt x="5906" y="4715"/>
                    <a:pt x="5906" y="5060"/>
                  </a:cubicBezTo>
                  <a:cubicBezTo>
                    <a:pt x="5906" y="5167"/>
                    <a:pt x="5942" y="5263"/>
                    <a:pt x="5978" y="5358"/>
                  </a:cubicBezTo>
                  <a:lnTo>
                    <a:pt x="5108" y="6144"/>
                  </a:lnTo>
                  <a:cubicBezTo>
                    <a:pt x="5013" y="6084"/>
                    <a:pt x="4906" y="6049"/>
                    <a:pt x="4787" y="6049"/>
                  </a:cubicBezTo>
                  <a:cubicBezTo>
                    <a:pt x="4465" y="6049"/>
                    <a:pt x="4180" y="6322"/>
                    <a:pt x="4180" y="6668"/>
                  </a:cubicBezTo>
                  <a:cubicBezTo>
                    <a:pt x="4180" y="6989"/>
                    <a:pt x="4454" y="7275"/>
                    <a:pt x="4787" y="7275"/>
                  </a:cubicBezTo>
                  <a:cubicBezTo>
                    <a:pt x="5132" y="7275"/>
                    <a:pt x="5406" y="7001"/>
                    <a:pt x="5406" y="6668"/>
                  </a:cubicBezTo>
                  <a:cubicBezTo>
                    <a:pt x="5406" y="6560"/>
                    <a:pt x="5370" y="6465"/>
                    <a:pt x="5323" y="6382"/>
                  </a:cubicBezTo>
                  <a:lnTo>
                    <a:pt x="6204" y="5572"/>
                  </a:lnTo>
                  <a:cubicBezTo>
                    <a:pt x="6299" y="5620"/>
                    <a:pt x="6394" y="5656"/>
                    <a:pt x="6501" y="5656"/>
                  </a:cubicBezTo>
                  <a:cubicBezTo>
                    <a:pt x="6620" y="5656"/>
                    <a:pt x="6740" y="5620"/>
                    <a:pt x="6835" y="5548"/>
                  </a:cubicBezTo>
                  <a:lnTo>
                    <a:pt x="7644" y="6203"/>
                  </a:lnTo>
                  <a:cubicBezTo>
                    <a:pt x="7621" y="6263"/>
                    <a:pt x="7609" y="6334"/>
                    <a:pt x="7609" y="6406"/>
                  </a:cubicBezTo>
                  <a:cubicBezTo>
                    <a:pt x="7609" y="6739"/>
                    <a:pt x="7871" y="7025"/>
                    <a:pt x="8216" y="7025"/>
                  </a:cubicBezTo>
                  <a:cubicBezTo>
                    <a:pt x="8561" y="7025"/>
                    <a:pt x="8823" y="6751"/>
                    <a:pt x="8823" y="6406"/>
                  </a:cubicBezTo>
                  <a:cubicBezTo>
                    <a:pt x="8823" y="6287"/>
                    <a:pt x="8799" y="6168"/>
                    <a:pt x="8716" y="6084"/>
                  </a:cubicBezTo>
                  <a:lnTo>
                    <a:pt x="9061" y="5656"/>
                  </a:lnTo>
                  <a:lnTo>
                    <a:pt x="9061" y="8382"/>
                  </a:lnTo>
                  <a:cubicBezTo>
                    <a:pt x="9061" y="8442"/>
                    <a:pt x="9014" y="8477"/>
                    <a:pt x="8954" y="8477"/>
                  </a:cubicBezTo>
                  <a:lnTo>
                    <a:pt x="5227" y="8477"/>
                  </a:lnTo>
                  <a:cubicBezTo>
                    <a:pt x="5132" y="8477"/>
                    <a:pt x="5061" y="8561"/>
                    <a:pt x="5061" y="8644"/>
                  </a:cubicBezTo>
                  <a:cubicBezTo>
                    <a:pt x="5061" y="8739"/>
                    <a:pt x="5132" y="8811"/>
                    <a:pt x="5227" y="8811"/>
                  </a:cubicBezTo>
                  <a:lnTo>
                    <a:pt x="8954" y="8811"/>
                  </a:lnTo>
                  <a:cubicBezTo>
                    <a:pt x="9192" y="8811"/>
                    <a:pt x="9371" y="8620"/>
                    <a:pt x="9371" y="8394"/>
                  </a:cubicBezTo>
                  <a:lnTo>
                    <a:pt x="9371" y="5287"/>
                  </a:lnTo>
                  <a:lnTo>
                    <a:pt x="10145" y="4298"/>
                  </a:lnTo>
                  <a:cubicBezTo>
                    <a:pt x="10228" y="4334"/>
                    <a:pt x="10299" y="4346"/>
                    <a:pt x="10383" y="4346"/>
                  </a:cubicBezTo>
                  <a:cubicBezTo>
                    <a:pt x="10716" y="4346"/>
                    <a:pt x="10990" y="4072"/>
                    <a:pt x="10990" y="3739"/>
                  </a:cubicBezTo>
                  <a:cubicBezTo>
                    <a:pt x="11014" y="3405"/>
                    <a:pt x="10740" y="3131"/>
                    <a:pt x="10419" y="3131"/>
                  </a:cubicBezTo>
                  <a:cubicBezTo>
                    <a:pt x="10085" y="3131"/>
                    <a:pt x="9811" y="3405"/>
                    <a:pt x="9811" y="3751"/>
                  </a:cubicBezTo>
                  <a:cubicBezTo>
                    <a:pt x="9811" y="3882"/>
                    <a:pt x="9847" y="4001"/>
                    <a:pt x="9930" y="4108"/>
                  </a:cubicBezTo>
                  <a:lnTo>
                    <a:pt x="9407" y="4763"/>
                  </a:lnTo>
                  <a:lnTo>
                    <a:pt x="9407" y="381"/>
                  </a:lnTo>
                  <a:cubicBezTo>
                    <a:pt x="9407" y="191"/>
                    <a:pt x="9276" y="0"/>
                    <a:pt x="89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6"/>
            <p:cNvSpPr/>
            <p:nvPr/>
          </p:nvSpPr>
          <p:spPr>
            <a:xfrm>
              <a:off x="7539459" y="3074564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6"/>
            <p:cNvSpPr/>
            <p:nvPr/>
          </p:nvSpPr>
          <p:spPr>
            <a:xfrm>
              <a:off x="7539459" y="3099582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6"/>
            <p:cNvSpPr/>
            <p:nvPr/>
          </p:nvSpPr>
          <p:spPr>
            <a:xfrm>
              <a:off x="7539459" y="3124601"/>
              <a:ext cx="82663" cy="10631"/>
            </a:xfrm>
            <a:custGeom>
              <a:avLst/>
              <a:gdLst/>
              <a:ahLst/>
              <a:cxnLst/>
              <a:rect l="l" t="t" r="r" b="b"/>
              <a:pathLst>
                <a:path w="2597" h="334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7539459" y="3149587"/>
              <a:ext cx="82663" cy="10663"/>
            </a:xfrm>
            <a:custGeom>
              <a:avLst/>
              <a:gdLst/>
              <a:ahLst/>
              <a:cxnLst/>
              <a:rect l="l" t="t" r="r" b="b"/>
              <a:pathLst>
                <a:path w="2597" h="335" extrusionOk="0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63"/>
                    <a:pt x="2596" y="168"/>
                  </a:cubicBezTo>
                  <a:cubicBezTo>
                    <a:pt x="2596" y="84"/>
                    <a:pt x="2525" y="1"/>
                    <a:pt x="24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6"/>
            <p:cNvSpPr/>
            <p:nvPr/>
          </p:nvSpPr>
          <p:spPr>
            <a:xfrm>
              <a:off x="7539459" y="3174988"/>
              <a:ext cx="82663" cy="10281"/>
            </a:xfrm>
            <a:custGeom>
              <a:avLst/>
              <a:gdLst/>
              <a:ahLst/>
              <a:cxnLst/>
              <a:rect l="l" t="t" r="r" b="b"/>
              <a:pathLst>
                <a:path w="2597" h="323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6"/>
            <p:cNvSpPr/>
            <p:nvPr/>
          </p:nvSpPr>
          <p:spPr>
            <a:xfrm>
              <a:off x="7539459" y="3011286"/>
              <a:ext cx="220614" cy="47395"/>
            </a:xfrm>
            <a:custGeom>
              <a:avLst/>
              <a:gdLst/>
              <a:ahLst/>
              <a:cxnLst/>
              <a:rect l="l" t="t" r="r" b="b"/>
              <a:pathLst>
                <a:path w="6931" h="1489" extrusionOk="0">
                  <a:moveTo>
                    <a:pt x="418" y="0"/>
                  </a:moveTo>
                  <a:cubicBezTo>
                    <a:pt x="179" y="0"/>
                    <a:pt x="1" y="191"/>
                    <a:pt x="1" y="417"/>
                  </a:cubicBezTo>
                  <a:lnTo>
                    <a:pt x="1" y="1072"/>
                  </a:lnTo>
                  <a:cubicBezTo>
                    <a:pt x="1" y="1310"/>
                    <a:pt x="191" y="1488"/>
                    <a:pt x="418" y="1488"/>
                  </a:cubicBezTo>
                  <a:lnTo>
                    <a:pt x="3251" y="1488"/>
                  </a:lnTo>
                  <a:cubicBezTo>
                    <a:pt x="3346" y="1488"/>
                    <a:pt x="3418" y="1417"/>
                    <a:pt x="3418" y="1322"/>
                  </a:cubicBezTo>
                  <a:cubicBezTo>
                    <a:pt x="3418" y="1238"/>
                    <a:pt x="3346" y="1167"/>
                    <a:pt x="3251" y="1167"/>
                  </a:cubicBezTo>
                  <a:lnTo>
                    <a:pt x="418" y="1167"/>
                  </a:lnTo>
                  <a:cubicBezTo>
                    <a:pt x="358" y="1167"/>
                    <a:pt x="310" y="1119"/>
                    <a:pt x="310" y="1060"/>
                  </a:cubicBezTo>
                  <a:lnTo>
                    <a:pt x="310" y="405"/>
                  </a:lnTo>
                  <a:cubicBezTo>
                    <a:pt x="310" y="345"/>
                    <a:pt x="358" y="298"/>
                    <a:pt x="418" y="298"/>
                  </a:cubicBezTo>
                  <a:lnTo>
                    <a:pt x="6502" y="298"/>
                  </a:lnTo>
                  <a:cubicBezTo>
                    <a:pt x="6561" y="298"/>
                    <a:pt x="6609" y="345"/>
                    <a:pt x="6609" y="405"/>
                  </a:cubicBezTo>
                  <a:lnTo>
                    <a:pt x="6609" y="1060"/>
                  </a:lnTo>
                  <a:cubicBezTo>
                    <a:pt x="6609" y="1119"/>
                    <a:pt x="6561" y="1167"/>
                    <a:pt x="6502" y="1167"/>
                  </a:cubicBezTo>
                  <a:lnTo>
                    <a:pt x="4013" y="1167"/>
                  </a:lnTo>
                  <a:cubicBezTo>
                    <a:pt x="3930" y="1167"/>
                    <a:pt x="3847" y="1238"/>
                    <a:pt x="3847" y="1322"/>
                  </a:cubicBezTo>
                  <a:cubicBezTo>
                    <a:pt x="3847" y="1417"/>
                    <a:pt x="3930" y="1488"/>
                    <a:pt x="4013" y="1488"/>
                  </a:cubicBezTo>
                  <a:lnTo>
                    <a:pt x="6502" y="1488"/>
                  </a:lnTo>
                  <a:cubicBezTo>
                    <a:pt x="6740" y="1488"/>
                    <a:pt x="6918" y="1298"/>
                    <a:pt x="6918" y="1072"/>
                  </a:cubicBezTo>
                  <a:lnTo>
                    <a:pt x="6918" y="417"/>
                  </a:lnTo>
                  <a:cubicBezTo>
                    <a:pt x="6930" y="203"/>
                    <a:pt x="6740" y="0"/>
                    <a:pt x="65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37"/>
          <p:cNvSpPr txBox="1">
            <a:spLocks noGrp="1"/>
          </p:cNvSpPr>
          <p:nvPr>
            <p:ph type="title"/>
          </p:nvPr>
        </p:nvSpPr>
        <p:spPr>
          <a:xfrm>
            <a:off x="4525925" y="2175900"/>
            <a:ext cx="3904800" cy="13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802" name="Google Shape;802;p37"/>
          <p:cNvSpPr txBox="1">
            <a:spLocks noGrp="1"/>
          </p:cNvSpPr>
          <p:nvPr>
            <p:ph type="title" idx="2"/>
          </p:nvPr>
        </p:nvSpPr>
        <p:spPr>
          <a:xfrm>
            <a:off x="7059475" y="1154500"/>
            <a:ext cx="1371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803" name="Google Shape;803;p37"/>
          <p:cNvGrpSpPr/>
          <p:nvPr/>
        </p:nvGrpSpPr>
        <p:grpSpPr>
          <a:xfrm>
            <a:off x="637025" y="1317758"/>
            <a:ext cx="3476328" cy="2668217"/>
            <a:chOff x="637025" y="1241558"/>
            <a:chExt cx="3476328" cy="2668217"/>
          </a:xfrm>
        </p:grpSpPr>
        <p:sp>
          <p:nvSpPr>
            <p:cNvPr id="804" name="Google Shape;804;p37"/>
            <p:cNvSpPr/>
            <p:nvPr/>
          </p:nvSpPr>
          <p:spPr>
            <a:xfrm>
              <a:off x="1021481" y="1985200"/>
              <a:ext cx="54296" cy="54294"/>
            </a:xfrm>
            <a:custGeom>
              <a:avLst/>
              <a:gdLst/>
              <a:ahLst/>
              <a:cxnLst/>
              <a:rect l="l" t="t" r="r" b="b"/>
              <a:pathLst>
                <a:path w="867" h="867" extrusionOk="0">
                  <a:moveTo>
                    <a:pt x="428" y="1"/>
                  </a:moveTo>
                  <a:cubicBezTo>
                    <a:pt x="198" y="1"/>
                    <a:pt x="1" y="198"/>
                    <a:pt x="1" y="439"/>
                  </a:cubicBezTo>
                  <a:cubicBezTo>
                    <a:pt x="1" y="681"/>
                    <a:pt x="198" y="866"/>
                    <a:pt x="428" y="866"/>
                  </a:cubicBezTo>
                  <a:cubicBezTo>
                    <a:pt x="669" y="866"/>
                    <a:pt x="867" y="681"/>
                    <a:pt x="867" y="439"/>
                  </a:cubicBezTo>
                  <a:cubicBezTo>
                    <a:pt x="867" y="198"/>
                    <a:pt x="669" y="1"/>
                    <a:pt x="4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7"/>
            <p:cNvSpPr/>
            <p:nvPr/>
          </p:nvSpPr>
          <p:spPr>
            <a:xfrm>
              <a:off x="2757892" y="2024026"/>
              <a:ext cx="828842" cy="763869"/>
            </a:xfrm>
            <a:custGeom>
              <a:avLst/>
              <a:gdLst/>
              <a:ahLst/>
              <a:cxnLst/>
              <a:rect l="l" t="t" r="r" b="b"/>
              <a:pathLst>
                <a:path w="13235" h="12198" extrusionOk="0">
                  <a:moveTo>
                    <a:pt x="275" y="1"/>
                  </a:moveTo>
                  <a:cubicBezTo>
                    <a:pt x="217" y="1"/>
                    <a:pt x="158" y="2"/>
                    <a:pt x="100" y="5"/>
                  </a:cubicBezTo>
                  <a:cubicBezTo>
                    <a:pt x="100" y="9"/>
                    <a:pt x="99" y="10"/>
                    <a:pt x="97" y="10"/>
                  </a:cubicBezTo>
                  <a:cubicBezTo>
                    <a:pt x="92" y="10"/>
                    <a:pt x="85" y="5"/>
                    <a:pt x="78" y="5"/>
                  </a:cubicBezTo>
                  <a:cubicBezTo>
                    <a:pt x="1" y="5"/>
                    <a:pt x="1" y="137"/>
                    <a:pt x="78" y="137"/>
                  </a:cubicBezTo>
                  <a:lnTo>
                    <a:pt x="12950" y="137"/>
                  </a:lnTo>
                  <a:cubicBezTo>
                    <a:pt x="12986" y="137"/>
                    <a:pt x="13032" y="142"/>
                    <a:pt x="13075" y="142"/>
                  </a:cubicBezTo>
                  <a:cubicBezTo>
                    <a:pt x="13081" y="142"/>
                    <a:pt x="13086" y="142"/>
                    <a:pt x="13092" y="142"/>
                  </a:cubicBezTo>
                  <a:lnTo>
                    <a:pt x="13092" y="142"/>
                  </a:lnTo>
                  <a:lnTo>
                    <a:pt x="13092" y="1277"/>
                  </a:lnTo>
                  <a:lnTo>
                    <a:pt x="13092" y="4161"/>
                  </a:lnTo>
                  <a:lnTo>
                    <a:pt x="13092" y="7636"/>
                  </a:lnTo>
                  <a:lnTo>
                    <a:pt x="13092" y="10652"/>
                  </a:lnTo>
                  <a:lnTo>
                    <a:pt x="13092" y="11638"/>
                  </a:lnTo>
                  <a:cubicBezTo>
                    <a:pt x="13092" y="11802"/>
                    <a:pt x="13081" y="11956"/>
                    <a:pt x="13092" y="12109"/>
                  </a:cubicBezTo>
                  <a:lnTo>
                    <a:pt x="13092" y="12131"/>
                  </a:lnTo>
                  <a:cubicBezTo>
                    <a:pt x="13092" y="12175"/>
                    <a:pt x="13122" y="12197"/>
                    <a:pt x="13152" y="12197"/>
                  </a:cubicBezTo>
                  <a:cubicBezTo>
                    <a:pt x="13182" y="12197"/>
                    <a:pt x="13213" y="12175"/>
                    <a:pt x="13213" y="12131"/>
                  </a:cubicBezTo>
                  <a:lnTo>
                    <a:pt x="13213" y="10937"/>
                  </a:lnTo>
                  <a:lnTo>
                    <a:pt x="13213" y="8053"/>
                  </a:lnTo>
                  <a:lnTo>
                    <a:pt x="13213" y="4578"/>
                  </a:lnTo>
                  <a:lnTo>
                    <a:pt x="13213" y="1562"/>
                  </a:lnTo>
                  <a:lnTo>
                    <a:pt x="13213" y="565"/>
                  </a:lnTo>
                  <a:cubicBezTo>
                    <a:pt x="13213" y="411"/>
                    <a:pt x="13235" y="246"/>
                    <a:pt x="13213" y="93"/>
                  </a:cubicBezTo>
                  <a:lnTo>
                    <a:pt x="13213" y="71"/>
                  </a:lnTo>
                  <a:cubicBezTo>
                    <a:pt x="13213" y="39"/>
                    <a:pt x="13191" y="5"/>
                    <a:pt x="13157" y="5"/>
                  </a:cubicBezTo>
                  <a:lnTo>
                    <a:pt x="615" y="5"/>
                  </a:lnTo>
                  <a:cubicBezTo>
                    <a:pt x="505" y="5"/>
                    <a:pt x="391" y="1"/>
                    <a:pt x="2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7"/>
            <p:cNvSpPr/>
            <p:nvPr/>
          </p:nvSpPr>
          <p:spPr>
            <a:xfrm>
              <a:off x="1912013" y="1742538"/>
              <a:ext cx="40581" cy="45026"/>
            </a:xfrm>
            <a:custGeom>
              <a:avLst/>
              <a:gdLst/>
              <a:ahLst/>
              <a:cxnLst/>
              <a:rect l="l" t="t" r="r" b="b"/>
              <a:pathLst>
                <a:path w="648" h="719" extrusionOk="0">
                  <a:moveTo>
                    <a:pt x="471" y="1"/>
                  </a:moveTo>
                  <a:cubicBezTo>
                    <a:pt x="424" y="1"/>
                    <a:pt x="378" y="21"/>
                    <a:pt x="351" y="60"/>
                  </a:cubicBezTo>
                  <a:lnTo>
                    <a:pt x="44" y="477"/>
                  </a:lnTo>
                  <a:cubicBezTo>
                    <a:pt x="0" y="553"/>
                    <a:pt x="12" y="641"/>
                    <a:pt x="88" y="696"/>
                  </a:cubicBezTo>
                  <a:cubicBezTo>
                    <a:pt x="110" y="718"/>
                    <a:pt x="143" y="718"/>
                    <a:pt x="176" y="718"/>
                  </a:cubicBezTo>
                  <a:cubicBezTo>
                    <a:pt x="220" y="718"/>
                    <a:pt x="264" y="696"/>
                    <a:pt x="297" y="663"/>
                  </a:cubicBezTo>
                  <a:lnTo>
                    <a:pt x="592" y="246"/>
                  </a:lnTo>
                  <a:cubicBezTo>
                    <a:pt x="648" y="170"/>
                    <a:pt x="626" y="82"/>
                    <a:pt x="560" y="27"/>
                  </a:cubicBezTo>
                  <a:cubicBezTo>
                    <a:pt x="534" y="10"/>
                    <a:pt x="502" y="1"/>
                    <a:pt x="471" y="1"/>
                  </a:cubicBezTo>
                  <a:close/>
                </a:path>
              </a:pathLst>
            </a:custGeom>
            <a:solidFill>
              <a:srgbClr val="B6C2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7"/>
            <p:cNvSpPr/>
            <p:nvPr/>
          </p:nvSpPr>
          <p:spPr>
            <a:xfrm>
              <a:off x="2004009" y="1514154"/>
              <a:ext cx="637961" cy="273410"/>
            </a:xfrm>
            <a:custGeom>
              <a:avLst/>
              <a:gdLst/>
              <a:ahLst/>
              <a:cxnLst/>
              <a:rect l="l" t="t" r="r" b="b"/>
              <a:pathLst>
                <a:path w="10187" h="4366" extrusionOk="0">
                  <a:moveTo>
                    <a:pt x="5189" y="0"/>
                  </a:moveTo>
                  <a:cubicBezTo>
                    <a:pt x="5119" y="0"/>
                    <a:pt x="5054" y="53"/>
                    <a:pt x="5044" y="133"/>
                  </a:cubicBezTo>
                  <a:cubicBezTo>
                    <a:pt x="5033" y="221"/>
                    <a:pt x="5088" y="297"/>
                    <a:pt x="5175" y="309"/>
                  </a:cubicBezTo>
                  <a:cubicBezTo>
                    <a:pt x="5482" y="341"/>
                    <a:pt x="5789" y="407"/>
                    <a:pt x="6086" y="495"/>
                  </a:cubicBezTo>
                  <a:lnTo>
                    <a:pt x="6130" y="495"/>
                  </a:lnTo>
                  <a:cubicBezTo>
                    <a:pt x="6196" y="495"/>
                    <a:pt x="6250" y="451"/>
                    <a:pt x="6272" y="385"/>
                  </a:cubicBezTo>
                  <a:cubicBezTo>
                    <a:pt x="6294" y="309"/>
                    <a:pt x="6250" y="221"/>
                    <a:pt x="6174" y="199"/>
                  </a:cubicBezTo>
                  <a:cubicBezTo>
                    <a:pt x="5855" y="111"/>
                    <a:pt x="5538" y="45"/>
                    <a:pt x="5209" y="2"/>
                  </a:cubicBezTo>
                  <a:cubicBezTo>
                    <a:pt x="5202" y="1"/>
                    <a:pt x="5195" y="0"/>
                    <a:pt x="5189" y="0"/>
                  </a:cubicBezTo>
                  <a:close/>
                  <a:moveTo>
                    <a:pt x="3287" y="77"/>
                  </a:moveTo>
                  <a:cubicBezTo>
                    <a:pt x="3281" y="77"/>
                    <a:pt x="3274" y="77"/>
                    <a:pt x="3268" y="78"/>
                  </a:cubicBezTo>
                  <a:lnTo>
                    <a:pt x="3202" y="100"/>
                  </a:lnTo>
                  <a:cubicBezTo>
                    <a:pt x="2906" y="166"/>
                    <a:pt x="2610" y="265"/>
                    <a:pt x="2325" y="385"/>
                  </a:cubicBezTo>
                  <a:cubicBezTo>
                    <a:pt x="2249" y="418"/>
                    <a:pt x="2215" y="516"/>
                    <a:pt x="2249" y="594"/>
                  </a:cubicBezTo>
                  <a:cubicBezTo>
                    <a:pt x="2281" y="648"/>
                    <a:pt x="2336" y="681"/>
                    <a:pt x="2391" y="681"/>
                  </a:cubicBezTo>
                  <a:cubicBezTo>
                    <a:pt x="2413" y="681"/>
                    <a:pt x="2435" y="681"/>
                    <a:pt x="2456" y="670"/>
                  </a:cubicBezTo>
                  <a:cubicBezTo>
                    <a:pt x="2720" y="550"/>
                    <a:pt x="2994" y="462"/>
                    <a:pt x="3268" y="396"/>
                  </a:cubicBezTo>
                  <a:lnTo>
                    <a:pt x="3334" y="385"/>
                  </a:lnTo>
                  <a:cubicBezTo>
                    <a:pt x="3411" y="363"/>
                    <a:pt x="3465" y="287"/>
                    <a:pt x="3443" y="199"/>
                  </a:cubicBezTo>
                  <a:cubicBezTo>
                    <a:pt x="3434" y="128"/>
                    <a:pt x="3359" y="77"/>
                    <a:pt x="3287" y="77"/>
                  </a:cubicBezTo>
                  <a:close/>
                  <a:moveTo>
                    <a:pt x="7841" y="1012"/>
                  </a:moveTo>
                  <a:cubicBezTo>
                    <a:pt x="7793" y="1012"/>
                    <a:pt x="7746" y="1036"/>
                    <a:pt x="7719" y="1076"/>
                  </a:cubicBezTo>
                  <a:cubicBezTo>
                    <a:pt x="7665" y="1142"/>
                    <a:pt x="7687" y="1240"/>
                    <a:pt x="7752" y="1295"/>
                  </a:cubicBezTo>
                  <a:cubicBezTo>
                    <a:pt x="7938" y="1415"/>
                    <a:pt x="8125" y="1569"/>
                    <a:pt x="8289" y="1712"/>
                  </a:cubicBezTo>
                  <a:lnTo>
                    <a:pt x="8465" y="1887"/>
                  </a:lnTo>
                  <a:cubicBezTo>
                    <a:pt x="8498" y="1920"/>
                    <a:pt x="8530" y="1931"/>
                    <a:pt x="8574" y="1931"/>
                  </a:cubicBezTo>
                  <a:cubicBezTo>
                    <a:pt x="8608" y="1931"/>
                    <a:pt x="8651" y="1920"/>
                    <a:pt x="8684" y="1887"/>
                  </a:cubicBezTo>
                  <a:cubicBezTo>
                    <a:pt x="8739" y="1822"/>
                    <a:pt x="8739" y="1734"/>
                    <a:pt x="8684" y="1668"/>
                  </a:cubicBezTo>
                  <a:cubicBezTo>
                    <a:pt x="8618" y="1613"/>
                    <a:pt x="8552" y="1547"/>
                    <a:pt x="8498" y="1493"/>
                  </a:cubicBezTo>
                  <a:cubicBezTo>
                    <a:pt x="8323" y="1328"/>
                    <a:pt x="8125" y="1174"/>
                    <a:pt x="7928" y="1043"/>
                  </a:cubicBezTo>
                  <a:cubicBezTo>
                    <a:pt x="7902" y="1022"/>
                    <a:pt x="7872" y="1012"/>
                    <a:pt x="7841" y="1012"/>
                  </a:cubicBezTo>
                  <a:close/>
                  <a:moveTo>
                    <a:pt x="830" y="1451"/>
                  </a:moveTo>
                  <a:cubicBezTo>
                    <a:pt x="790" y="1451"/>
                    <a:pt x="752" y="1465"/>
                    <a:pt x="724" y="1493"/>
                  </a:cubicBezTo>
                  <a:cubicBezTo>
                    <a:pt x="505" y="1701"/>
                    <a:pt x="286" y="1931"/>
                    <a:pt x="56" y="2194"/>
                  </a:cubicBezTo>
                  <a:cubicBezTo>
                    <a:pt x="1" y="2260"/>
                    <a:pt x="1" y="2348"/>
                    <a:pt x="66" y="2414"/>
                  </a:cubicBezTo>
                  <a:cubicBezTo>
                    <a:pt x="100" y="2436"/>
                    <a:pt x="132" y="2446"/>
                    <a:pt x="165" y="2446"/>
                  </a:cubicBezTo>
                  <a:cubicBezTo>
                    <a:pt x="209" y="2446"/>
                    <a:pt x="253" y="2424"/>
                    <a:pt x="286" y="2392"/>
                  </a:cubicBezTo>
                  <a:cubicBezTo>
                    <a:pt x="505" y="2139"/>
                    <a:pt x="714" y="1920"/>
                    <a:pt x="933" y="1712"/>
                  </a:cubicBezTo>
                  <a:cubicBezTo>
                    <a:pt x="999" y="1657"/>
                    <a:pt x="999" y="1558"/>
                    <a:pt x="943" y="1493"/>
                  </a:cubicBezTo>
                  <a:cubicBezTo>
                    <a:pt x="911" y="1465"/>
                    <a:pt x="870" y="1451"/>
                    <a:pt x="830" y="1451"/>
                  </a:cubicBezTo>
                  <a:close/>
                  <a:moveTo>
                    <a:pt x="9676" y="3172"/>
                  </a:moveTo>
                  <a:cubicBezTo>
                    <a:pt x="9653" y="3172"/>
                    <a:pt x="9628" y="3178"/>
                    <a:pt x="9605" y="3192"/>
                  </a:cubicBezTo>
                  <a:cubicBezTo>
                    <a:pt x="9529" y="3225"/>
                    <a:pt x="9495" y="3313"/>
                    <a:pt x="9529" y="3389"/>
                  </a:cubicBezTo>
                  <a:cubicBezTo>
                    <a:pt x="9660" y="3674"/>
                    <a:pt x="9780" y="3959"/>
                    <a:pt x="9868" y="4256"/>
                  </a:cubicBezTo>
                  <a:cubicBezTo>
                    <a:pt x="9890" y="4321"/>
                    <a:pt x="9945" y="4365"/>
                    <a:pt x="10011" y="4365"/>
                  </a:cubicBezTo>
                  <a:lnTo>
                    <a:pt x="10055" y="4365"/>
                  </a:lnTo>
                  <a:cubicBezTo>
                    <a:pt x="10143" y="4343"/>
                    <a:pt x="10186" y="4256"/>
                    <a:pt x="10164" y="4168"/>
                  </a:cubicBezTo>
                  <a:cubicBezTo>
                    <a:pt x="10065" y="3861"/>
                    <a:pt x="9945" y="3554"/>
                    <a:pt x="9802" y="3257"/>
                  </a:cubicBezTo>
                  <a:cubicBezTo>
                    <a:pt x="9780" y="3204"/>
                    <a:pt x="9730" y="3172"/>
                    <a:pt x="9676" y="31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7"/>
            <p:cNvSpPr/>
            <p:nvPr/>
          </p:nvSpPr>
          <p:spPr>
            <a:xfrm>
              <a:off x="2633644" y="1886319"/>
              <a:ext cx="22733" cy="51538"/>
            </a:xfrm>
            <a:custGeom>
              <a:avLst/>
              <a:gdLst/>
              <a:ahLst/>
              <a:cxnLst/>
              <a:rect l="l" t="t" r="r" b="b"/>
              <a:pathLst>
                <a:path w="363" h="823" extrusionOk="0">
                  <a:moveTo>
                    <a:pt x="209" y="1"/>
                  </a:moveTo>
                  <a:cubicBezTo>
                    <a:pt x="121" y="1"/>
                    <a:pt x="55" y="67"/>
                    <a:pt x="45" y="154"/>
                  </a:cubicBezTo>
                  <a:cubicBezTo>
                    <a:pt x="45" y="319"/>
                    <a:pt x="33" y="483"/>
                    <a:pt x="11" y="647"/>
                  </a:cubicBezTo>
                  <a:cubicBezTo>
                    <a:pt x="1" y="735"/>
                    <a:pt x="55" y="812"/>
                    <a:pt x="143" y="823"/>
                  </a:cubicBezTo>
                  <a:lnTo>
                    <a:pt x="154" y="823"/>
                  </a:lnTo>
                  <a:cubicBezTo>
                    <a:pt x="231" y="823"/>
                    <a:pt x="296" y="768"/>
                    <a:pt x="308" y="691"/>
                  </a:cubicBezTo>
                  <a:cubicBezTo>
                    <a:pt x="330" y="516"/>
                    <a:pt x="352" y="340"/>
                    <a:pt x="352" y="165"/>
                  </a:cubicBezTo>
                  <a:cubicBezTo>
                    <a:pt x="362" y="77"/>
                    <a:pt x="296" y="12"/>
                    <a:pt x="209" y="1"/>
                  </a:cubicBezTo>
                  <a:close/>
                </a:path>
              </a:pathLst>
            </a:custGeom>
            <a:solidFill>
              <a:srgbClr val="B6C2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7"/>
            <p:cNvSpPr/>
            <p:nvPr/>
          </p:nvSpPr>
          <p:spPr>
            <a:xfrm>
              <a:off x="1164956" y="1750303"/>
              <a:ext cx="602953" cy="797999"/>
            </a:xfrm>
            <a:custGeom>
              <a:avLst/>
              <a:gdLst/>
              <a:ahLst/>
              <a:cxnLst/>
              <a:rect l="l" t="t" r="r" b="b"/>
              <a:pathLst>
                <a:path w="9628" h="12743" extrusionOk="0">
                  <a:moveTo>
                    <a:pt x="8456" y="1"/>
                  </a:moveTo>
                  <a:cubicBezTo>
                    <a:pt x="8377" y="1"/>
                    <a:pt x="8311" y="62"/>
                    <a:pt x="8301" y="134"/>
                  </a:cubicBezTo>
                  <a:cubicBezTo>
                    <a:pt x="8301" y="221"/>
                    <a:pt x="8355" y="298"/>
                    <a:pt x="8443" y="309"/>
                  </a:cubicBezTo>
                  <a:cubicBezTo>
                    <a:pt x="8772" y="342"/>
                    <a:pt x="9101" y="407"/>
                    <a:pt x="9419" y="495"/>
                  </a:cubicBezTo>
                  <a:cubicBezTo>
                    <a:pt x="9430" y="506"/>
                    <a:pt x="9452" y="506"/>
                    <a:pt x="9463" y="506"/>
                  </a:cubicBezTo>
                  <a:cubicBezTo>
                    <a:pt x="9529" y="506"/>
                    <a:pt x="9583" y="463"/>
                    <a:pt x="9605" y="385"/>
                  </a:cubicBezTo>
                  <a:cubicBezTo>
                    <a:pt x="9627" y="309"/>
                    <a:pt x="9583" y="221"/>
                    <a:pt x="9495" y="200"/>
                  </a:cubicBezTo>
                  <a:cubicBezTo>
                    <a:pt x="9167" y="112"/>
                    <a:pt x="8827" y="46"/>
                    <a:pt x="8476" y="2"/>
                  </a:cubicBezTo>
                  <a:cubicBezTo>
                    <a:pt x="8470" y="1"/>
                    <a:pt x="8463" y="1"/>
                    <a:pt x="8456" y="1"/>
                  </a:cubicBezTo>
                  <a:close/>
                  <a:moveTo>
                    <a:pt x="6427" y="52"/>
                  </a:moveTo>
                  <a:cubicBezTo>
                    <a:pt x="6416" y="52"/>
                    <a:pt x="6405" y="54"/>
                    <a:pt x="6393" y="57"/>
                  </a:cubicBezTo>
                  <a:cubicBezTo>
                    <a:pt x="6053" y="112"/>
                    <a:pt x="5713" y="188"/>
                    <a:pt x="5384" y="287"/>
                  </a:cubicBezTo>
                  <a:cubicBezTo>
                    <a:pt x="5297" y="309"/>
                    <a:pt x="5253" y="397"/>
                    <a:pt x="5285" y="485"/>
                  </a:cubicBezTo>
                  <a:cubicBezTo>
                    <a:pt x="5297" y="550"/>
                    <a:pt x="5363" y="594"/>
                    <a:pt x="5428" y="594"/>
                  </a:cubicBezTo>
                  <a:cubicBezTo>
                    <a:pt x="5439" y="594"/>
                    <a:pt x="5461" y="583"/>
                    <a:pt x="5472" y="583"/>
                  </a:cubicBezTo>
                  <a:cubicBezTo>
                    <a:pt x="5790" y="485"/>
                    <a:pt x="6119" y="407"/>
                    <a:pt x="6448" y="353"/>
                  </a:cubicBezTo>
                  <a:cubicBezTo>
                    <a:pt x="6535" y="342"/>
                    <a:pt x="6590" y="265"/>
                    <a:pt x="6569" y="178"/>
                  </a:cubicBezTo>
                  <a:cubicBezTo>
                    <a:pt x="6559" y="111"/>
                    <a:pt x="6500" y="52"/>
                    <a:pt x="6427" y="52"/>
                  </a:cubicBezTo>
                  <a:close/>
                  <a:moveTo>
                    <a:pt x="3571" y="1120"/>
                  </a:moveTo>
                  <a:cubicBezTo>
                    <a:pt x="3543" y="1120"/>
                    <a:pt x="3515" y="1127"/>
                    <a:pt x="3487" y="1142"/>
                  </a:cubicBezTo>
                  <a:cubicBezTo>
                    <a:pt x="3192" y="1318"/>
                    <a:pt x="2907" y="1526"/>
                    <a:pt x="2644" y="1745"/>
                  </a:cubicBezTo>
                  <a:cubicBezTo>
                    <a:pt x="2578" y="1800"/>
                    <a:pt x="2566" y="1898"/>
                    <a:pt x="2622" y="1964"/>
                  </a:cubicBezTo>
                  <a:cubicBezTo>
                    <a:pt x="2644" y="1998"/>
                    <a:pt x="2687" y="2019"/>
                    <a:pt x="2742" y="2019"/>
                  </a:cubicBezTo>
                  <a:cubicBezTo>
                    <a:pt x="2775" y="2019"/>
                    <a:pt x="2808" y="2008"/>
                    <a:pt x="2829" y="1976"/>
                  </a:cubicBezTo>
                  <a:cubicBezTo>
                    <a:pt x="3093" y="1767"/>
                    <a:pt x="3367" y="1581"/>
                    <a:pt x="3652" y="1406"/>
                  </a:cubicBezTo>
                  <a:cubicBezTo>
                    <a:pt x="3718" y="1362"/>
                    <a:pt x="3740" y="1263"/>
                    <a:pt x="3696" y="1186"/>
                  </a:cubicBezTo>
                  <a:cubicBezTo>
                    <a:pt x="3668" y="1144"/>
                    <a:pt x="3621" y="1120"/>
                    <a:pt x="3571" y="1120"/>
                  </a:cubicBezTo>
                  <a:close/>
                  <a:moveTo>
                    <a:pt x="1357" y="3205"/>
                  </a:moveTo>
                  <a:cubicBezTo>
                    <a:pt x="1308" y="3205"/>
                    <a:pt x="1263" y="3229"/>
                    <a:pt x="1229" y="3269"/>
                  </a:cubicBezTo>
                  <a:cubicBezTo>
                    <a:pt x="1152" y="3379"/>
                    <a:pt x="1087" y="3499"/>
                    <a:pt x="1021" y="3609"/>
                  </a:cubicBezTo>
                  <a:cubicBezTo>
                    <a:pt x="911" y="3796"/>
                    <a:pt x="802" y="3982"/>
                    <a:pt x="714" y="4179"/>
                  </a:cubicBezTo>
                  <a:cubicBezTo>
                    <a:pt x="681" y="4256"/>
                    <a:pt x="714" y="4344"/>
                    <a:pt x="790" y="4388"/>
                  </a:cubicBezTo>
                  <a:cubicBezTo>
                    <a:pt x="802" y="4398"/>
                    <a:pt x="824" y="4398"/>
                    <a:pt x="856" y="4398"/>
                  </a:cubicBezTo>
                  <a:cubicBezTo>
                    <a:pt x="911" y="4398"/>
                    <a:pt x="966" y="4366"/>
                    <a:pt x="988" y="4310"/>
                  </a:cubicBezTo>
                  <a:cubicBezTo>
                    <a:pt x="1075" y="4125"/>
                    <a:pt x="1174" y="3938"/>
                    <a:pt x="1284" y="3762"/>
                  </a:cubicBezTo>
                  <a:cubicBezTo>
                    <a:pt x="1350" y="3664"/>
                    <a:pt x="1416" y="3554"/>
                    <a:pt x="1481" y="3445"/>
                  </a:cubicBezTo>
                  <a:cubicBezTo>
                    <a:pt x="1536" y="3379"/>
                    <a:pt x="1514" y="3280"/>
                    <a:pt x="1448" y="3236"/>
                  </a:cubicBezTo>
                  <a:cubicBezTo>
                    <a:pt x="1418" y="3215"/>
                    <a:pt x="1387" y="3205"/>
                    <a:pt x="1357" y="3205"/>
                  </a:cubicBezTo>
                  <a:close/>
                  <a:moveTo>
                    <a:pt x="254" y="6041"/>
                  </a:moveTo>
                  <a:cubicBezTo>
                    <a:pt x="175" y="6041"/>
                    <a:pt x="110" y="6093"/>
                    <a:pt x="100" y="6164"/>
                  </a:cubicBezTo>
                  <a:cubicBezTo>
                    <a:pt x="45" y="6503"/>
                    <a:pt x="12" y="6854"/>
                    <a:pt x="1" y="7205"/>
                  </a:cubicBezTo>
                  <a:cubicBezTo>
                    <a:pt x="1" y="7293"/>
                    <a:pt x="67" y="7358"/>
                    <a:pt x="154" y="7358"/>
                  </a:cubicBezTo>
                  <a:cubicBezTo>
                    <a:pt x="242" y="7358"/>
                    <a:pt x="308" y="7293"/>
                    <a:pt x="308" y="7216"/>
                  </a:cubicBezTo>
                  <a:cubicBezTo>
                    <a:pt x="319" y="6876"/>
                    <a:pt x="352" y="6547"/>
                    <a:pt x="396" y="6218"/>
                  </a:cubicBezTo>
                  <a:cubicBezTo>
                    <a:pt x="417" y="6130"/>
                    <a:pt x="363" y="6054"/>
                    <a:pt x="275" y="6043"/>
                  </a:cubicBezTo>
                  <a:cubicBezTo>
                    <a:pt x="268" y="6042"/>
                    <a:pt x="261" y="6041"/>
                    <a:pt x="254" y="6041"/>
                  </a:cubicBezTo>
                  <a:close/>
                  <a:moveTo>
                    <a:pt x="370" y="9085"/>
                  </a:moveTo>
                  <a:cubicBezTo>
                    <a:pt x="357" y="9085"/>
                    <a:pt x="343" y="9087"/>
                    <a:pt x="330" y="9091"/>
                  </a:cubicBezTo>
                  <a:cubicBezTo>
                    <a:pt x="242" y="9102"/>
                    <a:pt x="198" y="9190"/>
                    <a:pt x="210" y="9266"/>
                  </a:cubicBezTo>
                  <a:cubicBezTo>
                    <a:pt x="297" y="9606"/>
                    <a:pt x="396" y="9946"/>
                    <a:pt x="517" y="10264"/>
                  </a:cubicBezTo>
                  <a:cubicBezTo>
                    <a:pt x="538" y="10330"/>
                    <a:pt x="604" y="10363"/>
                    <a:pt x="659" y="10363"/>
                  </a:cubicBezTo>
                  <a:cubicBezTo>
                    <a:pt x="681" y="10363"/>
                    <a:pt x="702" y="10363"/>
                    <a:pt x="714" y="10352"/>
                  </a:cubicBezTo>
                  <a:cubicBezTo>
                    <a:pt x="790" y="10330"/>
                    <a:pt x="834" y="10231"/>
                    <a:pt x="802" y="10155"/>
                  </a:cubicBezTo>
                  <a:cubicBezTo>
                    <a:pt x="692" y="9848"/>
                    <a:pt x="593" y="9529"/>
                    <a:pt x="517" y="9200"/>
                  </a:cubicBezTo>
                  <a:cubicBezTo>
                    <a:pt x="498" y="9128"/>
                    <a:pt x="435" y="9085"/>
                    <a:pt x="370" y="9085"/>
                  </a:cubicBezTo>
                  <a:close/>
                  <a:moveTo>
                    <a:pt x="1641" y="11841"/>
                  </a:moveTo>
                  <a:cubicBezTo>
                    <a:pt x="1608" y="11841"/>
                    <a:pt x="1575" y="11853"/>
                    <a:pt x="1547" y="11876"/>
                  </a:cubicBezTo>
                  <a:cubicBezTo>
                    <a:pt x="1481" y="11919"/>
                    <a:pt x="1470" y="12018"/>
                    <a:pt x="1525" y="12084"/>
                  </a:cubicBezTo>
                  <a:cubicBezTo>
                    <a:pt x="1679" y="12304"/>
                    <a:pt x="1854" y="12501"/>
                    <a:pt x="2030" y="12698"/>
                  </a:cubicBezTo>
                  <a:cubicBezTo>
                    <a:pt x="2062" y="12720"/>
                    <a:pt x="2106" y="12742"/>
                    <a:pt x="2139" y="12742"/>
                  </a:cubicBezTo>
                  <a:cubicBezTo>
                    <a:pt x="2183" y="12742"/>
                    <a:pt x="2215" y="12731"/>
                    <a:pt x="2249" y="12698"/>
                  </a:cubicBezTo>
                  <a:cubicBezTo>
                    <a:pt x="2315" y="12643"/>
                    <a:pt x="2315" y="12545"/>
                    <a:pt x="2259" y="12479"/>
                  </a:cubicBezTo>
                  <a:cubicBezTo>
                    <a:pt x="2084" y="12304"/>
                    <a:pt x="1920" y="12106"/>
                    <a:pt x="1766" y="11909"/>
                  </a:cubicBezTo>
                  <a:cubicBezTo>
                    <a:pt x="1734" y="11864"/>
                    <a:pt x="1687" y="11841"/>
                    <a:pt x="1641" y="11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7"/>
            <p:cNvSpPr/>
            <p:nvPr/>
          </p:nvSpPr>
          <p:spPr>
            <a:xfrm>
              <a:off x="2740796" y="1727258"/>
              <a:ext cx="207414" cy="168830"/>
            </a:xfrm>
            <a:custGeom>
              <a:avLst/>
              <a:gdLst/>
              <a:ahLst/>
              <a:cxnLst/>
              <a:rect l="l" t="t" r="r" b="b"/>
              <a:pathLst>
                <a:path w="3312" h="2696" extrusionOk="0">
                  <a:moveTo>
                    <a:pt x="1763" y="764"/>
                  </a:moveTo>
                  <a:cubicBezTo>
                    <a:pt x="1902" y="764"/>
                    <a:pt x="2042" y="814"/>
                    <a:pt x="2149" y="907"/>
                  </a:cubicBezTo>
                  <a:cubicBezTo>
                    <a:pt x="2467" y="1192"/>
                    <a:pt x="2357" y="1708"/>
                    <a:pt x="1952" y="1872"/>
                  </a:cubicBezTo>
                  <a:cubicBezTo>
                    <a:pt x="1874" y="1904"/>
                    <a:pt x="1793" y="1920"/>
                    <a:pt x="1712" y="1920"/>
                  </a:cubicBezTo>
                  <a:cubicBezTo>
                    <a:pt x="1576" y="1920"/>
                    <a:pt x="1445" y="1874"/>
                    <a:pt x="1348" y="1784"/>
                  </a:cubicBezTo>
                  <a:cubicBezTo>
                    <a:pt x="1031" y="1488"/>
                    <a:pt x="1129" y="984"/>
                    <a:pt x="1546" y="809"/>
                  </a:cubicBezTo>
                  <a:cubicBezTo>
                    <a:pt x="1614" y="778"/>
                    <a:pt x="1689" y="764"/>
                    <a:pt x="1763" y="764"/>
                  </a:cubicBezTo>
                  <a:close/>
                  <a:moveTo>
                    <a:pt x="1776" y="0"/>
                  </a:moveTo>
                  <a:cubicBezTo>
                    <a:pt x="1546" y="0"/>
                    <a:pt x="1312" y="57"/>
                    <a:pt x="1097" y="173"/>
                  </a:cubicBezTo>
                  <a:cubicBezTo>
                    <a:pt x="822" y="326"/>
                    <a:pt x="614" y="546"/>
                    <a:pt x="493" y="797"/>
                  </a:cubicBezTo>
                  <a:cubicBezTo>
                    <a:pt x="461" y="853"/>
                    <a:pt x="439" y="918"/>
                    <a:pt x="417" y="984"/>
                  </a:cubicBezTo>
                  <a:lnTo>
                    <a:pt x="55" y="2234"/>
                  </a:lnTo>
                  <a:cubicBezTo>
                    <a:pt x="0" y="2431"/>
                    <a:pt x="142" y="2629"/>
                    <a:pt x="340" y="2639"/>
                  </a:cubicBezTo>
                  <a:lnTo>
                    <a:pt x="1272" y="2694"/>
                  </a:lnTo>
                  <a:lnTo>
                    <a:pt x="1677" y="2694"/>
                  </a:lnTo>
                  <a:cubicBezTo>
                    <a:pt x="1694" y="2695"/>
                    <a:pt x="1712" y="2695"/>
                    <a:pt x="1729" y="2695"/>
                  </a:cubicBezTo>
                  <a:cubicBezTo>
                    <a:pt x="1997" y="2695"/>
                    <a:pt x="2262" y="2619"/>
                    <a:pt x="2489" y="2464"/>
                  </a:cubicBezTo>
                  <a:cubicBezTo>
                    <a:pt x="3168" y="1993"/>
                    <a:pt x="3311" y="1050"/>
                    <a:pt x="2774" y="446"/>
                  </a:cubicBezTo>
                  <a:cubicBezTo>
                    <a:pt x="2521" y="153"/>
                    <a:pt x="2155" y="0"/>
                    <a:pt x="17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7"/>
            <p:cNvSpPr/>
            <p:nvPr/>
          </p:nvSpPr>
          <p:spPr>
            <a:xfrm>
              <a:off x="1395667" y="1567759"/>
              <a:ext cx="1277174" cy="1277123"/>
            </a:xfrm>
            <a:custGeom>
              <a:avLst/>
              <a:gdLst/>
              <a:ahLst/>
              <a:cxnLst/>
              <a:rect l="l" t="t" r="r" b="b"/>
              <a:pathLst>
                <a:path w="20394" h="20394" extrusionOk="0">
                  <a:moveTo>
                    <a:pt x="10197" y="1"/>
                  </a:moveTo>
                  <a:cubicBezTo>
                    <a:pt x="4573" y="1"/>
                    <a:pt x="1" y="4562"/>
                    <a:pt x="1" y="10197"/>
                  </a:cubicBezTo>
                  <a:cubicBezTo>
                    <a:pt x="1" y="15821"/>
                    <a:pt x="4573" y="20393"/>
                    <a:pt x="10197" y="20393"/>
                  </a:cubicBezTo>
                  <a:cubicBezTo>
                    <a:pt x="15832" y="20393"/>
                    <a:pt x="20393" y="15821"/>
                    <a:pt x="20393" y="10197"/>
                  </a:cubicBezTo>
                  <a:cubicBezTo>
                    <a:pt x="20393" y="4562"/>
                    <a:pt x="15832" y="1"/>
                    <a:pt x="101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7"/>
            <p:cNvSpPr/>
            <p:nvPr/>
          </p:nvSpPr>
          <p:spPr>
            <a:xfrm>
              <a:off x="1509019" y="1567007"/>
              <a:ext cx="530747" cy="1276497"/>
            </a:xfrm>
            <a:custGeom>
              <a:avLst/>
              <a:gdLst/>
              <a:ahLst/>
              <a:cxnLst/>
              <a:rect l="l" t="t" r="r" b="b"/>
              <a:pathLst>
                <a:path w="8475" h="20384" extrusionOk="0">
                  <a:moveTo>
                    <a:pt x="8166" y="1"/>
                  </a:moveTo>
                  <a:cubicBezTo>
                    <a:pt x="8163" y="1"/>
                    <a:pt x="8160" y="1"/>
                    <a:pt x="8157" y="1"/>
                  </a:cubicBezTo>
                  <a:cubicBezTo>
                    <a:pt x="6414" y="166"/>
                    <a:pt x="4769" y="824"/>
                    <a:pt x="3453" y="1986"/>
                  </a:cubicBezTo>
                  <a:cubicBezTo>
                    <a:pt x="2368" y="2929"/>
                    <a:pt x="1546" y="4157"/>
                    <a:pt x="987" y="5473"/>
                  </a:cubicBezTo>
                  <a:cubicBezTo>
                    <a:pt x="142" y="7479"/>
                    <a:pt x="0" y="9727"/>
                    <a:pt x="329" y="11864"/>
                  </a:cubicBezTo>
                  <a:cubicBezTo>
                    <a:pt x="647" y="13893"/>
                    <a:pt x="1392" y="15899"/>
                    <a:pt x="2708" y="17500"/>
                  </a:cubicBezTo>
                  <a:cubicBezTo>
                    <a:pt x="3947" y="19002"/>
                    <a:pt x="5723" y="20098"/>
                    <a:pt x="7663" y="20340"/>
                  </a:cubicBezTo>
                  <a:cubicBezTo>
                    <a:pt x="7905" y="20362"/>
                    <a:pt x="8157" y="20384"/>
                    <a:pt x="8398" y="20384"/>
                  </a:cubicBezTo>
                  <a:cubicBezTo>
                    <a:pt x="8475" y="20384"/>
                    <a:pt x="8475" y="20252"/>
                    <a:pt x="8398" y="20252"/>
                  </a:cubicBezTo>
                  <a:cubicBezTo>
                    <a:pt x="6447" y="20241"/>
                    <a:pt x="4605" y="19309"/>
                    <a:pt x="3256" y="17928"/>
                  </a:cubicBezTo>
                  <a:cubicBezTo>
                    <a:pt x="1842" y="16469"/>
                    <a:pt x="997" y="14539"/>
                    <a:pt x="592" y="12566"/>
                  </a:cubicBezTo>
                  <a:cubicBezTo>
                    <a:pt x="154" y="10494"/>
                    <a:pt x="164" y="8290"/>
                    <a:pt x="822" y="6273"/>
                  </a:cubicBezTo>
                  <a:cubicBezTo>
                    <a:pt x="1282" y="4859"/>
                    <a:pt x="2072" y="3532"/>
                    <a:pt x="3114" y="2469"/>
                  </a:cubicBezTo>
                  <a:cubicBezTo>
                    <a:pt x="4287" y="1285"/>
                    <a:pt x="5789" y="517"/>
                    <a:pt x="7434" y="232"/>
                  </a:cubicBezTo>
                  <a:cubicBezTo>
                    <a:pt x="7675" y="188"/>
                    <a:pt x="7916" y="155"/>
                    <a:pt x="8157" y="133"/>
                  </a:cubicBezTo>
                  <a:cubicBezTo>
                    <a:pt x="8231" y="123"/>
                    <a:pt x="8233" y="1"/>
                    <a:pt x="81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7"/>
            <p:cNvSpPr/>
            <p:nvPr/>
          </p:nvSpPr>
          <p:spPr>
            <a:xfrm>
              <a:off x="1725264" y="1567132"/>
              <a:ext cx="321705" cy="1282008"/>
            </a:xfrm>
            <a:custGeom>
              <a:avLst/>
              <a:gdLst/>
              <a:ahLst/>
              <a:cxnLst/>
              <a:rect l="l" t="t" r="r" b="b"/>
              <a:pathLst>
                <a:path w="5137" h="20472" extrusionOk="0">
                  <a:moveTo>
                    <a:pt x="4702" y="1"/>
                  </a:moveTo>
                  <a:cubicBezTo>
                    <a:pt x="4692" y="1"/>
                    <a:pt x="4681" y="4"/>
                    <a:pt x="4671" y="11"/>
                  </a:cubicBezTo>
                  <a:cubicBezTo>
                    <a:pt x="3421" y="734"/>
                    <a:pt x="2424" y="1897"/>
                    <a:pt x="1656" y="3103"/>
                  </a:cubicBezTo>
                  <a:cubicBezTo>
                    <a:pt x="1272" y="3705"/>
                    <a:pt x="933" y="4352"/>
                    <a:pt x="691" y="5032"/>
                  </a:cubicBezTo>
                  <a:cubicBezTo>
                    <a:pt x="417" y="5832"/>
                    <a:pt x="253" y="6665"/>
                    <a:pt x="143" y="7510"/>
                  </a:cubicBezTo>
                  <a:cubicBezTo>
                    <a:pt x="34" y="8398"/>
                    <a:pt x="0" y="9297"/>
                    <a:pt x="12" y="10196"/>
                  </a:cubicBezTo>
                  <a:cubicBezTo>
                    <a:pt x="22" y="11084"/>
                    <a:pt x="56" y="11972"/>
                    <a:pt x="143" y="12860"/>
                  </a:cubicBezTo>
                  <a:cubicBezTo>
                    <a:pt x="220" y="13737"/>
                    <a:pt x="351" y="14615"/>
                    <a:pt x="570" y="15470"/>
                  </a:cubicBezTo>
                  <a:cubicBezTo>
                    <a:pt x="757" y="16237"/>
                    <a:pt x="1009" y="17015"/>
                    <a:pt x="1426" y="17695"/>
                  </a:cubicBezTo>
                  <a:cubicBezTo>
                    <a:pt x="2149" y="18879"/>
                    <a:pt x="3311" y="19712"/>
                    <a:pt x="4561" y="20272"/>
                  </a:cubicBezTo>
                  <a:cubicBezTo>
                    <a:pt x="4715" y="20338"/>
                    <a:pt x="4880" y="20403"/>
                    <a:pt x="5033" y="20469"/>
                  </a:cubicBezTo>
                  <a:cubicBezTo>
                    <a:pt x="5039" y="20471"/>
                    <a:pt x="5045" y="20472"/>
                    <a:pt x="5051" y="20472"/>
                  </a:cubicBezTo>
                  <a:cubicBezTo>
                    <a:pt x="5114" y="20472"/>
                    <a:pt x="5136" y="20367"/>
                    <a:pt x="5066" y="20338"/>
                  </a:cubicBezTo>
                  <a:cubicBezTo>
                    <a:pt x="3805" y="19844"/>
                    <a:pt x="2588" y="19098"/>
                    <a:pt x="1776" y="17980"/>
                  </a:cubicBezTo>
                  <a:cubicBezTo>
                    <a:pt x="1327" y="17366"/>
                    <a:pt x="1042" y="16664"/>
                    <a:pt x="823" y="15930"/>
                  </a:cubicBezTo>
                  <a:cubicBezTo>
                    <a:pt x="582" y="15097"/>
                    <a:pt x="417" y="14242"/>
                    <a:pt x="319" y="13375"/>
                  </a:cubicBezTo>
                  <a:cubicBezTo>
                    <a:pt x="220" y="12520"/>
                    <a:pt x="176" y="11654"/>
                    <a:pt x="154" y="10788"/>
                  </a:cubicBezTo>
                  <a:cubicBezTo>
                    <a:pt x="132" y="9933"/>
                    <a:pt x="132" y="9055"/>
                    <a:pt x="209" y="8200"/>
                  </a:cubicBezTo>
                  <a:cubicBezTo>
                    <a:pt x="275" y="7323"/>
                    <a:pt x="417" y="6446"/>
                    <a:pt x="648" y="5602"/>
                  </a:cubicBezTo>
                  <a:cubicBezTo>
                    <a:pt x="845" y="4923"/>
                    <a:pt x="1130" y="4275"/>
                    <a:pt x="1481" y="3651"/>
                  </a:cubicBezTo>
                  <a:cubicBezTo>
                    <a:pt x="2193" y="2401"/>
                    <a:pt x="3147" y="1195"/>
                    <a:pt x="4331" y="372"/>
                  </a:cubicBezTo>
                  <a:cubicBezTo>
                    <a:pt x="4463" y="284"/>
                    <a:pt x="4595" y="197"/>
                    <a:pt x="4737" y="120"/>
                  </a:cubicBezTo>
                  <a:cubicBezTo>
                    <a:pt x="4792" y="84"/>
                    <a:pt x="4754" y="1"/>
                    <a:pt x="4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7"/>
            <p:cNvSpPr/>
            <p:nvPr/>
          </p:nvSpPr>
          <p:spPr>
            <a:xfrm>
              <a:off x="2002632" y="1567320"/>
              <a:ext cx="43337" cy="1275620"/>
            </a:xfrm>
            <a:custGeom>
              <a:avLst/>
              <a:gdLst/>
              <a:ahLst/>
              <a:cxnLst/>
              <a:rect l="l" t="t" r="r" b="b"/>
              <a:pathLst>
                <a:path w="692" h="20370" extrusionOk="0">
                  <a:moveTo>
                    <a:pt x="279" y="1"/>
                  </a:moveTo>
                  <a:cubicBezTo>
                    <a:pt x="245" y="1"/>
                    <a:pt x="209" y="23"/>
                    <a:pt x="209" y="62"/>
                  </a:cubicBezTo>
                  <a:cubicBezTo>
                    <a:pt x="78" y="2683"/>
                    <a:pt x="12" y="5303"/>
                    <a:pt x="12" y="7934"/>
                  </a:cubicBezTo>
                  <a:cubicBezTo>
                    <a:pt x="1" y="10599"/>
                    <a:pt x="66" y="13274"/>
                    <a:pt x="220" y="15938"/>
                  </a:cubicBezTo>
                  <a:cubicBezTo>
                    <a:pt x="308" y="17396"/>
                    <a:pt x="417" y="18854"/>
                    <a:pt x="560" y="20313"/>
                  </a:cubicBezTo>
                  <a:cubicBezTo>
                    <a:pt x="566" y="20351"/>
                    <a:pt x="598" y="20370"/>
                    <a:pt x="630" y="20370"/>
                  </a:cubicBezTo>
                  <a:cubicBezTo>
                    <a:pt x="662" y="20370"/>
                    <a:pt x="692" y="20351"/>
                    <a:pt x="692" y="20313"/>
                  </a:cubicBezTo>
                  <a:cubicBezTo>
                    <a:pt x="429" y="17703"/>
                    <a:pt x="275" y="15083"/>
                    <a:pt x="198" y="12463"/>
                  </a:cubicBezTo>
                  <a:cubicBezTo>
                    <a:pt x="122" y="9788"/>
                    <a:pt x="122" y="7112"/>
                    <a:pt x="176" y="4448"/>
                  </a:cubicBezTo>
                  <a:cubicBezTo>
                    <a:pt x="209" y="2979"/>
                    <a:pt x="264" y="1521"/>
                    <a:pt x="341" y="62"/>
                  </a:cubicBezTo>
                  <a:cubicBezTo>
                    <a:pt x="341" y="20"/>
                    <a:pt x="310" y="1"/>
                    <a:pt x="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7"/>
            <p:cNvSpPr/>
            <p:nvPr/>
          </p:nvSpPr>
          <p:spPr>
            <a:xfrm>
              <a:off x="2019666" y="1566757"/>
              <a:ext cx="355898" cy="1281883"/>
            </a:xfrm>
            <a:custGeom>
              <a:avLst/>
              <a:gdLst/>
              <a:ahLst/>
              <a:cxnLst/>
              <a:rect l="l" t="t" r="r" b="b"/>
              <a:pathLst>
                <a:path w="5683" h="20470" extrusionOk="0">
                  <a:moveTo>
                    <a:pt x="78" y="0"/>
                  </a:moveTo>
                  <a:cubicBezTo>
                    <a:pt x="19" y="0"/>
                    <a:pt x="0" y="108"/>
                    <a:pt x="69" y="137"/>
                  </a:cubicBezTo>
                  <a:cubicBezTo>
                    <a:pt x="1363" y="675"/>
                    <a:pt x="2481" y="1574"/>
                    <a:pt x="3314" y="2692"/>
                  </a:cubicBezTo>
                  <a:cubicBezTo>
                    <a:pt x="4191" y="3865"/>
                    <a:pt x="4750" y="5236"/>
                    <a:pt x="5090" y="6639"/>
                  </a:cubicBezTo>
                  <a:cubicBezTo>
                    <a:pt x="5288" y="7417"/>
                    <a:pt x="5408" y="8196"/>
                    <a:pt x="5474" y="8996"/>
                  </a:cubicBezTo>
                  <a:cubicBezTo>
                    <a:pt x="5539" y="9818"/>
                    <a:pt x="5561" y="10662"/>
                    <a:pt x="5496" y="11485"/>
                  </a:cubicBezTo>
                  <a:cubicBezTo>
                    <a:pt x="5342" y="13140"/>
                    <a:pt x="4805" y="14741"/>
                    <a:pt x="3983" y="16177"/>
                  </a:cubicBezTo>
                  <a:cubicBezTo>
                    <a:pt x="3161" y="17613"/>
                    <a:pt x="2053" y="18896"/>
                    <a:pt x="793" y="19971"/>
                  </a:cubicBezTo>
                  <a:cubicBezTo>
                    <a:pt x="628" y="20102"/>
                    <a:pt x="474" y="20234"/>
                    <a:pt x="310" y="20366"/>
                  </a:cubicBezTo>
                  <a:cubicBezTo>
                    <a:pt x="258" y="20400"/>
                    <a:pt x="302" y="20469"/>
                    <a:pt x="356" y="20469"/>
                  </a:cubicBezTo>
                  <a:cubicBezTo>
                    <a:pt x="370" y="20469"/>
                    <a:pt x="384" y="20465"/>
                    <a:pt x="398" y="20453"/>
                  </a:cubicBezTo>
                  <a:cubicBezTo>
                    <a:pt x="1735" y="19401"/>
                    <a:pt x="2908" y="18151"/>
                    <a:pt x="3807" y="16704"/>
                  </a:cubicBezTo>
                  <a:cubicBezTo>
                    <a:pt x="4696" y="15289"/>
                    <a:pt x="5320" y="13710"/>
                    <a:pt x="5551" y="12055"/>
                  </a:cubicBezTo>
                  <a:cubicBezTo>
                    <a:pt x="5671" y="11222"/>
                    <a:pt x="5682" y="10377"/>
                    <a:pt x="5639" y="9544"/>
                  </a:cubicBezTo>
                  <a:cubicBezTo>
                    <a:pt x="5595" y="8722"/>
                    <a:pt x="5496" y="7911"/>
                    <a:pt x="5332" y="7110"/>
                  </a:cubicBezTo>
                  <a:cubicBezTo>
                    <a:pt x="5035" y="5652"/>
                    <a:pt x="4509" y="4215"/>
                    <a:pt x="3676" y="2977"/>
                  </a:cubicBezTo>
                  <a:cubicBezTo>
                    <a:pt x="2898" y="1815"/>
                    <a:pt x="1834" y="850"/>
                    <a:pt x="573" y="225"/>
                  </a:cubicBezTo>
                  <a:cubicBezTo>
                    <a:pt x="420" y="148"/>
                    <a:pt x="266" y="71"/>
                    <a:pt x="101" y="5"/>
                  </a:cubicBezTo>
                  <a:cubicBezTo>
                    <a:pt x="93" y="2"/>
                    <a:pt x="85" y="0"/>
                    <a:pt x="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7"/>
            <p:cNvSpPr/>
            <p:nvPr/>
          </p:nvSpPr>
          <p:spPr>
            <a:xfrm>
              <a:off x="2019853" y="1567070"/>
              <a:ext cx="541769" cy="1281945"/>
            </a:xfrm>
            <a:custGeom>
              <a:avLst/>
              <a:gdLst/>
              <a:ahLst/>
              <a:cxnLst/>
              <a:rect l="l" t="t" r="r" b="b"/>
              <a:pathLst>
                <a:path w="8651" h="20471" extrusionOk="0">
                  <a:moveTo>
                    <a:pt x="88" y="0"/>
                  </a:moveTo>
                  <a:cubicBezTo>
                    <a:pt x="0" y="0"/>
                    <a:pt x="0" y="132"/>
                    <a:pt x="88" y="132"/>
                  </a:cubicBezTo>
                  <a:cubicBezTo>
                    <a:pt x="866" y="132"/>
                    <a:pt x="1655" y="341"/>
                    <a:pt x="2379" y="626"/>
                  </a:cubicBezTo>
                  <a:cubicBezTo>
                    <a:pt x="3202" y="943"/>
                    <a:pt x="3980" y="1382"/>
                    <a:pt x="4693" y="1886"/>
                  </a:cubicBezTo>
                  <a:cubicBezTo>
                    <a:pt x="5383" y="2369"/>
                    <a:pt x="6041" y="2928"/>
                    <a:pt x="6567" y="3586"/>
                  </a:cubicBezTo>
                  <a:cubicBezTo>
                    <a:pt x="7149" y="4288"/>
                    <a:pt x="7543" y="5131"/>
                    <a:pt x="7828" y="5998"/>
                  </a:cubicBezTo>
                  <a:cubicBezTo>
                    <a:pt x="8464" y="7950"/>
                    <a:pt x="8486" y="10087"/>
                    <a:pt x="8146" y="12094"/>
                  </a:cubicBezTo>
                  <a:cubicBezTo>
                    <a:pt x="7970" y="13113"/>
                    <a:pt x="7697" y="14111"/>
                    <a:pt x="7291" y="15054"/>
                  </a:cubicBezTo>
                  <a:cubicBezTo>
                    <a:pt x="6896" y="15964"/>
                    <a:pt x="6403" y="16841"/>
                    <a:pt x="5734" y="17564"/>
                  </a:cubicBezTo>
                  <a:cubicBezTo>
                    <a:pt x="5120" y="18256"/>
                    <a:pt x="4374" y="18814"/>
                    <a:pt x="3574" y="19264"/>
                  </a:cubicBezTo>
                  <a:cubicBezTo>
                    <a:pt x="2763" y="19713"/>
                    <a:pt x="1896" y="20064"/>
                    <a:pt x="987" y="20240"/>
                  </a:cubicBezTo>
                  <a:cubicBezTo>
                    <a:pt x="778" y="20283"/>
                    <a:pt x="559" y="20317"/>
                    <a:pt x="351" y="20339"/>
                  </a:cubicBezTo>
                  <a:cubicBezTo>
                    <a:pt x="263" y="20349"/>
                    <a:pt x="263" y="20470"/>
                    <a:pt x="351" y="20470"/>
                  </a:cubicBezTo>
                  <a:cubicBezTo>
                    <a:pt x="1261" y="20371"/>
                    <a:pt x="2138" y="20097"/>
                    <a:pt x="2971" y="19713"/>
                  </a:cubicBezTo>
                  <a:cubicBezTo>
                    <a:pt x="3838" y="19319"/>
                    <a:pt x="4649" y="18792"/>
                    <a:pt x="5339" y="18146"/>
                  </a:cubicBezTo>
                  <a:cubicBezTo>
                    <a:pt x="6830" y="16786"/>
                    <a:pt x="7675" y="14823"/>
                    <a:pt x="8113" y="12894"/>
                  </a:cubicBezTo>
                  <a:cubicBezTo>
                    <a:pt x="8574" y="10866"/>
                    <a:pt x="8650" y="8695"/>
                    <a:pt x="8157" y="6678"/>
                  </a:cubicBezTo>
                  <a:cubicBezTo>
                    <a:pt x="7916" y="5735"/>
                    <a:pt x="7565" y="4770"/>
                    <a:pt x="7017" y="3959"/>
                  </a:cubicBezTo>
                  <a:cubicBezTo>
                    <a:pt x="6545" y="3268"/>
                    <a:pt x="5943" y="2687"/>
                    <a:pt x="5295" y="2171"/>
                  </a:cubicBezTo>
                  <a:cubicBezTo>
                    <a:pt x="4583" y="1612"/>
                    <a:pt x="3816" y="1130"/>
                    <a:pt x="2993" y="746"/>
                  </a:cubicBezTo>
                  <a:cubicBezTo>
                    <a:pt x="2247" y="406"/>
                    <a:pt x="1458" y="132"/>
                    <a:pt x="636" y="34"/>
                  </a:cubicBezTo>
                  <a:cubicBezTo>
                    <a:pt x="449" y="12"/>
                    <a:pt x="263" y="0"/>
                    <a:pt x="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7"/>
            <p:cNvSpPr/>
            <p:nvPr/>
          </p:nvSpPr>
          <p:spPr>
            <a:xfrm>
              <a:off x="1391534" y="2228237"/>
              <a:ext cx="1286819" cy="7640"/>
            </a:xfrm>
            <a:custGeom>
              <a:avLst/>
              <a:gdLst/>
              <a:ahLst/>
              <a:cxnLst/>
              <a:rect l="l" t="t" r="r" b="b"/>
              <a:pathLst>
                <a:path w="20548" h="122" extrusionOk="0">
                  <a:moveTo>
                    <a:pt x="78" y="1"/>
                  </a:moveTo>
                  <a:cubicBezTo>
                    <a:pt x="1" y="1"/>
                    <a:pt x="1" y="121"/>
                    <a:pt x="78" y="121"/>
                  </a:cubicBezTo>
                  <a:lnTo>
                    <a:pt x="20459" y="121"/>
                  </a:lnTo>
                  <a:cubicBezTo>
                    <a:pt x="20547" y="121"/>
                    <a:pt x="20547" y="1"/>
                    <a:pt x="204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7"/>
            <p:cNvSpPr/>
            <p:nvPr/>
          </p:nvSpPr>
          <p:spPr>
            <a:xfrm>
              <a:off x="1484908" y="1867470"/>
              <a:ext cx="1084915" cy="8579"/>
            </a:xfrm>
            <a:custGeom>
              <a:avLst/>
              <a:gdLst/>
              <a:ahLst/>
              <a:cxnLst/>
              <a:rect l="l" t="t" r="r" b="b"/>
              <a:pathLst>
                <a:path w="17324" h="137" extrusionOk="0">
                  <a:moveTo>
                    <a:pt x="333" y="1"/>
                  </a:moveTo>
                  <a:cubicBezTo>
                    <a:pt x="258" y="1"/>
                    <a:pt x="184" y="2"/>
                    <a:pt x="111" y="6"/>
                  </a:cubicBezTo>
                  <a:lnTo>
                    <a:pt x="89" y="6"/>
                  </a:lnTo>
                  <a:cubicBezTo>
                    <a:pt x="1" y="6"/>
                    <a:pt x="1" y="127"/>
                    <a:pt x="89" y="127"/>
                  </a:cubicBezTo>
                  <a:lnTo>
                    <a:pt x="16546" y="127"/>
                  </a:lnTo>
                  <a:cubicBezTo>
                    <a:pt x="16692" y="127"/>
                    <a:pt x="16843" y="136"/>
                    <a:pt x="16992" y="136"/>
                  </a:cubicBezTo>
                  <a:cubicBezTo>
                    <a:pt x="17067" y="136"/>
                    <a:pt x="17141" y="134"/>
                    <a:pt x="17214" y="127"/>
                  </a:cubicBezTo>
                  <a:lnTo>
                    <a:pt x="17236" y="127"/>
                  </a:lnTo>
                  <a:cubicBezTo>
                    <a:pt x="17324" y="127"/>
                    <a:pt x="17324" y="6"/>
                    <a:pt x="17236" y="6"/>
                  </a:cubicBezTo>
                  <a:lnTo>
                    <a:pt x="780" y="6"/>
                  </a:lnTo>
                  <a:cubicBezTo>
                    <a:pt x="634" y="6"/>
                    <a:pt x="482" y="1"/>
                    <a:pt x="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7"/>
            <p:cNvSpPr/>
            <p:nvPr/>
          </p:nvSpPr>
          <p:spPr>
            <a:xfrm>
              <a:off x="1538516" y="2588692"/>
              <a:ext cx="992231" cy="7640"/>
            </a:xfrm>
            <a:custGeom>
              <a:avLst/>
              <a:gdLst/>
              <a:ahLst/>
              <a:cxnLst/>
              <a:rect l="l" t="t" r="r" b="b"/>
              <a:pathLst>
                <a:path w="15844" h="122" extrusionOk="0">
                  <a:moveTo>
                    <a:pt x="88" y="1"/>
                  </a:moveTo>
                  <a:cubicBezTo>
                    <a:pt x="0" y="1"/>
                    <a:pt x="0" y="122"/>
                    <a:pt x="88" y="122"/>
                  </a:cubicBezTo>
                  <a:lnTo>
                    <a:pt x="15756" y="122"/>
                  </a:lnTo>
                  <a:cubicBezTo>
                    <a:pt x="15843" y="122"/>
                    <a:pt x="15843" y="1"/>
                    <a:pt x="1575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7"/>
            <p:cNvSpPr/>
            <p:nvPr/>
          </p:nvSpPr>
          <p:spPr>
            <a:xfrm>
              <a:off x="736536" y="3340537"/>
              <a:ext cx="64566" cy="65253"/>
            </a:xfrm>
            <a:custGeom>
              <a:avLst/>
              <a:gdLst/>
              <a:ahLst/>
              <a:cxnLst/>
              <a:rect l="l" t="t" r="r" b="b"/>
              <a:pathLst>
                <a:path w="1031" h="1042" extrusionOk="0">
                  <a:moveTo>
                    <a:pt x="0" y="0"/>
                  </a:moveTo>
                  <a:lnTo>
                    <a:pt x="0" y="1041"/>
                  </a:lnTo>
                  <a:lnTo>
                    <a:pt x="1031" y="1041"/>
                  </a:lnTo>
                  <a:lnTo>
                    <a:pt x="1031" y="0"/>
                  </a:lnTo>
                  <a:close/>
                </a:path>
              </a:pathLst>
            </a:custGeom>
            <a:solidFill>
              <a:srgbClr val="D9D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7"/>
            <p:cNvSpPr/>
            <p:nvPr/>
          </p:nvSpPr>
          <p:spPr>
            <a:xfrm>
              <a:off x="736536" y="3698926"/>
              <a:ext cx="64566" cy="64626"/>
            </a:xfrm>
            <a:custGeom>
              <a:avLst/>
              <a:gdLst/>
              <a:ahLst/>
              <a:cxnLst/>
              <a:rect l="l" t="t" r="r" b="b"/>
              <a:pathLst>
                <a:path w="1031" h="1032" extrusionOk="0">
                  <a:moveTo>
                    <a:pt x="0" y="0"/>
                  </a:moveTo>
                  <a:lnTo>
                    <a:pt x="0" y="1031"/>
                  </a:lnTo>
                  <a:lnTo>
                    <a:pt x="1031" y="1031"/>
                  </a:lnTo>
                  <a:lnTo>
                    <a:pt x="10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7"/>
            <p:cNvSpPr/>
            <p:nvPr/>
          </p:nvSpPr>
          <p:spPr>
            <a:xfrm>
              <a:off x="732403" y="3780585"/>
              <a:ext cx="118862" cy="99632"/>
            </a:xfrm>
            <a:custGeom>
              <a:avLst/>
              <a:gdLst/>
              <a:ahLst/>
              <a:cxnLst/>
              <a:rect l="l" t="t" r="r" b="b"/>
              <a:pathLst>
                <a:path w="1898" h="1591" extrusionOk="0">
                  <a:moveTo>
                    <a:pt x="1" y="1"/>
                  </a:moveTo>
                  <a:lnTo>
                    <a:pt x="1" y="1591"/>
                  </a:lnTo>
                  <a:lnTo>
                    <a:pt x="1898" y="1591"/>
                  </a:lnTo>
                  <a:lnTo>
                    <a:pt x="18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7"/>
            <p:cNvSpPr/>
            <p:nvPr/>
          </p:nvSpPr>
          <p:spPr>
            <a:xfrm>
              <a:off x="1250126" y="3473422"/>
              <a:ext cx="383202" cy="433035"/>
            </a:xfrm>
            <a:custGeom>
              <a:avLst/>
              <a:gdLst/>
              <a:ahLst/>
              <a:cxnLst/>
              <a:rect l="l" t="t" r="r" b="b"/>
              <a:pathLst>
                <a:path w="6119" h="6915" extrusionOk="0">
                  <a:moveTo>
                    <a:pt x="4021" y="0"/>
                  </a:moveTo>
                  <a:cubicBezTo>
                    <a:pt x="3654" y="0"/>
                    <a:pt x="3147" y="5"/>
                    <a:pt x="3060" y="5"/>
                  </a:cubicBezTo>
                  <a:cubicBezTo>
                    <a:pt x="1371" y="5"/>
                    <a:pt x="0" y="1551"/>
                    <a:pt x="0" y="3458"/>
                  </a:cubicBezTo>
                  <a:cubicBezTo>
                    <a:pt x="0" y="5366"/>
                    <a:pt x="1371" y="6913"/>
                    <a:pt x="3060" y="6913"/>
                  </a:cubicBezTo>
                  <a:cubicBezTo>
                    <a:pt x="3210" y="6913"/>
                    <a:pt x="3369" y="6914"/>
                    <a:pt x="3531" y="6914"/>
                  </a:cubicBezTo>
                  <a:cubicBezTo>
                    <a:pt x="4137" y="6914"/>
                    <a:pt x="4769" y="6887"/>
                    <a:pt x="5011" y="6627"/>
                  </a:cubicBezTo>
                  <a:cubicBezTo>
                    <a:pt x="5669" y="5948"/>
                    <a:pt x="6118" y="4555"/>
                    <a:pt x="6118" y="3458"/>
                  </a:cubicBezTo>
                  <a:cubicBezTo>
                    <a:pt x="6118" y="1694"/>
                    <a:pt x="5899" y="213"/>
                    <a:pt x="4397" y="5"/>
                  </a:cubicBezTo>
                  <a:cubicBezTo>
                    <a:pt x="4353" y="2"/>
                    <a:pt x="4205" y="0"/>
                    <a:pt x="40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7"/>
            <p:cNvSpPr/>
            <p:nvPr/>
          </p:nvSpPr>
          <p:spPr>
            <a:xfrm>
              <a:off x="1333856" y="3473735"/>
              <a:ext cx="383202" cy="432596"/>
            </a:xfrm>
            <a:custGeom>
              <a:avLst/>
              <a:gdLst/>
              <a:ahLst/>
              <a:cxnLst/>
              <a:rect l="l" t="t" r="r" b="b"/>
              <a:pathLst>
                <a:path w="6119" h="6908" extrusionOk="0">
                  <a:moveTo>
                    <a:pt x="3060" y="0"/>
                  </a:moveTo>
                  <a:cubicBezTo>
                    <a:pt x="1372" y="0"/>
                    <a:pt x="1" y="1546"/>
                    <a:pt x="1" y="3453"/>
                  </a:cubicBezTo>
                  <a:cubicBezTo>
                    <a:pt x="1" y="5361"/>
                    <a:pt x="1372" y="6908"/>
                    <a:pt x="3060" y="6908"/>
                  </a:cubicBezTo>
                  <a:cubicBezTo>
                    <a:pt x="4749" y="6908"/>
                    <a:pt x="6119" y="5361"/>
                    <a:pt x="6119" y="3453"/>
                  </a:cubicBezTo>
                  <a:cubicBezTo>
                    <a:pt x="6119" y="1546"/>
                    <a:pt x="4749" y="0"/>
                    <a:pt x="30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7"/>
            <p:cNvSpPr/>
            <p:nvPr/>
          </p:nvSpPr>
          <p:spPr>
            <a:xfrm>
              <a:off x="1441697" y="3593219"/>
              <a:ext cx="167584" cy="194318"/>
            </a:xfrm>
            <a:custGeom>
              <a:avLst/>
              <a:gdLst/>
              <a:ahLst/>
              <a:cxnLst/>
              <a:rect l="l" t="t" r="r" b="b"/>
              <a:pathLst>
                <a:path w="2676" h="3103" extrusionOk="0">
                  <a:moveTo>
                    <a:pt x="1338" y="0"/>
                  </a:moveTo>
                  <a:cubicBezTo>
                    <a:pt x="593" y="0"/>
                    <a:pt x="1" y="690"/>
                    <a:pt x="1" y="1545"/>
                  </a:cubicBezTo>
                  <a:cubicBezTo>
                    <a:pt x="1" y="2401"/>
                    <a:pt x="593" y="3102"/>
                    <a:pt x="1338" y="3102"/>
                  </a:cubicBezTo>
                  <a:cubicBezTo>
                    <a:pt x="2072" y="3102"/>
                    <a:pt x="2676" y="2401"/>
                    <a:pt x="2676" y="1545"/>
                  </a:cubicBezTo>
                  <a:cubicBezTo>
                    <a:pt x="2676" y="690"/>
                    <a:pt x="2072" y="0"/>
                    <a:pt x="13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7"/>
            <p:cNvSpPr/>
            <p:nvPr/>
          </p:nvSpPr>
          <p:spPr>
            <a:xfrm>
              <a:off x="996807" y="3692726"/>
              <a:ext cx="830094" cy="63938"/>
            </a:xfrm>
            <a:custGeom>
              <a:avLst/>
              <a:gdLst/>
              <a:ahLst/>
              <a:cxnLst/>
              <a:rect l="l" t="t" r="r" b="b"/>
              <a:pathLst>
                <a:path w="13255" h="1021" extrusionOk="0">
                  <a:moveTo>
                    <a:pt x="0" y="0"/>
                  </a:moveTo>
                  <a:lnTo>
                    <a:pt x="0" y="1020"/>
                  </a:lnTo>
                  <a:lnTo>
                    <a:pt x="13255" y="1020"/>
                  </a:lnTo>
                  <a:lnTo>
                    <a:pt x="132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7"/>
            <p:cNvSpPr/>
            <p:nvPr/>
          </p:nvSpPr>
          <p:spPr>
            <a:xfrm>
              <a:off x="838177" y="3324068"/>
              <a:ext cx="3043074" cy="382436"/>
            </a:xfrm>
            <a:custGeom>
              <a:avLst/>
              <a:gdLst/>
              <a:ahLst/>
              <a:cxnLst/>
              <a:rect l="l" t="t" r="r" b="b"/>
              <a:pathLst>
                <a:path w="48592" h="6107" extrusionOk="0">
                  <a:moveTo>
                    <a:pt x="0" y="0"/>
                  </a:moveTo>
                  <a:lnTo>
                    <a:pt x="0" y="6107"/>
                  </a:lnTo>
                  <a:lnTo>
                    <a:pt x="48592" y="6107"/>
                  </a:lnTo>
                  <a:lnTo>
                    <a:pt x="485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7"/>
            <p:cNvSpPr/>
            <p:nvPr/>
          </p:nvSpPr>
          <p:spPr>
            <a:xfrm>
              <a:off x="3371056" y="3476491"/>
              <a:ext cx="383202" cy="433285"/>
            </a:xfrm>
            <a:custGeom>
              <a:avLst/>
              <a:gdLst/>
              <a:ahLst/>
              <a:cxnLst/>
              <a:rect l="l" t="t" r="r" b="b"/>
              <a:pathLst>
                <a:path w="6119" h="6919" extrusionOk="0">
                  <a:moveTo>
                    <a:pt x="4019" y="1"/>
                  </a:moveTo>
                  <a:cubicBezTo>
                    <a:pt x="3649" y="1"/>
                    <a:pt x="3140" y="11"/>
                    <a:pt x="3059" y="11"/>
                  </a:cubicBezTo>
                  <a:cubicBezTo>
                    <a:pt x="1371" y="11"/>
                    <a:pt x="1" y="1557"/>
                    <a:pt x="1" y="3465"/>
                  </a:cubicBezTo>
                  <a:cubicBezTo>
                    <a:pt x="1" y="5372"/>
                    <a:pt x="1371" y="6918"/>
                    <a:pt x="3059" y="6918"/>
                  </a:cubicBezTo>
                  <a:cubicBezTo>
                    <a:pt x="3183" y="6918"/>
                    <a:pt x="3313" y="6919"/>
                    <a:pt x="3445" y="6919"/>
                  </a:cubicBezTo>
                  <a:cubicBezTo>
                    <a:pt x="4076" y="6919"/>
                    <a:pt x="4757" y="6896"/>
                    <a:pt x="5011" y="6633"/>
                  </a:cubicBezTo>
                  <a:cubicBezTo>
                    <a:pt x="5669" y="5943"/>
                    <a:pt x="6119" y="4550"/>
                    <a:pt x="6119" y="3465"/>
                  </a:cubicBezTo>
                  <a:cubicBezTo>
                    <a:pt x="6119" y="1699"/>
                    <a:pt x="5899" y="219"/>
                    <a:pt x="4397" y="11"/>
                  </a:cubicBezTo>
                  <a:cubicBezTo>
                    <a:pt x="4353" y="3"/>
                    <a:pt x="4203" y="1"/>
                    <a:pt x="4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7"/>
            <p:cNvSpPr/>
            <p:nvPr/>
          </p:nvSpPr>
          <p:spPr>
            <a:xfrm>
              <a:off x="3454849" y="3477117"/>
              <a:ext cx="382451" cy="432596"/>
            </a:xfrm>
            <a:custGeom>
              <a:avLst/>
              <a:gdLst/>
              <a:ahLst/>
              <a:cxnLst/>
              <a:rect l="l" t="t" r="r" b="b"/>
              <a:pathLst>
                <a:path w="6107" h="6908" extrusionOk="0">
                  <a:moveTo>
                    <a:pt x="3059" y="1"/>
                  </a:moveTo>
                  <a:cubicBezTo>
                    <a:pt x="1371" y="1"/>
                    <a:pt x="1" y="1547"/>
                    <a:pt x="1" y="3455"/>
                  </a:cubicBezTo>
                  <a:cubicBezTo>
                    <a:pt x="1" y="5362"/>
                    <a:pt x="1371" y="6908"/>
                    <a:pt x="3059" y="6908"/>
                  </a:cubicBezTo>
                  <a:cubicBezTo>
                    <a:pt x="4747" y="6908"/>
                    <a:pt x="6107" y="5362"/>
                    <a:pt x="6107" y="3455"/>
                  </a:cubicBezTo>
                  <a:cubicBezTo>
                    <a:pt x="6107" y="1547"/>
                    <a:pt x="4747" y="1"/>
                    <a:pt x="3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7"/>
            <p:cNvSpPr/>
            <p:nvPr/>
          </p:nvSpPr>
          <p:spPr>
            <a:xfrm>
              <a:off x="3562627" y="3595912"/>
              <a:ext cx="167585" cy="194380"/>
            </a:xfrm>
            <a:custGeom>
              <a:avLst/>
              <a:gdLst/>
              <a:ahLst/>
              <a:cxnLst/>
              <a:rect l="l" t="t" r="r" b="b"/>
              <a:pathLst>
                <a:path w="2676" h="3104" extrusionOk="0">
                  <a:moveTo>
                    <a:pt x="1338" y="1"/>
                  </a:moveTo>
                  <a:cubicBezTo>
                    <a:pt x="592" y="1"/>
                    <a:pt x="0" y="703"/>
                    <a:pt x="0" y="1558"/>
                  </a:cubicBezTo>
                  <a:cubicBezTo>
                    <a:pt x="0" y="2413"/>
                    <a:pt x="592" y="3103"/>
                    <a:pt x="1338" y="3103"/>
                  </a:cubicBezTo>
                  <a:cubicBezTo>
                    <a:pt x="2073" y="3103"/>
                    <a:pt x="2676" y="2413"/>
                    <a:pt x="2676" y="1558"/>
                  </a:cubicBezTo>
                  <a:cubicBezTo>
                    <a:pt x="2676" y="703"/>
                    <a:pt x="2073" y="1"/>
                    <a:pt x="13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7"/>
            <p:cNvSpPr/>
            <p:nvPr/>
          </p:nvSpPr>
          <p:spPr>
            <a:xfrm>
              <a:off x="3152056" y="2670602"/>
              <a:ext cx="812998" cy="987181"/>
            </a:xfrm>
            <a:custGeom>
              <a:avLst/>
              <a:gdLst/>
              <a:ahLst/>
              <a:cxnLst/>
              <a:rect l="l" t="t" r="r" b="b"/>
              <a:pathLst>
                <a:path w="12982" h="15764" extrusionOk="0">
                  <a:moveTo>
                    <a:pt x="921" y="0"/>
                  </a:moveTo>
                  <a:cubicBezTo>
                    <a:pt x="392" y="0"/>
                    <a:pt x="0" y="3"/>
                    <a:pt x="0" y="8"/>
                  </a:cubicBezTo>
                  <a:lnTo>
                    <a:pt x="0" y="2026"/>
                  </a:lnTo>
                  <a:lnTo>
                    <a:pt x="0" y="15764"/>
                  </a:lnTo>
                  <a:lnTo>
                    <a:pt x="3552" y="15764"/>
                  </a:lnTo>
                  <a:cubicBezTo>
                    <a:pt x="4035" y="15764"/>
                    <a:pt x="4309" y="14546"/>
                    <a:pt x="4397" y="14141"/>
                  </a:cubicBezTo>
                  <a:lnTo>
                    <a:pt x="4397" y="14097"/>
                  </a:lnTo>
                  <a:cubicBezTo>
                    <a:pt x="4408" y="14097"/>
                    <a:pt x="4408" y="14086"/>
                    <a:pt x="4408" y="14086"/>
                  </a:cubicBezTo>
                  <a:cubicBezTo>
                    <a:pt x="4726" y="12660"/>
                    <a:pt x="5164" y="12463"/>
                    <a:pt x="5416" y="12189"/>
                  </a:cubicBezTo>
                  <a:cubicBezTo>
                    <a:pt x="5921" y="11630"/>
                    <a:pt x="6863" y="11466"/>
                    <a:pt x="7555" y="11466"/>
                  </a:cubicBezTo>
                  <a:cubicBezTo>
                    <a:pt x="7654" y="11460"/>
                    <a:pt x="7750" y="11457"/>
                    <a:pt x="7844" y="11457"/>
                  </a:cubicBezTo>
                  <a:cubicBezTo>
                    <a:pt x="10563" y="11457"/>
                    <a:pt x="11107" y="13834"/>
                    <a:pt x="11107" y="13834"/>
                  </a:cubicBezTo>
                  <a:lnTo>
                    <a:pt x="11370" y="15270"/>
                  </a:lnTo>
                  <a:lnTo>
                    <a:pt x="12981" y="15270"/>
                  </a:lnTo>
                  <a:lnTo>
                    <a:pt x="12981" y="13264"/>
                  </a:lnTo>
                  <a:lnTo>
                    <a:pt x="12981" y="7892"/>
                  </a:lnTo>
                  <a:cubicBezTo>
                    <a:pt x="12981" y="7694"/>
                    <a:pt x="12949" y="7507"/>
                    <a:pt x="12894" y="7321"/>
                  </a:cubicBezTo>
                  <a:cubicBezTo>
                    <a:pt x="12674" y="6630"/>
                    <a:pt x="12038" y="6148"/>
                    <a:pt x="11315" y="6060"/>
                  </a:cubicBezTo>
                  <a:lnTo>
                    <a:pt x="7017" y="5578"/>
                  </a:lnTo>
                  <a:lnTo>
                    <a:pt x="4638" y="765"/>
                  </a:lnTo>
                  <a:cubicBezTo>
                    <a:pt x="4550" y="600"/>
                    <a:pt x="4441" y="458"/>
                    <a:pt x="4309" y="327"/>
                  </a:cubicBezTo>
                  <a:cubicBezTo>
                    <a:pt x="4002" y="46"/>
                    <a:pt x="3448" y="4"/>
                    <a:pt x="3042" y="4"/>
                  </a:cubicBezTo>
                  <a:cubicBezTo>
                    <a:pt x="2956" y="4"/>
                    <a:pt x="2876" y="6"/>
                    <a:pt x="2807" y="8"/>
                  </a:cubicBezTo>
                  <a:lnTo>
                    <a:pt x="2665" y="8"/>
                  </a:lnTo>
                  <a:cubicBezTo>
                    <a:pt x="2117" y="3"/>
                    <a:pt x="1450" y="0"/>
                    <a:pt x="9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7"/>
            <p:cNvSpPr/>
            <p:nvPr/>
          </p:nvSpPr>
          <p:spPr>
            <a:xfrm>
              <a:off x="3152056" y="3215543"/>
              <a:ext cx="812998" cy="94122"/>
            </a:xfrm>
            <a:custGeom>
              <a:avLst/>
              <a:gdLst/>
              <a:ahLst/>
              <a:cxnLst/>
              <a:rect l="l" t="t" r="r" b="b"/>
              <a:pathLst>
                <a:path w="12982" h="1503" extrusionOk="0">
                  <a:moveTo>
                    <a:pt x="0" y="1"/>
                  </a:moveTo>
                  <a:lnTo>
                    <a:pt x="0" y="1503"/>
                  </a:lnTo>
                  <a:lnTo>
                    <a:pt x="12981" y="1503"/>
                  </a:lnTo>
                  <a:lnTo>
                    <a:pt x="129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7"/>
            <p:cNvSpPr/>
            <p:nvPr/>
          </p:nvSpPr>
          <p:spPr>
            <a:xfrm>
              <a:off x="3146545" y="2711808"/>
              <a:ext cx="435369" cy="857365"/>
            </a:xfrm>
            <a:custGeom>
              <a:avLst/>
              <a:gdLst/>
              <a:ahLst/>
              <a:cxnLst/>
              <a:rect l="l" t="t" r="r" b="b"/>
              <a:pathLst>
                <a:path w="6952" h="13691" extrusionOk="0">
                  <a:moveTo>
                    <a:pt x="2663" y="1"/>
                  </a:moveTo>
                  <a:cubicBezTo>
                    <a:pt x="2464" y="1"/>
                    <a:pt x="2266" y="8"/>
                    <a:pt x="2073" y="8"/>
                  </a:cubicBezTo>
                  <a:lnTo>
                    <a:pt x="319" y="8"/>
                  </a:lnTo>
                  <a:cubicBezTo>
                    <a:pt x="231" y="8"/>
                    <a:pt x="231" y="129"/>
                    <a:pt x="319" y="129"/>
                  </a:cubicBezTo>
                  <a:lnTo>
                    <a:pt x="2873" y="129"/>
                  </a:lnTo>
                  <a:cubicBezTo>
                    <a:pt x="3542" y="140"/>
                    <a:pt x="4210" y="425"/>
                    <a:pt x="4517" y="1039"/>
                  </a:cubicBezTo>
                  <a:cubicBezTo>
                    <a:pt x="4693" y="1389"/>
                    <a:pt x="4868" y="1730"/>
                    <a:pt x="5033" y="2069"/>
                  </a:cubicBezTo>
                  <a:cubicBezTo>
                    <a:pt x="5548" y="3100"/>
                    <a:pt x="6064" y="4120"/>
                    <a:pt x="6579" y="5139"/>
                  </a:cubicBezTo>
                  <a:cubicBezTo>
                    <a:pt x="6644" y="5282"/>
                    <a:pt x="6710" y="5414"/>
                    <a:pt x="6776" y="5545"/>
                  </a:cubicBezTo>
                  <a:cubicBezTo>
                    <a:pt x="6785" y="5563"/>
                    <a:pt x="6794" y="5587"/>
                    <a:pt x="6808" y="5607"/>
                  </a:cubicBezTo>
                  <a:lnTo>
                    <a:pt x="6808" y="5607"/>
                  </a:lnTo>
                  <a:cubicBezTo>
                    <a:pt x="6809" y="5613"/>
                    <a:pt x="6809" y="5621"/>
                    <a:pt x="6809" y="5633"/>
                  </a:cubicBezTo>
                  <a:cubicBezTo>
                    <a:pt x="6798" y="5764"/>
                    <a:pt x="6809" y="5907"/>
                    <a:pt x="6809" y="6038"/>
                  </a:cubicBezTo>
                  <a:lnTo>
                    <a:pt x="6809" y="6795"/>
                  </a:lnTo>
                  <a:lnTo>
                    <a:pt x="6809" y="9865"/>
                  </a:lnTo>
                  <a:lnTo>
                    <a:pt x="6809" y="9867"/>
                  </a:lnTo>
                  <a:lnTo>
                    <a:pt x="6809" y="9867"/>
                  </a:lnTo>
                  <a:cubicBezTo>
                    <a:pt x="5780" y="9903"/>
                    <a:pt x="4789" y="10278"/>
                    <a:pt x="4167" y="11137"/>
                  </a:cubicBezTo>
                  <a:cubicBezTo>
                    <a:pt x="3739" y="11717"/>
                    <a:pt x="3509" y="12441"/>
                    <a:pt x="3432" y="13154"/>
                  </a:cubicBezTo>
                  <a:cubicBezTo>
                    <a:pt x="3423" y="13287"/>
                    <a:pt x="3405" y="13420"/>
                    <a:pt x="3408" y="13559"/>
                  </a:cubicBezTo>
                  <a:lnTo>
                    <a:pt x="88" y="13559"/>
                  </a:lnTo>
                  <a:cubicBezTo>
                    <a:pt x="0" y="13559"/>
                    <a:pt x="0" y="13691"/>
                    <a:pt x="88" y="13691"/>
                  </a:cubicBezTo>
                  <a:lnTo>
                    <a:pt x="3476" y="13691"/>
                  </a:lnTo>
                  <a:cubicBezTo>
                    <a:pt x="3509" y="13691"/>
                    <a:pt x="3542" y="13658"/>
                    <a:pt x="3531" y="13625"/>
                  </a:cubicBezTo>
                  <a:cubicBezTo>
                    <a:pt x="3520" y="13220"/>
                    <a:pt x="3596" y="12814"/>
                    <a:pt x="3706" y="12430"/>
                  </a:cubicBezTo>
                  <a:cubicBezTo>
                    <a:pt x="3915" y="11641"/>
                    <a:pt x="4364" y="10906"/>
                    <a:pt x="5066" y="10467"/>
                  </a:cubicBezTo>
                  <a:cubicBezTo>
                    <a:pt x="5614" y="10128"/>
                    <a:pt x="6250" y="10007"/>
                    <a:pt x="6875" y="9996"/>
                  </a:cubicBezTo>
                  <a:cubicBezTo>
                    <a:pt x="6908" y="9985"/>
                    <a:pt x="6941" y="9963"/>
                    <a:pt x="6941" y="9931"/>
                  </a:cubicBezTo>
                  <a:lnTo>
                    <a:pt x="6941" y="7168"/>
                  </a:lnTo>
                  <a:lnTo>
                    <a:pt x="6941" y="5753"/>
                  </a:lnTo>
                  <a:cubicBezTo>
                    <a:pt x="6941" y="5687"/>
                    <a:pt x="6951" y="5611"/>
                    <a:pt x="6929" y="5556"/>
                  </a:cubicBezTo>
                  <a:cubicBezTo>
                    <a:pt x="6897" y="5468"/>
                    <a:pt x="6842" y="5380"/>
                    <a:pt x="6798" y="5304"/>
                  </a:cubicBezTo>
                  <a:cubicBezTo>
                    <a:pt x="6294" y="4306"/>
                    <a:pt x="5801" y="3309"/>
                    <a:pt x="5296" y="2310"/>
                  </a:cubicBezTo>
                  <a:cubicBezTo>
                    <a:pt x="5088" y="1894"/>
                    <a:pt x="4890" y="1489"/>
                    <a:pt x="4682" y="1082"/>
                  </a:cubicBezTo>
                  <a:cubicBezTo>
                    <a:pt x="4649" y="1006"/>
                    <a:pt x="4605" y="929"/>
                    <a:pt x="4561" y="853"/>
                  </a:cubicBezTo>
                  <a:cubicBezTo>
                    <a:pt x="4342" y="480"/>
                    <a:pt x="3959" y="227"/>
                    <a:pt x="3542" y="96"/>
                  </a:cubicBezTo>
                  <a:cubicBezTo>
                    <a:pt x="3259" y="17"/>
                    <a:pt x="2960" y="1"/>
                    <a:pt x="2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7"/>
            <p:cNvSpPr/>
            <p:nvPr/>
          </p:nvSpPr>
          <p:spPr>
            <a:xfrm>
              <a:off x="3171282" y="2747315"/>
              <a:ext cx="368047" cy="331711"/>
            </a:xfrm>
            <a:custGeom>
              <a:avLst/>
              <a:gdLst/>
              <a:ahLst/>
              <a:cxnLst/>
              <a:rect l="l" t="t" r="r" b="b"/>
              <a:pathLst>
                <a:path w="5877" h="5297" extrusionOk="0">
                  <a:moveTo>
                    <a:pt x="735" y="1"/>
                  </a:moveTo>
                  <a:cubicBezTo>
                    <a:pt x="582" y="1"/>
                    <a:pt x="406" y="11"/>
                    <a:pt x="297" y="121"/>
                  </a:cubicBezTo>
                  <a:cubicBezTo>
                    <a:pt x="175" y="242"/>
                    <a:pt x="154" y="428"/>
                    <a:pt x="154" y="603"/>
                  </a:cubicBezTo>
                  <a:cubicBezTo>
                    <a:pt x="110" y="1799"/>
                    <a:pt x="66" y="2993"/>
                    <a:pt x="11" y="4189"/>
                  </a:cubicBezTo>
                  <a:cubicBezTo>
                    <a:pt x="0" y="4506"/>
                    <a:pt x="11" y="4879"/>
                    <a:pt x="241" y="5076"/>
                  </a:cubicBezTo>
                  <a:cubicBezTo>
                    <a:pt x="406" y="5230"/>
                    <a:pt x="636" y="5252"/>
                    <a:pt x="855" y="5263"/>
                  </a:cubicBezTo>
                  <a:cubicBezTo>
                    <a:pt x="1184" y="5288"/>
                    <a:pt x="1556" y="5297"/>
                    <a:pt x="1951" y="5297"/>
                  </a:cubicBezTo>
                  <a:cubicBezTo>
                    <a:pt x="2977" y="5297"/>
                    <a:pt x="4162" y="5235"/>
                    <a:pt x="5175" y="5219"/>
                  </a:cubicBezTo>
                  <a:cubicBezTo>
                    <a:pt x="5603" y="5219"/>
                    <a:pt x="5877" y="4737"/>
                    <a:pt x="5679" y="4342"/>
                  </a:cubicBezTo>
                  <a:cubicBezTo>
                    <a:pt x="5143" y="3234"/>
                    <a:pt x="4736" y="2357"/>
                    <a:pt x="4024" y="1086"/>
                  </a:cubicBezTo>
                  <a:cubicBezTo>
                    <a:pt x="3827" y="735"/>
                    <a:pt x="3586" y="395"/>
                    <a:pt x="3245" y="198"/>
                  </a:cubicBezTo>
                  <a:cubicBezTo>
                    <a:pt x="2906" y="11"/>
                    <a:pt x="2500" y="1"/>
                    <a:pt x="21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7"/>
            <p:cNvSpPr/>
            <p:nvPr/>
          </p:nvSpPr>
          <p:spPr>
            <a:xfrm>
              <a:off x="3189819" y="2937499"/>
              <a:ext cx="302166" cy="141464"/>
            </a:xfrm>
            <a:custGeom>
              <a:avLst/>
              <a:gdLst/>
              <a:ahLst/>
              <a:cxnLst/>
              <a:rect l="l" t="t" r="r" b="b"/>
              <a:pathLst>
                <a:path w="4825" h="2259" extrusionOk="0">
                  <a:moveTo>
                    <a:pt x="4747" y="0"/>
                  </a:moveTo>
                  <a:lnTo>
                    <a:pt x="4747" y="0"/>
                  </a:lnTo>
                  <a:cubicBezTo>
                    <a:pt x="4759" y="29"/>
                    <a:pt x="4773" y="54"/>
                    <a:pt x="4788" y="80"/>
                  </a:cubicBezTo>
                  <a:lnTo>
                    <a:pt x="4788" y="80"/>
                  </a:lnTo>
                  <a:lnTo>
                    <a:pt x="4747" y="0"/>
                  </a:lnTo>
                  <a:close/>
                  <a:moveTo>
                    <a:pt x="4788" y="80"/>
                  </a:moveTo>
                  <a:lnTo>
                    <a:pt x="4825" y="154"/>
                  </a:lnTo>
                  <a:cubicBezTo>
                    <a:pt x="4814" y="128"/>
                    <a:pt x="4801" y="104"/>
                    <a:pt x="4788" y="80"/>
                  </a:cubicBezTo>
                  <a:close/>
                  <a:moveTo>
                    <a:pt x="1" y="2095"/>
                  </a:moveTo>
                  <a:lnTo>
                    <a:pt x="1" y="2095"/>
                  </a:lnTo>
                  <a:cubicBezTo>
                    <a:pt x="27" y="2115"/>
                    <a:pt x="58" y="2131"/>
                    <a:pt x="98" y="2145"/>
                  </a:cubicBezTo>
                  <a:lnTo>
                    <a:pt x="98" y="2145"/>
                  </a:lnTo>
                  <a:cubicBezTo>
                    <a:pt x="64" y="2131"/>
                    <a:pt x="30" y="2112"/>
                    <a:pt x="1" y="2095"/>
                  </a:cubicBezTo>
                  <a:close/>
                  <a:moveTo>
                    <a:pt x="98" y="2145"/>
                  </a:moveTo>
                  <a:lnTo>
                    <a:pt x="98" y="2145"/>
                  </a:lnTo>
                  <a:cubicBezTo>
                    <a:pt x="127" y="2157"/>
                    <a:pt x="157" y="2166"/>
                    <a:pt x="186" y="2171"/>
                  </a:cubicBezTo>
                  <a:cubicBezTo>
                    <a:pt x="153" y="2163"/>
                    <a:pt x="124" y="2154"/>
                    <a:pt x="98" y="2145"/>
                  </a:cubicBezTo>
                  <a:close/>
                  <a:moveTo>
                    <a:pt x="384" y="2215"/>
                  </a:moveTo>
                  <a:lnTo>
                    <a:pt x="384" y="2215"/>
                  </a:lnTo>
                  <a:cubicBezTo>
                    <a:pt x="400" y="2218"/>
                    <a:pt x="415" y="2220"/>
                    <a:pt x="431" y="2222"/>
                  </a:cubicBezTo>
                  <a:lnTo>
                    <a:pt x="431" y="2222"/>
                  </a:lnTo>
                  <a:cubicBezTo>
                    <a:pt x="415" y="2220"/>
                    <a:pt x="399" y="2217"/>
                    <a:pt x="384" y="2215"/>
                  </a:cubicBezTo>
                  <a:close/>
                  <a:moveTo>
                    <a:pt x="431" y="2222"/>
                  </a:moveTo>
                  <a:cubicBezTo>
                    <a:pt x="621" y="2248"/>
                    <a:pt x="854" y="2249"/>
                    <a:pt x="1097" y="2259"/>
                  </a:cubicBezTo>
                  <a:cubicBezTo>
                    <a:pt x="910" y="2248"/>
                    <a:pt x="724" y="2237"/>
                    <a:pt x="559" y="2226"/>
                  </a:cubicBezTo>
                  <a:cubicBezTo>
                    <a:pt x="512" y="2226"/>
                    <a:pt x="471" y="2226"/>
                    <a:pt x="431" y="2222"/>
                  </a:cubicBezTo>
                  <a:close/>
                </a:path>
              </a:pathLst>
            </a:custGeom>
            <a:solidFill>
              <a:srgbClr val="FFB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7"/>
            <p:cNvSpPr/>
            <p:nvPr/>
          </p:nvSpPr>
          <p:spPr>
            <a:xfrm>
              <a:off x="3189819" y="2856466"/>
              <a:ext cx="302166" cy="222498"/>
            </a:xfrm>
            <a:custGeom>
              <a:avLst/>
              <a:gdLst/>
              <a:ahLst/>
              <a:cxnLst/>
              <a:rect l="l" t="t" r="r" b="b"/>
              <a:pathLst>
                <a:path w="4825" h="3553" extrusionOk="0">
                  <a:moveTo>
                    <a:pt x="4090" y="0"/>
                  </a:moveTo>
                  <a:lnTo>
                    <a:pt x="1" y="3389"/>
                  </a:lnTo>
                  <a:cubicBezTo>
                    <a:pt x="55" y="3421"/>
                    <a:pt x="121" y="3454"/>
                    <a:pt x="186" y="3465"/>
                  </a:cubicBezTo>
                  <a:cubicBezTo>
                    <a:pt x="242" y="3487"/>
                    <a:pt x="307" y="3498"/>
                    <a:pt x="384" y="3509"/>
                  </a:cubicBezTo>
                  <a:cubicBezTo>
                    <a:pt x="439" y="3520"/>
                    <a:pt x="493" y="3520"/>
                    <a:pt x="559" y="3520"/>
                  </a:cubicBezTo>
                  <a:cubicBezTo>
                    <a:pt x="724" y="3531"/>
                    <a:pt x="910" y="3542"/>
                    <a:pt x="1097" y="3553"/>
                  </a:cubicBezTo>
                  <a:lnTo>
                    <a:pt x="1141" y="3553"/>
                  </a:lnTo>
                  <a:cubicBezTo>
                    <a:pt x="1601" y="3553"/>
                    <a:pt x="2094" y="3520"/>
                    <a:pt x="2413" y="3520"/>
                  </a:cubicBezTo>
                  <a:lnTo>
                    <a:pt x="4825" y="1448"/>
                  </a:lnTo>
                  <a:cubicBezTo>
                    <a:pt x="4803" y="1393"/>
                    <a:pt x="4769" y="1349"/>
                    <a:pt x="4747" y="1294"/>
                  </a:cubicBezTo>
                  <a:lnTo>
                    <a:pt x="40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7"/>
            <p:cNvSpPr/>
            <p:nvPr/>
          </p:nvSpPr>
          <p:spPr>
            <a:xfrm>
              <a:off x="3171971" y="3025359"/>
              <a:ext cx="63" cy="2818"/>
            </a:xfrm>
            <a:custGeom>
              <a:avLst/>
              <a:gdLst/>
              <a:ahLst/>
              <a:cxnLst/>
              <a:rect l="l" t="t" r="r" b="b"/>
              <a:pathLst>
                <a:path w="1" h="45" extrusionOk="0">
                  <a:moveTo>
                    <a:pt x="0" y="1"/>
                  </a:moveTo>
                  <a:lnTo>
                    <a:pt x="0" y="4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B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7"/>
            <p:cNvSpPr/>
            <p:nvPr/>
          </p:nvSpPr>
          <p:spPr>
            <a:xfrm>
              <a:off x="3171971" y="2780254"/>
              <a:ext cx="251377" cy="247234"/>
            </a:xfrm>
            <a:custGeom>
              <a:avLst/>
              <a:gdLst/>
              <a:ahLst/>
              <a:cxnLst/>
              <a:rect l="l" t="t" r="r" b="b"/>
              <a:pathLst>
                <a:path w="4014" h="3948" extrusionOk="0">
                  <a:moveTo>
                    <a:pt x="3629" y="1"/>
                  </a:moveTo>
                  <a:lnTo>
                    <a:pt x="33" y="2994"/>
                  </a:lnTo>
                  <a:lnTo>
                    <a:pt x="0" y="3915"/>
                  </a:lnTo>
                  <a:lnTo>
                    <a:pt x="0" y="3948"/>
                  </a:lnTo>
                  <a:lnTo>
                    <a:pt x="4013" y="560"/>
                  </a:lnTo>
                  <a:lnTo>
                    <a:pt x="36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7"/>
            <p:cNvSpPr/>
            <p:nvPr/>
          </p:nvSpPr>
          <p:spPr>
            <a:xfrm>
              <a:off x="3502194" y="2967057"/>
              <a:ext cx="28933" cy="107773"/>
            </a:xfrm>
            <a:custGeom>
              <a:avLst/>
              <a:gdLst/>
              <a:ahLst/>
              <a:cxnLst/>
              <a:rect l="l" t="t" r="r" b="b"/>
              <a:pathLst>
                <a:path w="462" h="1721" extrusionOk="0">
                  <a:moveTo>
                    <a:pt x="1" y="0"/>
                  </a:moveTo>
                  <a:lnTo>
                    <a:pt x="1" y="1721"/>
                  </a:lnTo>
                  <a:lnTo>
                    <a:pt x="297" y="1721"/>
                  </a:lnTo>
                  <a:cubicBezTo>
                    <a:pt x="385" y="1721"/>
                    <a:pt x="461" y="1645"/>
                    <a:pt x="461" y="1557"/>
                  </a:cubicBezTo>
                  <a:lnTo>
                    <a:pt x="461" y="987"/>
                  </a:lnTo>
                  <a:cubicBezTo>
                    <a:pt x="461" y="953"/>
                    <a:pt x="451" y="932"/>
                    <a:pt x="439" y="91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7"/>
            <p:cNvSpPr/>
            <p:nvPr/>
          </p:nvSpPr>
          <p:spPr>
            <a:xfrm>
              <a:off x="3432241" y="2959041"/>
              <a:ext cx="91933" cy="105206"/>
            </a:xfrm>
            <a:custGeom>
              <a:avLst/>
              <a:gdLst/>
              <a:ahLst/>
              <a:cxnLst/>
              <a:rect l="l" t="t" r="r" b="b"/>
              <a:pathLst>
                <a:path w="1468" h="1680" extrusionOk="0">
                  <a:moveTo>
                    <a:pt x="91" y="1"/>
                  </a:moveTo>
                  <a:cubicBezTo>
                    <a:pt x="44" y="1"/>
                    <a:pt x="1" y="63"/>
                    <a:pt x="43" y="106"/>
                  </a:cubicBezTo>
                  <a:cubicBezTo>
                    <a:pt x="208" y="282"/>
                    <a:pt x="350" y="467"/>
                    <a:pt x="493" y="643"/>
                  </a:cubicBezTo>
                  <a:lnTo>
                    <a:pt x="1183" y="1466"/>
                  </a:lnTo>
                  <a:cubicBezTo>
                    <a:pt x="1227" y="1531"/>
                    <a:pt x="1283" y="1597"/>
                    <a:pt x="1337" y="1663"/>
                  </a:cubicBezTo>
                  <a:cubicBezTo>
                    <a:pt x="1349" y="1675"/>
                    <a:pt x="1363" y="1680"/>
                    <a:pt x="1376" y="1680"/>
                  </a:cubicBezTo>
                  <a:cubicBezTo>
                    <a:pt x="1424" y="1680"/>
                    <a:pt x="1468" y="1615"/>
                    <a:pt x="1425" y="1564"/>
                  </a:cubicBezTo>
                  <a:cubicBezTo>
                    <a:pt x="1052" y="1115"/>
                    <a:pt x="679" y="676"/>
                    <a:pt x="306" y="226"/>
                  </a:cubicBezTo>
                  <a:cubicBezTo>
                    <a:pt x="252" y="160"/>
                    <a:pt x="197" y="84"/>
                    <a:pt x="131" y="18"/>
                  </a:cubicBezTo>
                  <a:cubicBezTo>
                    <a:pt x="119" y="6"/>
                    <a:pt x="105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7"/>
            <p:cNvSpPr/>
            <p:nvPr/>
          </p:nvSpPr>
          <p:spPr>
            <a:xfrm>
              <a:off x="3397171" y="2926478"/>
              <a:ext cx="65255" cy="127750"/>
            </a:xfrm>
            <a:custGeom>
              <a:avLst/>
              <a:gdLst/>
              <a:ahLst/>
              <a:cxnLst/>
              <a:rect l="l" t="t" r="r" b="b"/>
              <a:pathLst>
                <a:path w="1042" h="2040" extrusionOk="0">
                  <a:moveTo>
                    <a:pt x="296" y="1"/>
                  </a:moveTo>
                  <a:cubicBezTo>
                    <a:pt x="132" y="1"/>
                    <a:pt x="1" y="144"/>
                    <a:pt x="1" y="319"/>
                  </a:cubicBezTo>
                  <a:lnTo>
                    <a:pt x="1" y="1722"/>
                  </a:lnTo>
                  <a:cubicBezTo>
                    <a:pt x="1" y="1898"/>
                    <a:pt x="132" y="2040"/>
                    <a:pt x="286" y="2040"/>
                  </a:cubicBezTo>
                  <a:lnTo>
                    <a:pt x="768" y="2040"/>
                  </a:lnTo>
                  <a:cubicBezTo>
                    <a:pt x="922" y="2040"/>
                    <a:pt x="1042" y="1898"/>
                    <a:pt x="1042" y="1722"/>
                  </a:cubicBezTo>
                  <a:lnTo>
                    <a:pt x="1042" y="341"/>
                  </a:lnTo>
                  <a:cubicBezTo>
                    <a:pt x="1042" y="176"/>
                    <a:pt x="922" y="34"/>
                    <a:pt x="779" y="23"/>
                  </a:cubicBezTo>
                  <a:lnTo>
                    <a:pt x="2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7"/>
            <p:cNvSpPr/>
            <p:nvPr/>
          </p:nvSpPr>
          <p:spPr>
            <a:xfrm>
              <a:off x="3857216" y="3052161"/>
              <a:ext cx="105085" cy="90803"/>
            </a:xfrm>
            <a:custGeom>
              <a:avLst/>
              <a:gdLst/>
              <a:ahLst/>
              <a:cxnLst/>
              <a:rect l="l" t="t" r="r" b="b"/>
              <a:pathLst>
                <a:path w="1678" h="1450" extrusionOk="0">
                  <a:moveTo>
                    <a:pt x="230" y="1"/>
                  </a:moveTo>
                  <a:cubicBezTo>
                    <a:pt x="230" y="1"/>
                    <a:pt x="0" y="1119"/>
                    <a:pt x="449" y="1327"/>
                  </a:cubicBezTo>
                  <a:cubicBezTo>
                    <a:pt x="658" y="1423"/>
                    <a:pt x="936" y="1449"/>
                    <a:pt x="1176" y="1449"/>
                  </a:cubicBezTo>
                  <a:cubicBezTo>
                    <a:pt x="1453" y="1449"/>
                    <a:pt x="1677" y="1414"/>
                    <a:pt x="1677" y="1414"/>
                  </a:cubicBezTo>
                  <a:cubicBezTo>
                    <a:pt x="1677" y="1414"/>
                    <a:pt x="1513" y="121"/>
                    <a:pt x="2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7"/>
            <p:cNvSpPr/>
            <p:nvPr/>
          </p:nvSpPr>
          <p:spPr>
            <a:xfrm>
              <a:off x="3815320" y="3470980"/>
              <a:ext cx="199147" cy="231390"/>
            </a:xfrm>
            <a:custGeom>
              <a:avLst/>
              <a:gdLst/>
              <a:ahLst/>
              <a:cxnLst/>
              <a:rect l="l" t="t" r="r" b="b"/>
              <a:pathLst>
                <a:path w="3180" h="3695" extrusionOk="0">
                  <a:moveTo>
                    <a:pt x="0" y="0"/>
                  </a:moveTo>
                  <a:lnTo>
                    <a:pt x="833" y="3695"/>
                  </a:lnTo>
                  <a:lnTo>
                    <a:pt x="2566" y="3695"/>
                  </a:lnTo>
                  <a:cubicBezTo>
                    <a:pt x="2906" y="3695"/>
                    <a:pt x="3180" y="3421"/>
                    <a:pt x="3180" y="3092"/>
                  </a:cubicBezTo>
                  <a:lnTo>
                    <a:pt x="3180" y="603"/>
                  </a:lnTo>
                  <a:cubicBezTo>
                    <a:pt x="3180" y="274"/>
                    <a:pt x="2906" y="0"/>
                    <a:pt x="2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7"/>
            <p:cNvSpPr/>
            <p:nvPr/>
          </p:nvSpPr>
          <p:spPr>
            <a:xfrm>
              <a:off x="3889468" y="3370033"/>
              <a:ext cx="75588" cy="56360"/>
            </a:xfrm>
            <a:custGeom>
              <a:avLst/>
              <a:gdLst/>
              <a:ahLst/>
              <a:cxnLst/>
              <a:rect l="l" t="t" r="r" b="b"/>
              <a:pathLst>
                <a:path w="1207" h="900" extrusionOk="0">
                  <a:moveTo>
                    <a:pt x="55" y="0"/>
                  </a:moveTo>
                  <a:cubicBezTo>
                    <a:pt x="22" y="0"/>
                    <a:pt x="0" y="22"/>
                    <a:pt x="0" y="66"/>
                  </a:cubicBezTo>
                  <a:lnTo>
                    <a:pt x="0" y="834"/>
                  </a:lnTo>
                  <a:cubicBezTo>
                    <a:pt x="0" y="867"/>
                    <a:pt x="22" y="899"/>
                    <a:pt x="55" y="899"/>
                  </a:cubicBezTo>
                  <a:lnTo>
                    <a:pt x="1206" y="899"/>
                  </a:lnTo>
                  <a:lnTo>
                    <a:pt x="12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7"/>
            <p:cNvSpPr/>
            <p:nvPr/>
          </p:nvSpPr>
          <p:spPr>
            <a:xfrm>
              <a:off x="690569" y="2423933"/>
              <a:ext cx="641969" cy="1253076"/>
            </a:xfrm>
            <a:custGeom>
              <a:avLst/>
              <a:gdLst/>
              <a:ahLst/>
              <a:cxnLst/>
              <a:rect l="l" t="t" r="r" b="b"/>
              <a:pathLst>
                <a:path w="10251" h="20010" extrusionOk="0">
                  <a:moveTo>
                    <a:pt x="0" y="0"/>
                  </a:moveTo>
                  <a:lnTo>
                    <a:pt x="0" y="20010"/>
                  </a:lnTo>
                  <a:lnTo>
                    <a:pt x="10251" y="20010"/>
                  </a:lnTo>
                  <a:lnTo>
                    <a:pt x="102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7"/>
            <p:cNvSpPr/>
            <p:nvPr/>
          </p:nvSpPr>
          <p:spPr>
            <a:xfrm>
              <a:off x="1332478" y="2423933"/>
              <a:ext cx="1828587" cy="1222141"/>
            </a:xfrm>
            <a:custGeom>
              <a:avLst/>
              <a:gdLst/>
              <a:ahLst/>
              <a:cxnLst/>
              <a:rect l="l" t="t" r="r" b="b"/>
              <a:pathLst>
                <a:path w="29199" h="19516" extrusionOk="0">
                  <a:moveTo>
                    <a:pt x="1" y="0"/>
                  </a:moveTo>
                  <a:lnTo>
                    <a:pt x="1" y="19516"/>
                  </a:lnTo>
                  <a:lnTo>
                    <a:pt x="6985" y="19516"/>
                  </a:lnTo>
                  <a:lnTo>
                    <a:pt x="7534" y="17883"/>
                  </a:lnTo>
                  <a:cubicBezTo>
                    <a:pt x="7709" y="16468"/>
                    <a:pt x="8542" y="15514"/>
                    <a:pt x="9968" y="15514"/>
                  </a:cubicBezTo>
                  <a:lnTo>
                    <a:pt x="12105" y="15514"/>
                  </a:lnTo>
                  <a:cubicBezTo>
                    <a:pt x="14068" y="15514"/>
                    <a:pt x="15657" y="17104"/>
                    <a:pt x="15657" y="19067"/>
                  </a:cubicBezTo>
                  <a:lnTo>
                    <a:pt x="15657" y="19516"/>
                  </a:lnTo>
                  <a:lnTo>
                    <a:pt x="29198" y="19516"/>
                  </a:lnTo>
                  <a:lnTo>
                    <a:pt x="29198" y="1283"/>
                  </a:lnTo>
                  <a:cubicBezTo>
                    <a:pt x="29198" y="570"/>
                    <a:pt x="28628" y="0"/>
                    <a:pt x="279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7"/>
            <p:cNvSpPr/>
            <p:nvPr/>
          </p:nvSpPr>
          <p:spPr>
            <a:xfrm>
              <a:off x="746118" y="2517992"/>
              <a:ext cx="539076" cy="393457"/>
            </a:xfrm>
            <a:custGeom>
              <a:avLst/>
              <a:gdLst/>
              <a:ahLst/>
              <a:cxnLst/>
              <a:rect l="l" t="t" r="r" b="b"/>
              <a:pathLst>
                <a:path w="8608" h="6283" extrusionOk="0">
                  <a:moveTo>
                    <a:pt x="1" y="1"/>
                  </a:moveTo>
                  <a:lnTo>
                    <a:pt x="1" y="6283"/>
                  </a:lnTo>
                  <a:lnTo>
                    <a:pt x="8608" y="6283"/>
                  </a:lnTo>
                  <a:lnTo>
                    <a:pt x="86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7"/>
            <p:cNvSpPr/>
            <p:nvPr/>
          </p:nvSpPr>
          <p:spPr>
            <a:xfrm>
              <a:off x="746118" y="2911386"/>
              <a:ext cx="539076" cy="688722"/>
            </a:xfrm>
            <a:custGeom>
              <a:avLst/>
              <a:gdLst/>
              <a:ahLst/>
              <a:cxnLst/>
              <a:rect l="l" t="t" r="r" b="b"/>
              <a:pathLst>
                <a:path w="8608" h="10998" extrusionOk="0">
                  <a:moveTo>
                    <a:pt x="1" y="1"/>
                  </a:moveTo>
                  <a:lnTo>
                    <a:pt x="1" y="10998"/>
                  </a:lnTo>
                  <a:lnTo>
                    <a:pt x="8608" y="10998"/>
                  </a:lnTo>
                  <a:lnTo>
                    <a:pt x="86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7"/>
            <p:cNvSpPr/>
            <p:nvPr/>
          </p:nvSpPr>
          <p:spPr>
            <a:xfrm>
              <a:off x="746118" y="2911386"/>
              <a:ext cx="539076" cy="184048"/>
            </a:xfrm>
            <a:custGeom>
              <a:avLst/>
              <a:gdLst/>
              <a:ahLst/>
              <a:cxnLst/>
              <a:rect l="l" t="t" r="r" b="b"/>
              <a:pathLst>
                <a:path w="8608" h="2939" extrusionOk="0">
                  <a:moveTo>
                    <a:pt x="1" y="1"/>
                  </a:moveTo>
                  <a:lnTo>
                    <a:pt x="8608" y="2939"/>
                  </a:lnTo>
                  <a:lnTo>
                    <a:pt x="86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7"/>
            <p:cNvSpPr/>
            <p:nvPr/>
          </p:nvSpPr>
          <p:spPr>
            <a:xfrm>
              <a:off x="1299538" y="3532037"/>
              <a:ext cx="23422" cy="23421"/>
            </a:xfrm>
            <a:custGeom>
              <a:avLst/>
              <a:gdLst/>
              <a:ahLst/>
              <a:cxnLst/>
              <a:rect l="l" t="t" r="r" b="b"/>
              <a:pathLst>
                <a:path w="374" h="374" extrusionOk="0">
                  <a:moveTo>
                    <a:pt x="188" y="1"/>
                  </a:moveTo>
                  <a:cubicBezTo>
                    <a:pt x="88" y="1"/>
                    <a:pt x="1" y="89"/>
                    <a:pt x="1" y="188"/>
                  </a:cubicBezTo>
                  <a:cubicBezTo>
                    <a:pt x="1" y="286"/>
                    <a:pt x="88" y="374"/>
                    <a:pt x="188" y="374"/>
                  </a:cubicBezTo>
                  <a:cubicBezTo>
                    <a:pt x="286" y="374"/>
                    <a:pt x="373" y="286"/>
                    <a:pt x="373" y="188"/>
                  </a:cubicBezTo>
                  <a:cubicBezTo>
                    <a:pt x="373" y="89"/>
                    <a:pt x="286" y="1"/>
                    <a:pt x="1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7"/>
            <p:cNvSpPr/>
            <p:nvPr/>
          </p:nvSpPr>
          <p:spPr>
            <a:xfrm>
              <a:off x="1299538" y="3566354"/>
              <a:ext cx="23422" cy="22795"/>
            </a:xfrm>
            <a:custGeom>
              <a:avLst/>
              <a:gdLst/>
              <a:ahLst/>
              <a:cxnLst/>
              <a:rect l="l" t="t" r="r" b="b"/>
              <a:pathLst>
                <a:path w="374" h="364" extrusionOk="0">
                  <a:moveTo>
                    <a:pt x="188" y="1"/>
                  </a:moveTo>
                  <a:cubicBezTo>
                    <a:pt x="88" y="1"/>
                    <a:pt x="1" y="78"/>
                    <a:pt x="1" y="176"/>
                  </a:cubicBezTo>
                  <a:cubicBezTo>
                    <a:pt x="1" y="276"/>
                    <a:pt x="88" y="363"/>
                    <a:pt x="188" y="363"/>
                  </a:cubicBezTo>
                  <a:cubicBezTo>
                    <a:pt x="286" y="363"/>
                    <a:pt x="373" y="276"/>
                    <a:pt x="373" y="176"/>
                  </a:cubicBezTo>
                  <a:cubicBezTo>
                    <a:pt x="373" y="78"/>
                    <a:pt x="286" y="1"/>
                    <a:pt x="1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7"/>
            <p:cNvSpPr/>
            <p:nvPr/>
          </p:nvSpPr>
          <p:spPr>
            <a:xfrm>
              <a:off x="1299538" y="3600045"/>
              <a:ext cx="23422" cy="22732"/>
            </a:xfrm>
            <a:custGeom>
              <a:avLst/>
              <a:gdLst/>
              <a:ahLst/>
              <a:cxnLst/>
              <a:rect l="l" t="t" r="r" b="b"/>
              <a:pathLst>
                <a:path w="374" h="363" extrusionOk="0">
                  <a:moveTo>
                    <a:pt x="188" y="1"/>
                  </a:moveTo>
                  <a:cubicBezTo>
                    <a:pt x="88" y="1"/>
                    <a:pt x="1" y="77"/>
                    <a:pt x="1" y="187"/>
                  </a:cubicBezTo>
                  <a:cubicBezTo>
                    <a:pt x="1" y="286"/>
                    <a:pt x="88" y="362"/>
                    <a:pt x="188" y="362"/>
                  </a:cubicBezTo>
                  <a:cubicBezTo>
                    <a:pt x="286" y="362"/>
                    <a:pt x="373" y="286"/>
                    <a:pt x="373" y="187"/>
                  </a:cubicBezTo>
                  <a:cubicBezTo>
                    <a:pt x="373" y="77"/>
                    <a:pt x="286" y="1"/>
                    <a:pt x="1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7"/>
            <p:cNvSpPr/>
            <p:nvPr/>
          </p:nvSpPr>
          <p:spPr>
            <a:xfrm>
              <a:off x="705662" y="3532037"/>
              <a:ext cx="23422" cy="23421"/>
            </a:xfrm>
            <a:custGeom>
              <a:avLst/>
              <a:gdLst/>
              <a:ahLst/>
              <a:cxnLst/>
              <a:rect l="l" t="t" r="r" b="b"/>
              <a:pathLst>
                <a:path w="374" h="374" extrusionOk="0">
                  <a:moveTo>
                    <a:pt x="186" y="1"/>
                  </a:moveTo>
                  <a:cubicBezTo>
                    <a:pt x="88" y="1"/>
                    <a:pt x="0" y="89"/>
                    <a:pt x="0" y="188"/>
                  </a:cubicBezTo>
                  <a:cubicBezTo>
                    <a:pt x="0" y="286"/>
                    <a:pt x="88" y="374"/>
                    <a:pt x="186" y="374"/>
                  </a:cubicBezTo>
                  <a:cubicBezTo>
                    <a:pt x="286" y="374"/>
                    <a:pt x="373" y="286"/>
                    <a:pt x="373" y="188"/>
                  </a:cubicBezTo>
                  <a:cubicBezTo>
                    <a:pt x="373" y="89"/>
                    <a:pt x="286" y="1"/>
                    <a:pt x="1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7"/>
            <p:cNvSpPr/>
            <p:nvPr/>
          </p:nvSpPr>
          <p:spPr>
            <a:xfrm>
              <a:off x="705662" y="3566354"/>
              <a:ext cx="23422" cy="22795"/>
            </a:xfrm>
            <a:custGeom>
              <a:avLst/>
              <a:gdLst/>
              <a:ahLst/>
              <a:cxnLst/>
              <a:rect l="l" t="t" r="r" b="b"/>
              <a:pathLst>
                <a:path w="374" h="364" extrusionOk="0">
                  <a:moveTo>
                    <a:pt x="186" y="1"/>
                  </a:moveTo>
                  <a:cubicBezTo>
                    <a:pt x="88" y="1"/>
                    <a:pt x="0" y="78"/>
                    <a:pt x="0" y="176"/>
                  </a:cubicBezTo>
                  <a:cubicBezTo>
                    <a:pt x="0" y="276"/>
                    <a:pt x="88" y="363"/>
                    <a:pt x="186" y="363"/>
                  </a:cubicBezTo>
                  <a:cubicBezTo>
                    <a:pt x="286" y="363"/>
                    <a:pt x="373" y="276"/>
                    <a:pt x="373" y="176"/>
                  </a:cubicBezTo>
                  <a:cubicBezTo>
                    <a:pt x="373" y="78"/>
                    <a:pt x="286" y="1"/>
                    <a:pt x="1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7"/>
            <p:cNvSpPr/>
            <p:nvPr/>
          </p:nvSpPr>
          <p:spPr>
            <a:xfrm>
              <a:off x="705662" y="3600045"/>
              <a:ext cx="23422" cy="22732"/>
            </a:xfrm>
            <a:custGeom>
              <a:avLst/>
              <a:gdLst/>
              <a:ahLst/>
              <a:cxnLst/>
              <a:rect l="l" t="t" r="r" b="b"/>
              <a:pathLst>
                <a:path w="374" h="363" extrusionOk="0">
                  <a:moveTo>
                    <a:pt x="186" y="1"/>
                  </a:moveTo>
                  <a:cubicBezTo>
                    <a:pt x="88" y="1"/>
                    <a:pt x="0" y="77"/>
                    <a:pt x="0" y="187"/>
                  </a:cubicBezTo>
                  <a:cubicBezTo>
                    <a:pt x="0" y="286"/>
                    <a:pt x="88" y="362"/>
                    <a:pt x="186" y="362"/>
                  </a:cubicBezTo>
                  <a:cubicBezTo>
                    <a:pt x="286" y="362"/>
                    <a:pt x="373" y="286"/>
                    <a:pt x="373" y="187"/>
                  </a:cubicBezTo>
                  <a:cubicBezTo>
                    <a:pt x="373" y="77"/>
                    <a:pt x="286" y="1"/>
                    <a:pt x="1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7"/>
            <p:cNvSpPr/>
            <p:nvPr/>
          </p:nvSpPr>
          <p:spPr>
            <a:xfrm>
              <a:off x="746118" y="2821460"/>
              <a:ext cx="541831" cy="8329"/>
            </a:xfrm>
            <a:custGeom>
              <a:avLst/>
              <a:gdLst/>
              <a:ahLst/>
              <a:cxnLst/>
              <a:rect l="l" t="t" r="r" b="b"/>
              <a:pathLst>
                <a:path w="8652" h="133" extrusionOk="0">
                  <a:moveTo>
                    <a:pt x="78" y="1"/>
                  </a:moveTo>
                  <a:cubicBezTo>
                    <a:pt x="1" y="1"/>
                    <a:pt x="1" y="132"/>
                    <a:pt x="78" y="132"/>
                  </a:cubicBezTo>
                  <a:lnTo>
                    <a:pt x="8564" y="132"/>
                  </a:lnTo>
                  <a:cubicBezTo>
                    <a:pt x="8652" y="132"/>
                    <a:pt x="8652" y="1"/>
                    <a:pt x="85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7"/>
            <p:cNvSpPr/>
            <p:nvPr/>
          </p:nvSpPr>
          <p:spPr>
            <a:xfrm>
              <a:off x="746118" y="2730156"/>
              <a:ext cx="541831" cy="8266"/>
            </a:xfrm>
            <a:custGeom>
              <a:avLst/>
              <a:gdLst/>
              <a:ahLst/>
              <a:cxnLst/>
              <a:rect l="l" t="t" r="r" b="b"/>
              <a:pathLst>
                <a:path w="8652" h="132" extrusionOk="0">
                  <a:moveTo>
                    <a:pt x="78" y="0"/>
                  </a:moveTo>
                  <a:cubicBezTo>
                    <a:pt x="1" y="0"/>
                    <a:pt x="1" y="132"/>
                    <a:pt x="78" y="132"/>
                  </a:cubicBezTo>
                  <a:lnTo>
                    <a:pt x="8564" y="132"/>
                  </a:lnTo>
                  <a:cubicBezTo>
                    <a:pt x="8652" y="132"/>
                    <a:pt x="8652" y="0"/>
                    <a:pt x="85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7"/>
            <p:cNvSpPr/>
            <p:nvPr/>
          </p:nvSpPr>
          <p:spPr>
            <a:xfrm>
              <a:off x="746118" y="2639479"/>
              <a:ext cx="541831" cy="7640"/>
            </a:xfrm>
            <a:custGeom>
              <a:avLst/>
              <a:gdLst/>
              <a:ahLst/>
              <a:cxnLst/>
              <a:rect l="l" t="t" r="r" b="b"/>
              <a:pathLst>
                <a:path w="8652" h="122" extrusionOk="0">
                  <a:moveTo>
                    <a:pt x="78" y="1"/>
                  </a:moveTo>
                  <a:cubicBezTo>
                    <a:pt x="1" y="1"/>
                    <a:pt x="1" y="122"/>
                    <a:pt x="78" y="122"/>
                  </a:cubicBezTo>
                  <a:lnTo>
                    <a:pt x="8564" y="122"/>
                  </a:lnTo>
                  <a:cubicBezTo>
                    <a:pt x="8652" y="122"/>
                    <a:pt x="8652" y="1"/>
                    <a:pt x="85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7"/>
            <p:cNvSpPr/>
            <p:nvPr/>
          </p:nvSpPr>
          <p:spPr>
            <a:xfrm>
              <a:off x="743425" y="2554375"/>
              <a:ext cx="541769" cy="8266"/>
            </a:xfrm>
            <a:custGeom>
              <a:avLst/>
              <a:gdLst/>
              <a:ahLst/>
              <a:cxnLst/>
              <a:rect l="l" t="t" r="r" b="b"/>
              <a:pathLst>
                <a:path w="8651" h="132" extrusionOk="0">
                  <a:moveTo>
                    <a:pt x="88" y="0"/>
                  </a:moveTo>
                  <a:cubicBezTo>
                    <a:pt x="0" y="0"/>
                    <a:pt x="0" y="132"/>
                    <a:pt x="88" y="132"/>
                  </a:cubicBezTo>
                  <a:lnTo>
                    <a:pt x="8574" y="132"/>
                  </a:lnTo>
                  <a:cubicBezTo>
                    <a:pt x="8651" y="132"/>
                    <a:pt x="8651" y="0"/>
                    <a:pt x="8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7"/>
            <p:cNvSpPr/>
            <p:nvPr/>
          </p:nvSpPr>
          <p:spPr>
            <a:xfrm>
              <a:off x="728270" y="3600045"/>
              <a:ext cx="556924" cy="38513"/>
            </a:xfrm>
            <a:custGeom>
              <a:avLst/>
              <a:gdLst/>
              <a:ahLst/>
              <a:cxnLst/>
              <a:rect l="l" t="t" r="r" b="b"/>
              <a:pathLst>
                <a:path w="8893" h="615" extrusionOk="0">
                  <a:moveTo>
                    <a:pt x="1" y="1"/>
                  </a:moveTo>
                  <a:lnTo>
                    <a:pt x="1" y="615"/>
                  </a:lnTo>
                  <a:lnTo>
                    <a:pt x="8893" y="615"/>
                  </a:lnTo>
                  <a:lnTo>
                    <a:pt x="88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7"/>
            <p:cNvSpPr/>
            <p:nvPr/>
          </p:nvSpPr>
          <p:spPr>
            <a:xfrm>
              <a:off x="1808368" y="3469665"/>
              <a:ext cx="383202" cy="433285"/>
            </a:xfrm>
            <a:custGeom>
              <a:avLst/>
              <a:gdLst/>
              <a:ahLst/>
              <a:cxnLst/>
              <a:rect l="l" t="t" r="r" b="b"/>
              <a:pathLst>
                <a:path w="6119" h="6919" extrusionOk="0">
                  <a:moveTo>
                    <a:pt x="4018" y="0"/>
                  </a:moveTo>
                  <a:cubicBezTo>
                    <a:pt x="3649" y="0"/>
                    <a:pt x="3139" y="10"/>
                    <a:pt x="3059" y="10"/>
                  </a:cubicBezTo>
                  <a:cubicBezTo>
                    <a:pt x="1370" y="10"/>
                    <a:pt x="0" y="1556"/>
                    <a:pt x="0" y="3464"/>
                  </a:cubicBezTo>
                  <a:cubicBezTo>
                    <a:pt x="0" y="5372"/>
                    <a:pt x="1370" y="6917"/>
                    <a:pt x="3059" y="6917"/>
                  </a:cubicBezTo>
                  <a:cubicBezTo>
                    <a:pt x="3182" y="6917"/>
                    <a:pt x="3312" y="6918"/>
                    <a:pt x="3444" y="6918"/>
                  </a:cubicBezTo>
                  <a:cubicBezTo>
                    <a:pt x="4076" y="6918"/>
                    <a:pt x="4757" y="6895"/>
                    <a:pt x="5010" y="6632"/>
                  </a:cubicBezTo>
                  <a:cubicBezTo>
                    <a:pt x="5668" y="5952"/>
                    <a:pt x="6118" y="4560"/>
                    <a:pt x="6118" y="3464"/>
                  </a:cubicBezTo>
                  <a:cubicBezTo>
                    <a:pt x="6118" y="1698"/>
                    <a:pt x="5899" y="219"/>
                    <a:pt x="4396" y="10"/>
                  </a:cubicBezTo>
                  <a:cubicBezTo>
                    <a:pt x="4353" y="3"/>
                    <a:pt x="4203" y="0"/>
                    <a:pt x="40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7"/>
            <p:cNvSpPr/>
            <p:nvPr/>
          </p:nvSpPr>
          <p:spPr>
            <a:xfrm>
              <a:off x="1892098" y="3470291"/>
              <a:ext cx="382513" cy="432596"/>
            </a:xfrm>
            <a:custGeom>
              <a:avLst/>
              <a:gdLst/>
              <a:ahLst/>
              <a:cxnLst/>
              <a:rect l="l" t="t" r="r" b="b"/>
              <a:pathLst>
                <a:path w="6108" h="6908" extrusionOk="0">
                  <a:moveTo>
                    <a:pt x="3059" y="0"/>
                  </a:moveTo>
                  <a:cubicBezTo>
                    <a:pt x="1371" y="0"/>
                    <a:pt x="1" y="1546"/>
                    <a:pt x="1" y="3454"/>
                  </a:cubicBezTo>
                  <a:cubicBezTo>
                    <a:pt x="1" y="5362"/>
                    <a:pt x="1371" y="6907"/>
                    <a:pt x="3059" y="6907"/>
                  </a:cubicBezTo>
                  <a:cubicBezTo>
                    <a:pt x="4748" y="6907"/>
                    <a:pt x="6107" y="5362"/>
                    <a:pt x="6107" y="3454"/>
                  </a:cubicBezTo>
                  <a:cubicBezTo>
                    <a:pt x="6107" y="1546"/>
                    <a:pt x="4748" y="0"/>
                    <a:pt x="3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7"/>
            <p:cNvSpPr/>
            <p:nvPr/>
          </p:nvSpPr>
          <p:spPr>
            <a:xfrm>
              <a:off x="1999876" y="3589712"/>
              <a:ext cx="166958" cy="193691"/>
            </a:xfrm>
            <a:custGeom>
              <a:avLst/>
              <a:gdLst/>
              <a:ahLst/>
              <a:cxnLst/>
              <a:rect l="l" t="t" r="r" b="b"/>
              <a:pathLst>
                <a:path w="2666" h="3093" extrusionOk="0">
                  <a:moveTo>
                    <a:pt x="1338" y="1"/>
                  </a:moveTo>
                  <a:cubicBezTo>
                    <a:pt x="593" y="1"/>
                    <a:pt x="1" y="692"/>
                    <a:pt x="1" y="1547"/>
                  </a:cubicBezTo>
                  <a:cubicBezTo>
                    <a:pt x="1" y="2402"/>
                    <a:pt x="593" y="3093"/>
                    <a:pt x="1338" y="3093"/>
                  </a:cubicBezTo>
                  <a:cubicBezTo>
                    <a:pt x="2073" y="3093"/>
                    <a:pt x="2665" y="2402"/>
                    <a:pt x="2665" y="1547"/>
                  </a:cubicBezTo>
                  <a:cubicBezTo>
                    <a:pt x="2665" y="692"/>
                    <a:pt x="2073" y="1"/>
                    <a:pt x="13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7"/>
            <p:cNvSpPr/>
            <p:nvPr/>
          </p:nvSpPr>
          <p:spPr>
            <a:xfrm>
              <a:off x="778433" y="3247167"/>
              <a:ext cx="466243" cy="352252"/>
            </a:xfrm>
            <a:custGeom>
              <a:avLst/>
              <a:gdLst/>
              <a:ahLst/>
              <a:cxnLst/>
              <a:rect l="l" t="t" r="r" b="b"/>
              <a:pathLst>
                <a:path w="7445" h="5625" extrusionOk="0">
                  <a:moveTo>
                    <a:pt x="373" y="0"/>
                  </a:moveTo>
                  <a:cubicBezTo>
                    <a:pt x="165" y="0"/>
                    <a:pt x="1" y="164"/>
                    <a:pt x="1" y="362"/>
                  </a:cubicBezTo>
                  <a:lnTo>
                    <a:pt x="1" y="5405"/>
                  </a:lnTo>
                  <a:cubicBezTo>
                    <a:pt x="1" y="5526"/>
                    <a:pt x="99" y="5624"/>
                    <a:pt x="230" y="5624"/>
                  </a:cubicBezTo>
                  <a:lnTo>
                    <a:pt x="7225" y="5624"/>
                  </a:lnTo>
                  <a:cubicBezTo>
                    <a:pt x="7346" y="5624"/>
                    <a:pt x="7445" y="5526"/>
                    <a:pt x="7445" y="5405"/>
                  </a:cubicBezTo>
                  <a:lnTo>
                    <a:pt x="7445" y="220"/>
                  </a:lnTo>
                  <a:cubicBezTo>
                    <a:pt x="7445" y="98"/>
                    <a:pt x="7346" y="0"/>
                    <a:pt x="72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7"/>
            <p:cNvSpPr/>
            <p:nvPr/>
          </p:nvSpPr>
          <p:spPr>
            <a:xfrm>
              <a:off x="1090181" y="3245602"/>
              <a:ext cx="8267" cy="358389"/>
            </a:xfrm>
            <a:custGeom>
              <a:avLst/>
              <a:gdLst/>
              <a:ahLst/>
              <a:cxnLst/>
              <a:rect l="l" t="t" r="r" b="b"/>
              <a:pathLst>
                <a:path w="132" h="5723" extrusionOk="0">
                  <a:moveTo>
                    <a:pt x="66" y="0"/>
                  </a:moveTo>
                  <a:cubicBezTo>
                    <a:pt x="33" y="0"/>
                    <a:pt x="0" y="20"/>
                    <a:pt x="0" y="58"/>
                  </a:cubicBezTo>
                  <a:lnTo>
                    <a:pt x="0" y="5661"/>
                  </a:lnTo>
                  <a:cubicBezTo>
                    <a:pt x="0" y="5700"/>
                    <a:pt x="35" y="5722"/>
                    <a:pt x="69" y="5722"/>
                  </a:cubicBezTo>
                  <a:cubicBezTo>
                    <a:pt x="101" y="5722"/>
                    <a:pt x="132" y="5703"/>
                    <a:pt x="132" y="5661"/>
                  </a:cubicBezTo>
                  <a:lnTo>
                    <a:pt x="132" y="58"/>
                  </a:lnTo>
                  <a:cubicBezTo>
                    <a:pt x="132" y="20"/>
                    <a:pt x="99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7"/>
            <p:cNvSpPr/>
            <p:nvPr/>
          </p:nvSpPr>
          <p:spPr>
            <a:xfrm>
              <a:off x="902055" y="3247167"/>
              <a:ext cx="64566" cy="64564"/>
            </a:xfrm>
            <a:custGeom>
              <a:avLst/>
              <a:gdLst/>
              <a:ahLst/>
              <a:cxnLst/>
              <a:rect l="l" t="t" r="r" b="b"/>
              <a:pathLst>
                <a:path w="1031" h="1031" extrusionOk="0">
                  <a:moveTo>
                    <a:pt x="0" y="0"/>
                  </a:moveTo>
                  <a:lnTo>
                    <a:pt x="0" y="1031"/>
                  </a:lnTo>
                  <a:lnTo>
                    <a:pt x="1031" y="1031"/>
                  </a:lnTo>
                  <a:lnTo>
                    <a:pt x="10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7"/>
            <p:cNvSpPr/>
            <p:nvPr/>
          </p:nvSpPr>
          <p:spPr>
            <a:xfrm>
              <a:off x="1147108" y="3534792"/>
              <a:ext cx="64629" cy="64626"/>
            </a:xfrm>
            <a:custGeom>
              <a:avLst/>
              <a:gdLst/>
              <a:ahLst/>
              <a:cxnLst/>
              <a:rect l="l" t="t" r="r" b="b"/>
              <a:pathLst>
                <a:path w="1032" h="1032" extrusionOk="0">
                  <a:moveTo>
                    <a:pt x="1" y="1"/>
                  </a:moveTo>
                  <a:lnTo>
                    <a:pt x="1" y="1031"/>
                  </a:lnTo>
                  <a:lnTo>
                    <a:pt x="1031" y="1031"/>
                  </a:lnTo>
                  <a:lnTo>
                    <a:pt x="10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7"/>
            <p:cNvSpPr/>
            <p:nvPr/>
          </p:nvSpPr>
          <p:spPr>
            <a:xfrm>
              <a:off x="961737" y="2857844"/>
              <a:ext cx="110658" cy="21354"/>
            </a:xfrm>
            <a:custGeom>
              <a:avLst/>
              <a:gdLst/>
              <a:ahLst/>
              <a:cxnLst/>
              <a:rect l="l" t="t" r="r" b="b"/>
              <a:pathLst>
                <a:path w="1767" h="341" extrusionOk="0">
                  <a:moveTo>
                    <a:pt x="165" y="0"/>
                  </a:moveTo>
                  <a:cubicBezTo>
                    <a:pt x="78" y="0"/>
                    <a:pt x="1" y="78"/>
                    <a:pt x="1" y="165"/>
                  </a:cubicBezTo>
                  <a:cubicBezTo>
                    <a:pt x="1" y="263"/>
                    <a:pt x="78" y="341"/>
                    <a:pt x="165" y="341"/>
                  </a:cubicBezTo>
                  <a:lnTo>
                    <a:pt x="1591" y="341"/>
                  </a:lnTo>
                  <a:cubicBezTo>
                    <a:pt x="1689" y="341"/>
                    <a:pt x="1766" y="263"/>
                    <a:pt x="1766" y="165"/>
                  </a:cubicBezTo>
                  <a:cubicBezTo>
                    <a:pt x="1766" y="78"/>
                    <a:pt x="1689" y="0"/>
                    <a:pt x="1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7"/>
            <p:cNvSpPr/>
            <p:nvPr/>
          </p:nvSpPr>
          <p:spPr>
            <a:xfrm>
              <a:off x="1332478" y="2419612"/>
              <a:ext cx="579908" cy="463031"/>
            </a:xfrm>
            <a:custGeom>
              <a:avLst/>
              <a:gdLst/>
              <a:ahLst/>
              <a:cxnLst/>
              <a:rect l="l" t="t" r="r" b="b"/>
              <a:pathLst>
                <a:path w="9260" h="7394" extrusionOk="0">
                  <a:moveTo>
                    <a:pt x="9174" y="1"/>
                  </a:moveTo>
                  <a:cubicBezTo>
                    <a:pt x="9168" y="1"/>
                    <a:pt x="9162" y="2"/>
                    <a:pt x="9156" y="3"/>
                  </a:cubicBezTo>
                  <a:cubicBezTo>
                    <a:pt x="7719" y="530"/>
                    <a:pt x="6678" y="1747"/>
                    <a:pt x="5757" y="2898"/>
                  </a:cubicBezTo>
                  <a:cubicBezTo>
                    <a:pt x="4737" y="4181"/>
                    <a:pt x="3784" y="5519"/>
                    <a:pt x="2435" y="6462"/>
                  </a:cubicBezTo>
                  <a:cubicBezTo>
                    <a:pt x="1755" y="6947"/>
                    <a:pt x="980" y="7273"/>
                    <a:pt x="129" y="7273"/>
                  </a:cubicBezTo>
                  <a:cubicBezTo>
                    <a:pt x="116" y="7273"/>
                    <a:pt x="102" y="7273"/>
                    <a:pt x="89" y="7273"/>
                  </a:cubicBezTo>
                  <a:cubicBezTo>
                    <a:pt x="1" y="7273"/>
                    <a:pt x="1" y="7393"/>
                    <a:pt x="89" y="7393"/>
                  </a:cubicBezTo>
                  <a:cubicBezTo>
                    <a:pt x="113" y="7394"/>
                    <a:pt x="137" y="7394"/>
                    <a:pt x="161" y="7394"/>
                  </a:cubicBezTo>
                  <a:cubicBezTo>
                    <a:pt x="1654" y="7394"/>
                    <a:pt x="2911" y="6379"/>
                    <a:pt x="3904" y="5354"/>
                  </a:cubicBezTo>
                  <a:cubicBezTo>
                    <a:pt x="5034" y="4181"/>
                    <a:pt x="5900" y="2778"/>
                    <a:pt x="7040" y="1616"/>
                  </a:cubicBezTo>
                  <a:cubicBezTo>
                    <a:pt x="7654" y="990"/>
                    <a:pt x="8355" y="431"/>
                    <a:pt x="9189" y="124"/>
                  </a:cubicBezTo>
                  <a:cubicBezTo>
                    <a:pt x="9259" y="104"/>
                    <a:pt x="9237" y="1"/>
                    <a:pt x="9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7"/>
            <p:cNvSpPr/>
            <p:nvPr/>
          </p:nvSpPr>
          <p:spPr>
            <a:xfrm>
              <a:off x="1467060" y="2429694"/>
              <a:ext cx="1124119" cy="1013796"/>
            </a:xfrm>
            <a:custGeom>
              <a:avLst/>
              <a:gdLst/>
              <a:ahLst/>
              <a:cxnLst/>
              <a:rect l="l" t="t" r="r" b="b"/>
              <a:pathLst>
                <a:path w="17950" h="16189" extrusionOk="0">
                  <a:moveTo>
                    <a:pt x="9975" y="1"/>
                  </a:moveTo>
                  <a:cubicBezTo>
                    <a:pt x="9961" y="1"/>
                    <a:pt x="9946" y="6"/>
                    <a:pt x="9934" y="18"/>
                  </a:cubicBezTo>
                  <a:cubicBezTo>
                    <a:pt x="8652" y="1114"/>
                    <a:pt x="7412" y="2266"/>
                    <a:pt x="6228" y="3472"/>
                  </a:cubicBezTo>
                  <a:cubicBezTo>
                    <a:pt x="5066" y="4667"/>
                    <a:pt x="3948" y="5928"/>
                    <a:pt x="2929" y="7254"/>
                  </a:cubicBezTo>
                  <a:cubicBezTo>
                    <a:pt x="2424" y="7923"/>
                    <a:pt x="1931" y="8603"/>
                    <a:pt x="1470" y="9305"/>
                  </a:cubicBezTo>
                  <a:cubicBezTo>
                    <a:pt x="1021" y="9995"/>
                    <a:pt x="582" y="10708"/>
                    <a:pt x="319" y="11486"/>
                  </a:cubicBezTo>
                  <a:cubicBezTo>
                    <a:pt x="78" y="12177"/>
                    <a:pt x="1" y="12911"/>
                    <a:pt x="176" y="13624"/>
                  </a:cubicBezTo>
                  <a:cubicBezTo>
                    <a:pt x="330" y="14227"/>
                    <a:pt x="659" y="14808"/>
                    <a:pt x="1185" y="15181"/>
                  </a:cubicBezTo>
                  <a:cubicBezTo>
                    <a:pt x="1560" y="15437"/>
                    <a:pt x="2002" y="15548"/>
                    <a:pt x="2447" y="15548"/>
                  </a:cubicBezTo>
                  <a:cubicBezTo>
                    <a:pt x="2744" y="15548"/>
                    <a:pt x="3043" y="15499"/>
                    <a:pt x="3323" y="15411"/>
                  </a:cubicBezTo>
                  <a:cubicBezTo>
                    <a:pt x="4101" y="15170"/>
                    <a:pt x="4737" y="14644"/>
                    <a:pt x="5307" y="14095"/>
                  </a:cubicBezTo>
                  <a:cubicBezTo>
                    <a:pt x="6535" y="12889"/>
                    <a:pt x="7654" y="11574"/>
                    <a:pt x="8925" y="10423"/>
                  </a:cubicBezTo>
                  <a:cubicBezTo>
                    <a:pt x="10165" y="9293"/>
                    <a:pt x="11557" y="8306"/>
                    <a:pt x="13147" y="7736"/>
                  </a:cubicBezTo>
                  <a:cubicBezTo>
                    <a:pt x="13914" y="7463"/>
                    <a:pt x="14726" y="7298"/>
                    <a:pt x="15537" y="7276"/>
                  </a:cubicBezTo>
                  <a:cubicBezTo>
                    <a:pt x="15564" y="7275"/>
                    <a:pt x="15591" y="7275"/>
                    <a:pt x="15619" y="7275"/>
                  </a:cubicBezTo>
                  <a:cubicBezTo>
                    <a:pt x="16247" y="7275"/>
                    <a:pt x="16969" y="7396"/>
                    <a:pt x="17389" y="7890"/>
                  </a:cubicBezTo>
                  <a:cubicBezTo>
                    <a:pt x="17949" y="8537"/>
                    <a:pt x="17664" y="9447"/>
                    <a:pt x="17302" y="10105"/>
                  </a:cubicBezTo>
                  <a:cubicBezTo>
                    <a:pt x="16918" y="10818"/>
                    <a:pt x="16392" y="11464"/>
                    <a:pt x="15866" y="12068"/>
                  </a:cubicBezTo>
                  <a:cubicBezTo>
                    <a:pt x="14780" y="13284"/>
                    <a:pt x="13520" y="14326"/>
                    <a:pt x="12226" y="15323"/>
                  </a:cubicBezTo>
                  <a:cubicBezTo>
                    <a:pt x="11908" y="15576"/>
                    <a:pt x="11579" y="15817"/>
                    <a:pt x="11250" y="16069"/>
                  </a:cubicBezTo>
                  <a:cubicBezTo>
                    <a:pt x="11204" y="16106"/>
                    <a:pt x="11235" y="16189"/>
                    <a:pt x="11285" y="16189"/>
                  </a:cubicBezTo>
                  <a:cubicBezTo>
                    <a:pt x="11295" y="16189"/>
                    <a:pt x="11305" y="16186"/>
                    <a:pt x="11316" y="16179"/>
                  </a:cubicBezTo>
                  <a:cubicBezTo>
                    <a:pt x="12609" y="15192"/>
                    <a:pt x="13903" y="14205"/>
                    <a:pt x="15065" y="13076"/>
                  </a:cubicBezTo>
                  <a:cubicBezTo>
                    <a:pt x="15647" y="12517"/>
                    <a:pt x="16195" y="11914"/>
                    <a:pt x="16677" y="11278"/>
                  </a:cubicBezTo>
                  <a:cubicBezTo>
                    <a:pt x="17138" y="10664"/>
                    <a:pt x="17620" y="9984"/>
                    <a:pt x="17784" y="9217"/>
                  </a:cubicBezTo>
                  <a:cubicBezTo>
                    <a:pt x="17927" y="8537"/>
                    <a:pt x="17718" y="7857"/>
                    <a:pt x="17104" y="7485"/>
                  </a:cubicBezTo>
                  <a:cubicBezTo>
                    <a:pt x="16670" y="7222"/>
                    <a:pt x="16149" y="7144"/>
                    <a:pt x="15638" y="7144"/>
                  </a:cubicBezTo>
                  <a:cubicBezTo>
                    <a:pt x="15467" y="7144"/>
                    <a:pt x="15296" y="7153"/>
                    <a:pt x="15131" y="7166"/>
                  </a:cubicBezTo>
                  <a:cubicBezTo>
                    <a:pt x="13520" y="7309"/>
                    <a:pt x="11995" y="7978"/>
                    <a:pt x="10669" y="8866"/>
                  </a:cubicBezTo>
                  <a:cubicBezTo>
                    <a:pt x="9254" y="9831"/>
                    <a:pt x="8038" y="11047"/>
                    <a:pt x="6864" y="12287"/>
                  </a:cubicBezTo>
                  <a:cubicBezTo>
                    <a:pt x="6272" y="12901"/>
                    <a:pt x="5702" y="13537"/>
                    <a:pt x="5088" y="14129"/>
                  </a:cubicBezTo>
                  <a:cubicBezTo>
                    <a:pt x="4486" y="14699"/>
                    <a:pt x="3794" y="15214"/>
                    <a:pt x="2961" y="15379"/>
                  </a:cubicBezTo>
                  <a:cubicBezTo>
                    <a:pt x="2803" y="15408"/>
                    <a:pt x="2644" y="15423"/>
                    <a:pt x="2487" y="15423"/>
                  </a:cubicBezTo>
                  <a:cubicBezTo>
                    <a:pt x="1880" y="15423"/>
                    <a:pt x="1296" y="15201"/>
                    <a:pt x="878" y="14731"/>
                  </a:cubicBezTo>
                  <a:cubicBezTo>
                    <a:pt x="429" y="14227"/>
                    <a:pt x="210" y="13537"/>
                    <a:pt x="210" y="12857"/>
                  </a:cubicBezTo>
                  <a:cubicBezTo>
                    <a:pt x="188" y="12034"/>
                    <a:pt x="495" y="11234"/>
                    <a:pt x="878" y="10521"/>
                  </a:cubicBezTo>
                  <a:cubicBezTo>
                    <a:pt x="1273" y="9787"/>
                    <a:pt x="1755" y="9085"/>
                    <a:pt x="2238" y="8406"/>
                  </a:cubicBezTo>
                  <a:cubicBezTo>
                    <a:pt x="3224" y="7013"/>
                    <a:pt x="4310" y="5709"/>
                    <a:pt x="5461" y="4459"/>
                  </a:cubicBezTo>
                  <a:cubicBezTo>
                    <a:pt x="6612" y="3219"/>
                    <a:pt x="7829" y="2047"/>
                    <a:pt x="9090" y="928"/>
                  </a:cubicBezTo>
                  <a:cubicBezTo>
                    <a:pt x="9397" y="654"/>
                    <a:pt x="9704" y="380"/>
                    <a:pt x="10022" y="106"/>
                  </a:cubicBezTo>
                  <a:cubicBezTo>
                    <a:pt x="10073" y="63"/>
                    <a:pt x="10025" y="1"/>
                    <a:pt x="99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7"/>
            <p:cNvSpPr/>
            <p:nvPr/>
          </p:nvSpPr>
          <p:spPr>
            <a:xfrm>
              <a:off x="2379761" y="2967370"/>
              <a:ext cx="781122" cy="660980"/>
            </a:xfrm>
            <a:custGeom>
              <a:avLst/>
              <a:gdLst/>
              <a:ahLst/>
              <a:cxnLst/>
              <a:rect l="l" t="t" r="r" b="b"/>
              <a:pathLst>
                <a:path w="12473" h="10555" extrusionOk="0">
                  <a:moveTo>
                    <a:pt x="12382" y="0"/>
                  </a:moveTo>
                  <a:cubicBezTo>
                    <a:pt x="12363" y="0"/>
                    <a:pt x="12345" y="8"/>
                    <a:pt x="12332" y="27"/>
                  </a:cubicBezTo>
                  <a:cubicBezTo>
                    <a:pt x="12025" y="565"/>
                    <a:pt x="11740" y="1102"/>
                    <a:pt x="11444" y="1640"/>
                  </a:cubicBezTo>
                  <a:cubicBezTo>
                    <a:pt x="11159" y="2166"/>
                    <a:pt x="10885" y="2692"/>
                    <a:pt x="10556" y="3175"/>
                  </a:cubicBezTo>
                  <a:cubicBezTo>
                    <a:pt x="10249" y="3624"/>
                    <a:pt x="9888" y="4040"/>
                    <a:pt x="9460" y="4391"/>
                  </a:cubicBezTo>
                  <a:cubicBezTo>
                    <a:pt x="9010" y="4753"/>
                    <a:pt x="8495" y="5027"/>
                    <a:pt x="7947" y="5224"/>
                  </a:cubicBezTo>
                  <a:cubicBezTo>
                    <a:pt x="6927" y="5597"/>
                    <a:pt x="5841" y="5794"/>
                    <a:pt x="4833" y="6233"/>
                  </a:cubicBezTo>
                  <a:cubicBezTo>
                    <a:pt x="3912" y="6628"/>
                    <a:pt x="3057" y="7176"/>
                    <a:pt x="2279" y="7823"/>
                  </a:cubicBezTo>
                  <a:cubicBezTo>
                    <a:pt x="1390" y="8579"/>
                    <a:pt x="634" y="9468"/>
                    <a:pt x="31" y="10465"/>
                  </a:cubicBezTo>
                  <a:cubicBezTo>
                    <a:pt x="1" y="10510"/>
                    <a:pt x="42" y="10555"/>
                    <a:pt x="85" y="10555"/>
                  </a:cubicBezTo>
                  <a:cubicBezTo>
                    <a:pt x="106" y="10555"/>
                    <a:pt x="126" y="10545"/>
                    <a:pt x="140" y="10520"/>
                  </a:cubicBezTo>
                  <a:cubicBezTo>
                    <a:pt x="1226" y="8744"/>
                    <a:pt x="2827" y="7286"/>
                    <a:pt x="4723" y="6420"/>
                  </a:cubicBezTo>
                  <a:cubicBezTo>
                    <a:pt x="5195" y="6201"/>
                    <a:pt x="5688" y="6025"/>
                    <a:pt x="6192" y="5882"/>
                  </a:cubicBezTo>
                  <a:cubicBezTo>
                    <a:pt x="6752" y="5718"/>
                    <a:pt x="7311" y="5587"/>
                    <a:pt x="7859" y="5389"/>
                  </a:cubicBezTo>
                  <a:cubicBezTo>
                    <a:pt x="8385" y="5214"/>
                    <a:pt x="8889" y="4983"/>
                    <a:pt x="9328" y="4654"/>
                  </a:cubicBezTo>
                  <a:cubicBezTo>
                    <a:pt x="9745" y="4347"/>
                    <a:pt x="10107" y="3974"/>
                    <a:pt x="10424" y="3558"/>
                  </a:cubicBezTo>
                  <a:cubicBezTo>
                    <a:pt x="10819" y="3053"/>
                    <a:pt x="11126" y="2483"/>
                    <a:pt x="11444" y="1925"/>
                  </a:cubicBezTo>
                  <a:cubicBezTo>
                    <a:pt x="11773" y="1311"/>
                    <a:pt x="12102" y="697"/>
                    <a:pt x="12442" y="93"/>
                  </a:cubicBezTo>
                  <a:cubicBezTo>
                    <a:pt x="12473" y="47"/>
                    <a:pt x="12427" y="0"/>
                    <a:pt x="123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7"/>
            <p:cNvSpPr/>
            <p:nvPr/>
          </p:nvSpPr>
          <p:spPr>
            <a:xfrm>
              <a:off x="2266284" y="2431072"/>
              <a:ext cx="894222" cy="366342"/>
            </a:xfrm>
            <a:custGeom>
              <a:avLst/>
              <a:gdLst/>
              <a:ahLst/>
              <a:cxnLst/>
              <a:rect l="l" t="t" r="r" b="b"/>
              <a:pathLst>
                <a:path w="14279" h="5850" extrusionOk="0">
                  <a:moveTo>
                    <a:pt x="1904" y="1"/>
                  </a:moveTo>
                  <a:cubicBezTo>
                    <a:pt x="1891" y="1"/>
                    <a:pt x="1877" y="6"/>
                    <a:pt x="1865" y="18"/>
                  </a:cubicBezTo>
                  <a:cubicBezTo>
                    <a:pt x="1021" y="807"/>
                    <a:pt x="1" y="1871"/>
                    <a:pt x="385" y="3143"/>
                  </a:cubicBezTo>
                  <a:cubicBezTo>
                    <a:pt x="549" y="3702"/>
                    <a:pt x="999" y="4086"/>
                    <a:pt x="1503" y="4349"/>
                  </a:cubicBezTo>
                  <a:cubicBezTo>
                    <a:pt x="2051" y="4634"/>
                    <a:pt x="2654" y="4820"/>
                    <a:pt x="3257" y="4908"/>
                  </a:cubicBezTo>
                  <a:cubicBezTo>
                    <a:pt x="3655" y="4971"/>
                    <a:pt x="4055" y="4999"/>
                    <a:pt x="4455" y="4999"/>
                  </a:cubicBezTo>
                  <a:cubicBezTo>
                    <a:pt x="5367" y="4999"/>
                    <a:pt x="6280" y="4854"/>
                    <a:pt x="7171" y="4656"/>
                  </a:cubicBezTo>
                  <a:cubicBezTo>
                    <a:pt x="8553" y="4359"/>
                    <a:pt x="9934" y="3921"/>
                    <a:pt x="11349" y="3789"/>
                  </a:cubicBezTo>
                  <a:cubicBezTo>
                    <a:pt x="11510" y="3776"/>
                    <a:pt x="11681" y="3767"/>
                    <a:pt x="11855" y="3767"/>
                  </a:cubicBezTo>
                  <a:cubicBezTo>
                    <a:pt x="12401" y="3767"/>
                    <a:pt x="12977" y="3859"/>
                    <a:pt x="13377" y="4217"/>
                  </a:cubicBezTo>
                  <a:cubicBezTo>
                    <a:pt x="13837" y="4612"/>
                    <a:pt x="13980" y="5248"/>
                    <a:pt x="14134" y="5807"/>
                  </a:cubicBezTo>
                  <a:cubicBezTo>
                    <a:pt x="14146" y="5837"/>
                    <a:pt x="14172" y="5850"/>
                    <a:pt x="14198" y="5850"/>
                  </a:cubicBezTo>
                  <a:cubicBezTo>
                    <a:pt x="14238" y="5850"/>
                    <a:pt x="14279" y="5817"/>
                    <a:pt x="14265" y="5763"/>
                  </a:cubicBezTo>
                  <a:cubicBezTo>
                    <a:pt x="14122" y="5292"/>
                    <a:pt x="13991" y="4766"/>
                    <a:pt x="13684" y="4359"/>
                  </a:cubicBezTo>
                  <a:cubicBezTo>
                    <a:pt x="13366" y="3932"/>
                    <a:pt x="12862" y="3745"/>
                    <a:pt x="12346" y="3680"/>
                  </a:cubicBezTo>
                  <a:cubicBezTo>
                    <a:pt x="12167" y="3655"/>
                    <a:pt x="11986" y="3644"/>
                    <a:pt x="11806" y="3644"/>
                  </a:cubicBezTo>
                  <a:cubicBezTo>
                    <a:pt x="11347" y="3644"/>
                    <a:pt x="10887" y="3714"/>
                    <a:pt x="10438" y="3801"/>
                  </a:cubicBezTo>
                  <a:cubicBezTo>
                    <a:pt x="9737" y="3921"/>
                    <a:pt x="9057" y="4086"/>
                    <a:pt x="8377" y="4250"/>
                  </a:cubicBezTo>
                  <a:cubicBezTo>
                    <a:pt x="7061" y="4568"/>
                    <a:pt x="5735" y="4875"/>
                    <a:pt x="4376" y="4875"/>
                  </a:cubicBezTo>
                  <a:cubicBezTo>
                    <a:pt x="3740" y="4864"/>
                    <a:pt x="3093" y="4787"/>
                    <a:pt x="2479" y="4601"/>
                  </a:cubicBezTo>
                  <a:cubicBezTo>
                    <a:pt x="1898" y="4437"/>
                    <a:pt x="1294" y="4174"/>
                    <a:pt x="867" y="3735"/>
                  </a:cubicBezTo>
                  <a:cubicBezTo>
                    <a:pt x="363" y="3197"/>
                    <a:pt x="341" y="2441"/>
                    <a:pt x="604" y="1794"/>
                  </a:cubicBezTo>
                  <a:cubicBezTo>
                    <a:pt x="878" y="1114"/>
                    <a:pt x="1426" y="599"/>
                    <a:pt x="1952" y="105"/>
                  </a:cubicBezTo>
                  <a:cubicBezTo>
                    <a:pt x="1995" y="63"/>
                    <a:pt x="1952" y="1"/>
                    <a:pt x="19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7"/>
            <p:cNvSpPr/>
            <p:nvPr/>
          </p:nvSpPr>
          <p:spPr>
            <a:xfrm>
              <a:off x="1328095" y="3444553"/>
              <a:ext cx="393348" cy="198200"/>
            </a:xfrm>
            <a:custGeom>
              <a:avLst/>
              <a:gdLst/>
              <a:ahLst/>
              <a:cxnLst/>
              <a:rect l="l" t="t" r="r" b="b"/>
              <a:pathLst>
                <a:path w="6281" h="3165" extrusionOk="0">
                  <a:moveTo>
                    <a:pt x="2604" y="1"/>
                  </a:moveTo>
                  <a:cubicBezTo>
                    <a:pt x="2428" y="1"/>
                    <a:pt x="2251" y="11"/>
                    <a:pt x="2078" y="28"/>
                  </a:cubicBezTo>
                  <a:cubicBezTo>
                    <a:pt x="1398" y="94"/>
                    <a:pt x="729" y="236"/>
                    <a:pt x="71" y="433"/>
                  </a:cubicBezTo>
                  <a:cubicBezTo>
                    <a:pt x="1" y="453"/>
                    <a:pt x="23" y="557"/>
                    <a:pt x="86" y="557"/>
                  </a:cubicBezTo>
                  <a:cubicBezTo>
                    <a:pt x="92" y="557"/>
                    <a:pt x="98" y="556"/>
                    <a:pt x="104" y="554"/>
                  </a:cubicBezTo>
                  <a:cubicBezTo>
                    <a:pt x="674" y="389"/>
                    <a:pt x="1255" y="247"/>
                    <a:pt x="1847" y="181"/>
                  </a:cubicBezTo>
                  <a:cubicBezTo>
                    <a:pt x="2108" y="144"/>
                    <a:pt x="2368" y="122"/>
                    <a:pt x="2627" y="122"/>
                  </a:cubicBezTo>
                  <a:cubicBezTo>
                    <a:pt x="2903" y="122"/>
                    <a:pt x="3177" y="147"/>
                    <a:pt x="3448" y="203"/>
                  </a:cubicBezTo>
                  <a:cubicBezTo>
                    <a:pt x="3930" y="313"/>
                    <a:pt x="4391" y="532"/>
                    <a:pt x="4731" y="893"/>
                  </a:cubicBezTo>
                  <a:cubicBezTo>
                    <a:pt x="5027" y="1200"/>
                    <a:pt x="5279" y="1563"/>
                    <a:pt x="5509" y="1924"/>
                  </a:cubicBezTo>
                  <a:cubicBezTo>
                    <a:pt x="5740" y="2308"/>
                    <a:pt x="5970" y="2713"/>
                    <a:pt x="6145" y="3130"/>
                  </a:cubicBezTo>
                  <a:cubicBezTo>
                    <a:pt x="6155" y="3154"/>
                    <a:pt x="6174" y="3165"/>
                    <a:pt x="6193" y="3165"/>
                  </a:cubicBezTo>
                  <a:cubicBezTo>
                    <a:pt x="6234" y="3165"/>
                    <a:pt x="6281" y="3117"/>
                    <a:pt x="6266" y="3064"/>
                  </a:cubicBezTo>
                  <a:cubicBezTo>
                    <a:pt x="6091" y="2670"/>
                    <a:pt x="5882" y="2297"/>
                    <a:pt x="5663" y="1946"/>
                  </a:cubicBezTo>
                  <a:cubicBezTo>
                    <a:pt x="5433" y="1563"/>
                    <a:pt x="5180" y="1190"/>
                    <a:pt x="4885" y="861"/>
                  </a:cubicBezTo>
                  <a:cubicBezTo>
                    <a:pt x="4295" y="218"/>
                    <a:pt x="3445" y="1"/>
                    <a:pt x="26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7"/>
            <p:cNvSpPr/>
            <p:nvPr/>
          </p:nvSpPr>
          <p:spPr>
            <a:xfrm>
              <a:off x="2631640" y="3460960"/>
              <a:ext cx="535632" cy="202020"/>
            </a:xfrm>
            <a:custGeom>
              <a:avLst/>
              <a:gdLst/>
              <a:ahLst/>
              <a:cxnLst/>
              <a:rect l="l" t="t" r="r" b="b"/>
              <a:pathLst>
                <a:path w="8553" h="3226" extrusionOk="0">
                  <a:moveTo>
                    <a:pt x="8449" y="1"/>
                  </a:moveTo>
                  <a:cubicBezTo>
                    <a:pt x="8439" y="1"/>
                    <a:pt x="8430" y="3"/>
                    <a:pt x="8420" y="7"/>
                  </a:cubicBezTo>
                  <a:cubicBezTo>
                    <a:pt x="7313" y="500"/>
                    <a:pt x="6063" y="467"/>
                    <a:pt x="4889" y="665"/>
                  </a:cubicBezTo>
                  <a:cubicBezTo>
                    <a:pt x="3739" y="862"/>
                    <a:pt x="2620" y="1289"/>
                    <a:pt x="1622" y="1893"/>
                  </a:cubicBezTo>
                  <a:cubicBezTo>
                    <a:pt x="1052" y="2244"/>
                    <a:pt x="526" y="2649"/>
                    <a:pt x="43" y="3109"/>
                  </a:cubicBezTo>
                  <a:cubicBezTo>
                    <a:pt x="1" y="3161"/>
                    <a:pt x="45" y="3225"/>
                    <a:pt x="92" y="3225"/>
                  </a:cubicBezTo>
                  <a:cubicBezTo>
                    <a:pt x="106" y="3225"/>
                    <a:pt x="119" y="3220"/>
                    <a:pt x="131" y="3208"/>
                  </a:cubicBezTo>
                  <a:cubicBezTo>
                    <a:pt x="998" y="2375"/>
                    <a:pt x="2028" y="1717"/>
                    <a:pt x="3147" y="1289"/>
                  </a:cubicBezTo>
                  <a:cubicBezTo>
                    <a:pt x="3695" y="1070"/>
                    <a:pt x="4265" y="906"/>
                    <a:pt x="4846" y="807"/>
                  </a:cubicBezTo>
                  <a:cubicBezTo>
                    <a:pt x="5427" y="697"/>
                    <a:pt x="6030" y="653"/>
                    <a:pt x="6622" y="577"/>
                  </a:cubicBezTo>
                  <a:cubicBezTo>
                    <a:pt x="7258" y="500"/>
                    <a:pt x="7893" y="380"/>
                    <a:pt x="8485" y="117"/>
                  </a:cubicBezTo>
                  <a:cubicBezTo>
                    <a:pt x="8553" y="88"/>
                    <a:pt x="8512" y="1"/>
                    <a:pt x="84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7"/>
            <p:cNvSpPr/>
            <p:nvPr/>
          </p:nvSpPr>
          <p:spPr>
            <a:xfrm>
              <a:off x="637025" y="3369845"/>
              <a:ext cx="2541135" cy="323132"/>
            </a:xfrm>
            <a:custGeom>
              <a:avLst/>
              <a:gdLst/>
              <a:ahLst/>
              <a:cxnLst/>
              <a:rect l="l" t="t" r="r" b="b"/>
              <a:pathLst>
                <a:path w="40577" h="5160" extrusionOk="0">
                  <a:moveTo>
                    <a:pt x="22723" y="1"/>
                  </a:moveTo>
                  <a:cubicBezTo>
                    <a:pt x="22622" y="1"/>
                    <a:pt x="22521" y="2"/>
                    <a:pt x="22421" y="3"/>
                  </a:cubicBezTo>
                  <a:cubicBezTo>
                    <a:pt x="21719" y="15"/>
                    <a:pt x="20985" y="25"/>
                    <a:pt x="20316" y="266"/>
                  </a:cubicBezTo>
                  <a:cubicBezTo>
                    <a:pt x="19669" y="508"/>
                    <a:pt x="19165" y="936"/>
                    <a:pt x="18814" y="1528"/>
                  </a:cubicBezTo>
                  <a:cubicBezTo>
                    <a:pt x="18496" y="2054"/>
                    <a:pt x="18375" y="2646"/>
                    <a:pt x="18145" y="3216"/>
                  </a:cubicBezTo>
                  <a:cubicBezTo>
                    <a:pt x="18047" y="3435"/>
                    <a:pt x="17904" y="3677"/>
                    <a:pt x="17706" y="3830"/>
                  </a:cubicBezTo>
                  <a:cubicBezTo>
                    <a:pt x="17487" y="4006"/>
                    <a:pt x="17224" y="4093"/>
                    <a:pt x="16961" y="4148"/>
                  </a:cubicBezTo>
                  <a:cubicBezTo>
                    <a:pt x="16643" y="4213"/>
                    <a:pt x="16325" y="4235"/>
                    <a:pt x="16007" y="4235"/>
                  </a:cubicBezTo>
                  <a:cubicBezTo>
                    <a:pt x="15130" y="4235"/>
                    <a:pt x="14242" y="4225"/>
                    <a:pt x="13365" y="4213"/>
                  </a:cubicBezTo>
                  <a:cubicBezTo>
                    <a:pt x="11808" y="4203"/>
                    <a:pt x="10240" y="4192"/>
                    <a:pt x="8683" y="4181"/>
                  </a:cubicBezTo>
                  <a:cubicBezTo>
                    <a:pt x="7083" y="4170"/>
                    <a:pt x="5471" y="4159"/>
                    <a:pt x="3870" y="4148"/>
                  </a:cubicBezTo>
                  <a:cubicBezTo>
                    <a:pt x="2861" y="4148"/>
                    <a:pt x="1864" y="4137"/>
                    <a:pt x="855" y="4137"/>
                  </a:cubicBezTo>
                  <a:cubicBezTo>
                    <a:pt x="768" y="4137"/>
                    <a:pt x="690" y="4137"/>
                    <a:pt x="603" y="4148"/>
                  </a:cubicBezTo>
                  <a:cubicBezTo>
                    <a:pt x="3" y="4159"/>
                    <a:pt x="0" y="5080"/>
                    <a:pt x="593" y="5080"/>
                  </a:cubicBezTo>
                  <a:cubicBezTo>
                    <a:pt x="596" y="5080"/>
                    <a:pt x="599" y="5080"/>
                    <a:pt x="603" y="5080"/>
                  </a:cubicBezTo>
                  <a:cubicBezTo>
                    <a:pt x="905" y="5067"/>
                    <a:pt x="1207" y="5062"/>
                    <a:pt x="1510" y="5062"/>
                  </a:cubicBezTo>
                  <a:cubicBezTo>
                    <a:pt x="1975" y="5062"/>
                    <a:pt x="2440" y="5073"/>
                    <a:pt x="2905" y="5080"/>
                  </a:cubicBezTo>
                  <a:cubicBezTo>
                    <a:pt x="4429" y="5080"/>
                    <a:pt x="5942" y="5091"/>
                    <a:pt x="7466" y="5102"/>
                  </a:cubicBezTo>
                  <a:lnTo>
                    <a:pt x="12334" y="5134"/>
                  </a:lnTo>
                  <a:cubicBezTo>
                    <a:pt x="13442" y="5146"/>
                    <a:pt x="14549" y="5156"/>
                    <a:pt x="15656" y="5156"/>
                  </a:cubicBezTo>
                  <a:cubicBezTo>
                    <a:pt x="15755" y="5159"/>
                    <a:pt x="15854" y="5160"/>
                    <a:pt x="15952" y="5160"/>
                  </a:cubicBezTo>
                  <a:cubicBezTo>
                    <a:pt x="16354" y="5160"/>
                    <a:pt x="16750" y="5137"/>
                    <a:pt x="17147" y="5058"/>
                  </a:cubicBezTo>
                  <a:cubicBezTo>
                    <a:pt x="17816" y="4927"/>
                    <a:pt x="18419" y="4576"/>
                    <a:pt x="18781" y="3984"/>
                  </a:cubicBezTo>
                  <a:cubicBezTo>
                    <a:pt x="19088" y="3490"/>
                    <a:pt x="19197" y="2865"/>
                    <a:pt x="19417" y="2372"/>
                  </a:cubicBezTo>
                  <a:cubicBezTo>
                    <a:pt x="19647" y="1857"/>
                    <a:pt x="19987" y="1407"/>
                    <a:pt x="20524" y="1177"/>
                  </a:cubicBezTo>
                  <a:cubicBezTo>
                    <a:pt x="21138" y="924"/>
                    <a:pt x="21840" y="946"/>
                    <a:pt x="22498" y="936"/>
                  </a:cubicBezTo>
                  <a:cubicBezTo>
                    <a:pt x="22602" y="934"/>
                    <a:pt x="22708" y="932"/>
                    <a:pt x="22815" y="932"/>
                  </a:cubicBezTo>
                  <a:cubicBezTo>
                    <a:pt x="23368" y="932"/>
                    <a:pt x="23942" y="974"/>
                    <a:pt x="24438" y="1231"/>
                  </a:cubicBezTo>
                  <a:cubicBezTo>
                    <a:pt x="24691" y="1363"/>
                    <a:pt x="24920" y="1528"/>
                    <a:pt x="25118" y="1736"/>
                  </a:cubicBezTo>
                  <a:cubicBezTo>
                    <a:pt x="25305" y="1944"/>
                    <a:pt x="25436" y="2196"/>
                    <a:pt x="25546" y="2471"/>
                  </a:cubicBezTo>
                  <a:cubicBezTo>
                    <a:pt x="25553" y="2471"/>
                    <a:pt x="25573" y="2517"/>
                    <a:pt x="25570" y="2517"/>
                  </a:cubicBezTo>
                  <a:cubicBezTo>
                    <a:pt x="25569" y="2517"/>
                    <a:pt x="25565" y="2511"/>
                    <a:pt x="25556" y="2493"/>
                  </a:cubicBezTo>
                  <a:lnTo>
                    <a:pt x="25556" y="2493"/>
                  </a:lnTo>
                  <a:lnTo>
                    <a:pt x="25590" y="2558"/>
                  </a:lnTo>
                  <a:cubicBezTo>
                    <a:pt x="25600" y="2591"/>
                    <a:pt x="25622" y="2635"/>
                    <a:pt x="25633" y="2679"/>
                  </a:cubicBezTo>
                  <a:cubicBezTo>
                    <a:pt x="25677" y="2788"/>
                    <a:pt x="25710" y="2898"/>
                    <a:pt x="25743" y="3007"/>
                  </a:cubicBezTo>
                  <a:cubicBezTo>
                    <a:pt x="25797" y="3150"/>
                    <a:pt x="25853" y="3292"/>
                    <a:pt x="25907" y="3446"/>
                  </a:cubicBezTo>
                  <a:cubicBezTo>
                    <a:pt x="26061" y="3797"/>
                    <a:pt x="26258" y="4137"/>
                    <a:pt x="26521" y="4411"/>
                  </a:cubicBezTo>
                  <a:cubicBezTo>
                    <a:pt x="26850" y="4751"/>
                    <a:pt x="27267" y="4959"/>
                    <a:pt x="27727" y="4959"/>
                  </a:cubicBezTo>
                  <a:lnTo>
                    <a:pt x="28122" y="4959"/>
                  </a:lnTo>
                  <a:cubicBezTo>
                    <a:pt x="29361" y="4948"/>
                    <a:pt x="30589" y="4937"/>
                    <a:pt x="31828" y="4927"/>
                  </a:cubicBezTo>
                  <a:cubicBezTo>
                    <a:pt x="33462" y="4915"/>
                    <a:pt x="35084" y="4905"/>
                    <a:pt x="36717" y="4893"/>
                  </a:cubicBezTo>
                  <a:cubicBezTo>
                    <a:pt x="37759" y="4883"/>
                    <a:pt x="38790" y="4883"/>
                    <a:pt x="39821" y="4871"/>
                  </a:cubicBezTo>
                  <a:lnTo>
                    <a:pt x="39985" y="4871"/>
                  </a:lnTo>
                  <a:cubicBezTo>
                    <a:pt x="40577" y="4871"/>
                    <a:pt x="40577" y="3940"/>
                    <a:pt x="39985" y="3940"/>
                  </a:cubicBezTo>
                  <a:cubicBezTo>
                    <a:pt x="39239" y="3950"/>
                    <a:pt x="38494" y="3950"/>
                    <a:pt x="37738" y="3962"/>
                  </a:cubicBezTo>
                  <a:cubicBezTo>
                    <a:pt x="36169" y="3972"/>
                    <a:pt x="34590" y="3984"/>
                    <a:pt x="33012" y="3994"/>
                  </a:cubicBezTo>
                  <a:cubicBezTo>
                    <a:pt x="31586" y="4006"/>
                    <a:pt x="30172" y="4006"/>
                    <a:pt x="28758" y="4016"/>
                  </a:cubicBezTo>
                  <a:cubicBezTo>
                    <a:pt x="28418" y="4028"/>
                    <a:pt x="28067" y="4028"/>
                    <a:pt x="27727" y="4028"/>
                  </a:cubicBezTo>
                  <a:lnTo>
                    <a:pt x="27629" y="4028"/>
                  </a:lnTo>
                  <a:cubicBezTo>
                    <a:pt x="27574" y="4016"/>
                    <a:pt x="27530" y="4006"/>
                    <a:pt x="27486" y="3984"/>
                  </a:cubicBezTo>
                  <a:lnTo>
                    <a:pt x="27486" y="3984"/>
                  </a:lnTo>
                  <a:cubicBezTo>
                    <a:pt x="27501" y="3990"/>
                    <a:pt x="27507" y="3992"/>
                    <a:pt x="27508" y="3992"/>
                  </a:cubicBezTo>
                  <a:cubicBezTo>
                    <a:pt x="27512" y="3992"/>
                    <a:pt x="27414" y="3946"/>
                    <a:pt x="27388" y="3928"/>
                  </a:cubicBezTo>
                  <a:cubicBezTo>
                    <a:pt x="27371" y="3921"/>
                    <a:pt x="27313" y="3876"/>
                    <a:pt x="27310" y="3876"/>
                  </a:cubicBezTo>
                  <a:lnTo>
                    <a:pt x="27310" y="3876"/>
                  </a:lnTo>
                  <a:cubicBezTo>
                    <a:pt x="27309" y="3876"/>
                    <a:pt x="27315" y="3882"/>
                    <a:pt x="27332" y="3896"/>
                  </a:cubicBezTo>
                  <a:cubicBezTo>
                    <a:pt x="27289" y="3863"/>
                    <a:pt x="27256" y="3819"/>
                    <a:pt x="27212" y="3786"/>
                  </a:cubicBezTo>
                  <a:cubicBezTo>
                    <a:pt x="27179" y="3753"/>
                    <a:pt x="27146" y="3709"/>
                    <a:pt x="27113" y="3677"/>
                  </a:cubicBezTo>
                  <a:cubicBezTo>
                    <a:pt x="27104" y="3667"/>
                    <a:pt x="27095" y="3651"/>
                    <a:pt x="27080" y="3639"/>
                  </a:cubicBezTo>
                  <a:lnTo>
                    <a:pt x="27080" y="3639"/>
                  </a:lnTo>
                  <a:cubicBezTo>
                    <a:pt x="27068" y="3623"/>
                    <a:pt x="27052" y="3604"/>
                    <a:pt x="27047" y="3599"/>
                  </a:cubicBezTo>
                  <a:cubicBezTo>
                    <a:pt x="26949" y="3457"/>
                    <a:pt x="26872" y="3304"/>
                    <a:pt x="26796" y="3150"/>
                  </a:cubicBezTo>
                  <a:cubicBezTo>
                    <a:pt x="26781" y="3135"/>
                    <a:pt x="26770" y="3115"/>
                    <a:pt x="26762" y="3093"/>
                  </a:cubicBezTo>
                  <a:lnTo>
                    <a:pt x="26762" y="3093"/>
                  </a:lnTo>
                  <a:cubicBezTo>
                    <a:pt x="26761" y="3071"/>
                    <a:pt x="26740" y="3040"/>
                    <a:pt x="26730" y="3007"/>
                  </a:cubicBezTo>
                  <a:cubicBezTo>
                    <a:pt x="26554" y="2503"/>
                    <a:pt x="26401" y="1977"/>
                    <a:pt x="26116" y="1516"/>
                  </a:cubicBezTo>
                  <a:cubicBezTo>
                    <a:pt x="25754" y="936"/>
                    <a:pt x="25195" y="530"/>
                    <a:pt x="24570" y="278"/>
                  </a:cubicBezTo>
                  <a:cubicBezTo>
                    <a:pt x="23984" y="41"/>
                    <a:pt x="23350" y="1"/>
                    <a:pt x="227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7"/>
            <p:cNvSpPr/>
            <p:nvPr/>
          </p:nvSpPr>
          <p:spPr>
            <a:xfrm>
              <a:off x="3553734" y="2756959"/>
              <a:ext cx="54296" cy="54231"/>
            </a:xfrm>
            <a:custGeom>
              <a:avLst/>
              <a:gdLst/>
              <a:ahLst/>
              <a:cxnLst/>
              <a:rect l="l" t="t" r="r" b="b"/>
              <a:pathLst>
                <a:path w="867" h="866" extrusionOk="0">
                  <a:moveTo>
                    <a:pt x="439" y="0"/>
                  </a:moveTo>
                  <a:cubicBezTo>
                    <a:pt x="198" y="0"/>
                    <a:pt x="0" y="186"/>
                    <a:pt x="0" y="427"/>
                  </a:cubicBezTo>
                  <a:cubicBezTo>
                    <a:pt x="0" y="668"/>
                    <a:pt x="198" y="866"/>
                    <a:pt x="439" y="866"/>
                  </a:cubicBezTo>
                  <a:cubicBezTo>
                    <a:pt x="669" y="866"/>
                    <a:pt x="866" y="668"/>
                    <a:pt x="866" y="427"/>
                  </a:cubicBezTo>
                  <a:cubicBezTo>
                    <a:pt x="866" y="186"/>
                    <a:pt x="669" y="0"/>
                    <a:pt x="4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7"/>
            <p:cNvSpPr/>
            <p:nvPr/>
          </p:nvSpPr>
          <p:spPr>
            <a:xfrm>
              <a:off x="2724325" y="2001669"/>
              <a:ext cx="54233" cy="54294"/>
            </a:xfrm>
            <a:custGeom>
              <a:avLst/>
              <a:gdLst/>
              <a:ahLst/>
              <a:cxnLst/>
              <a:rect l="l" t="t" r="r" b="b"/>
              <a:pathLst>
                <a:path w="866" h="867" extrusionOk="0">
                  <a:moveTo>
                    <a:pt x="439" y="1"/>
                  </a:moveTo>
                  <a:cubicBezTo>
                    <a:pt x="197" y="1"/>
                    <a:pt x="0" y="198"/>
                    <a:pt x="0" y="428"/>
                  </a:cubicBezTo>
                  <a:cubicBezTo>
                    <a:pt x="0" y="669"/>
                    <a:pt x="197" y="867"/>
                    <a:pt x="439" y="867"/>
                  </a:cubicBezTo>
                  <a:cubicBezTo>
                    <a:pt x="668" y="867"/>
                    <a:pt x="866" y="669"/>
                    <a:pt x="866" y="428"/>
                  </a:cubicBezTo>
                  <a:cubicBezTo>
                    <a:pt x="866" y="198"/>
                    <a:pt x="668" y="1"/>
                    <a:pt x="4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7"/>
            <p:cNvSpPr/>
            <p:nvPr/>
          </p:nvSpPr>
          <p:spPr>
            <a:xfrm>
              <a:off x="3263967" y="1428361"/>
              <a:ext cx="591180" cy="1042289"/>
            </a:xfrm>
            <a:custGeom>
              <a:avLst/>
              <a:gdLst/>
              <a:ahLst/>
              <a:cxnLst/>
              <a:rect l="l" t="t" r="r" b="b"/>
              <a:pathLst>
                <a:path w="9440" h="16644" extrusionOk="0">
                  <a:moveTo>
                    <a:pt x="154" y="1"/>
                  </a:moveTo>
                  <a:cubicBezTo>
                    <a:pt x="88" y="1"/>
                    <a:pt x="33" y="56"/>
                    <a:pt x="33" y="122"/>
                  </a:cubicBezTo>
                  <a:lnTo>
                    <a:pt x="1" y="16512"/>
                  </a:lnTo>
                  <a:cubicBezTo>
                    <a:pt x="1" y="16578"/>
                    <a:pt x="55" y="16633"/>
                    <a:pt x="121" y="16633"/>
                  </a:cubicBezTo>
                  <a:lnTo>
                    <a:pt x="9298" y="16644"/>
                  </a:lnTo>
                  <a:cubicBezTo>
                    <a:pt x="9352" y="16644"/>
                    <a:pt x="9408" y="16600"/>
                    <a:pt x="9408" y="16534"/>
                  </a:cubicBezTo>
                  <a:lnTo>
                    <a:pt x="9440" y="144"/>
                  </a:lnTo>
                  <a:cubicBezTo>
                    <a:pt x="9440" y="78"/>
                    <a:pt x="9386" y="23"/>
                    <a:pt x="9330" y="23"/>
                  </a:cubicBezTo>
                  <a:lnTo>
                    <a:pt x="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7"/>
            <p:cNvSpPr/>
            <p:nvPr/>
          </p:nvSpPr>
          <p:spPr>
            <a:xfrm>
              <a:off x="3289330" y="1523109"/>
              <a:ext cx="538387" cy="786225"/>
            </a:xfrm>
            <a:custGeom>
              <a:avLst/>
              <a:gdLst/>
              <a:ahLst/>
              <a:cxnLst/>
              <a:rect l="l" t="t" r="r" b="b"/>
              <a:pathLst>
                <a:path w="8597" h="12555" extrusionOk="0">
                  <a:moveTo>
                    <a:pt x="34" y="1"/>
                  </a:moveTo>
                  <a:lnTo>
                    <a:pt x="1" y="12533"/>
                  </a:lnTo>
                  <a:lnTo>
                    <a:pt x="8575" y="12555"/>
                  </a:lnTo>
                  <a:lnTo>
                    <a:pt x="8596" y="12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7"/>
            <p:cNvSpPr/>
            <p:nvPr/>
          </p:nvSpPr>
          <p:spPr>
            <a:xfrm>
              <a:off x="3487790" y="1472322"/>
              <a:ext cx="145666" cy="13777"/>
            </a:xfrm>
            <a:custGeom>
              <a:avLst/>
              <a:gdLst/>
              <a:ahLst/>
              <a:cxnLst/>
              <a:rect l="l" t="t" r="r" b="b"/>
              <a:pathLst>
                <a:path w="2326" h="220" extrusionOk="0">
                  <a:moveTo>
                    <a:pt x="11" y="0"/>
                  </a:moveTo>
                  <a:cubicBezTo>
                    <a:pt x="11" y="0"/>
                    <a:pt x="1" y="12"/>
                    <a:pt x="1" y="22"/>
                  </a:cubicBezTo>
                  <a:lnTo>
                    <a:pt x="1" y="187"/>
                  </a:lnTo>
                  <a:lnTo>
                    <a:pt x="11" y="198"/>
                  </a:lnTo>
                  <a:lnTo>
                    <a:pt x="2314" y="220"/>
                  </a:lnTo>
                  <a:cubicBezTo>
                    <a:pt x="2314" y="220"/>
                    <a:pt x="2325" y="220"/>
                    <a:pt x="2325" y="209"/>
                  </a:cubicBezTo>
                  <a:lnTo>
                    <a:pt x="2325" y="44"/>
                  </a:lnTo>
                  <a:cubicBezTo>
                    <a:pt x="2325" y="34"/>
                    <a:pt x="2325" y="34"/>
                    <a:pt x="2314" y="34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7"/>
            <p:cNvSpPr/>
            <p:nvPr/>
          </p:nvSpPr>
          <p:spPr>
            <a:xfrm>
              <a:off x="3513216" y="2333255"/>
              <a:ext cx="101640" cy="101073"/>
            </a:xfrm>
            <a:custGeom>
              <a:avLst/>
              <a:gdLst/>
              <a:ahLst/>
              <a:cxnLst/>
              <a:rect l="l" t="t" r="r" b="b"/>
              <a:pathLst>
                <a:path w="1623" h="1614" extrusionOk="0">
                  <a:moveTo>
                    <a:pt x="804" y="1"/>
                  </a:moveTo>
                  <a:cubicBezTo>
                    <a:pt x="362" y="1"/>
                    <a:pt x="0" y="358"/>
                    <a:pt x="0" y="802"/>
                  </a:cubicBezTo>
                  <a:cubicBezTo>
                    <a:pt x="0" y="1240"/>
                    <a:pt x="351" y="1613"/>
                    <a:pt x="801" y="1613"/>
                  </a:cubicBezTo>
                  <a:cubicBezTo>
                    <a:pt x="807" y="1613"/>
                    <a:pt x="814" y="1613"/>
                    <a:pt x="820" y="1613"/>
                  </a:cubicBezTo>
                  <a:cubicBezTo>
                    <a:pt x="1260" y="1613"/>
                    <a:pt x="1612" y="1256"/>
                    <a:pt x="1623" y="812"/>
                  </a:cubicBezTo>
                  <a:cubicBezTo>
                    <a:pt x="1623" y="374"/>
                    <a:pt x="1261" y="1"/>
                    <a:pt x="823" y="1"/>
                  </a:cubicBezTo>
                  <a:cubicBezTo>
                    <a:pt x="816" y="1"/>
                    <a:pt x="810" y="1"/>
                    <a:pt x="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7"/>
            <p:cNvSpPr/>
            <p:nvPr/>
          </p:nvSpPr>
          <p:spPr>
            <a:xfrm>
              <a:off x="3373123" y="1784745"/>
              <a:ext cx="388025" cy="293887"/>
            </a:xfrm>
            <a:custGeom>
              <a:avLst/>
              <a:gdLst/>
              <a:ahLst/>
              <a:cxnLst/>
              <a:rect l="l" t="t" r="r" b="b"/>
              <a:pathLst>
                <a:path w="6196" h="4693" extrusionOk="0">
                  <a:moveTo>
                    <a:pt x="373" y="0"/>
                  </a:moveTo>
                  <a:cubicBezTo>
                    <a:pt x="176" y="0"/>
                    <a:pt x="12" y="164"/>
                    <a:pt x="12" y="373"/>
                  </a:cubicBezTo>
                  <a:lnTo>
                    <a:pt x="0" y="4462"/>
                  </a:lnTo>
                  <a:cubicBezTo>
                    <a:pt x="0" y="4583"/>
                    <a:pt x="100" y="4681"/>
                    <a:pt x="220" y="4681"/>
                  </a:cubicBezTo>
                  <a:lnTo>
                    <a:pt x="5965" y="4693"/>
                  </a:lnTo>
                  <a:cubicBezTo>
                    <a:pt x="6086" y="4693"/>
                    <a:pt x="6184" y="4594"/>
                    <a:pt x="6184" y="4474"/>
                  </a:cubicBezTo>
                  <a:lnTo>
                    <a:pt x="6195" y="242"/>
                  </a:lnTo>
                  <a:cubicBezTo>
                    <a:pt x="6195" y="110"/>
                    <a:pt x="6096" y="11"/>
                    <a:pt x="5965" y="11"/>
                  </a:cubicBezTo>
                  <a:lnTo>
                    <a:pt x="3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7"/>
            <p:cNvSpPr/>
            <p:nvPr/>
          </p:nvSpPr>
          <p:spPr>
            <a:xfrm>
              <a:off x="3631264" y="1783368"/>
              <a:ext cx="9018" cy="299398"/>
            </a:xfrm>
            <a:custGeom>
              <a:avLst/>
              <a:gdLst/>
              <a:ahLst/>
              <a:cxnLst/>
              <a:rect l="l" t="t" r="r" b="b"/>
              <a:pathLst>
                <a:path w="144" h="4781" extrusionOk="0">
                  <a:moveTo>
                    <a:pt x="78" y="0"/>
                  </a:moveTo>
                  <a:cubicBezTo>
                    <a:pt x="45" y="0"/>
                    <a:pt x="12" y="22"/>
                    <a:pt x="12" y="66"/>
                  </a:cubicBezTo>
                  <a:cubicBezTo>
                    <a:pt x="12" y="1612"/>
                    <a:pt x="1" y="3169"/>
                    <a:pt x="1" y="4715"/>
                  </a:cubicBezTo>
                  <a:cubicBezTo>
                    <a:pt x="1" y="4759"/>
                    <a:pt x="34" y="4781"/>
                    <a:pt x="67" y="4781"/>
                  </a:cubicBezTo>
                  <a:cubicBezTo>
                    <a:pt x="99" y="4781"/>
                    <a:pt x="132" y="4759"/>
                    <a:pt x="132" y="4715"/>
                  </a:cubicBezTo>
                  <a:cubicBezTo>
                    <a:pt x="132" y="3169"/>
                    <a:pt x="132" y="1612"/>
                    <a:pt x="144" y="66"/>
                  </a:cubicBezTo>
                  <a:cubicBezTo>
                    <a:pt x="144" y="22"/>
                    <a:pt x="111" y="0"/>
                    <a:pt x="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7"/>
            <p:cNvSpPr/>
            <p:nvPr/>
          </p:nvSpPr>
          <p:spPr>
            <a:xfrm>
              <a:off x="3476079" y="1785372"/>
              <a:ext cx="53670" cy="53667"/>
            </a:xfrm>
            <a:custGeom>
              <a:avLst/>
              <a:gdLst/>
              <a:ahLst/>
              <a:cxnLst/>
              <a:rect l="l" t="t" r="r" b="b"/>
              <a:pathLst>
                <a:path w="857" h="857" extrusionOk="0">
                  <a:moveTo>
                    <a:pt x="1" y="1"/>
                  </a:moveTo>
                  <a:lnTo>
                    <a:pt x="1" y="856"/>
                  </a:lnTo>
                  <a:lnTo>
                    <a:pt x="856" y="856"/>
                  </a:lnTo>
                  <a:lnTo>
                    <a:pt x="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7"/>
            <p:cNvSpPr/>
            <p:nvPr/>
          </p:nvSpPr>
          <p:spPr>
            <a:xfrm>
              <a:off x="3679361" y="2024339"/>
              <a:ext cx="54296" cy="54294"/>
            </a:xfrm>
            <a:custGeom>
              <a:avLst/>
              <a:gdLst/>
              <a:ahLst/>
              <a:cxnLst/>
              <a:rect l="l" t="t" r="r" b="b"/>
              <a:pathLst>
                <a:path w="867" h="867" extrusionOk="0">
                  <a:moveTo>
                    <a:pt x="0" y="0"/>
                  </a:moveTo>
                  <a:lnTo>
                    <a:pt x="0" y="867"/>
                  </a:lnTo>
                  <a:lnTo>
                    <a:pt x="855" y="867"/>
                  </a:lnTo>
                  <a:lnTo>
                    <a:pt x="867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7"/>
            <p:cNvSpPr/>
            <p:nvPr/>
          </p:nvSpPr>
          <p:spPr>
            <a:xfrm>
              <a:off x="3433556" y="1916315"/>
              <a:ext cx="296655" cy="270341"/>
            </a:xfrm>
            <a:custGeom>
              <a:avLst/>
              <a:gdLst/>
              <a:ahLst/>
              <a:cxnLst/>
              <a:rect l="l" t="t" r="r" b="b"/>
              <a:pathLst>
                <a:path w="4737" h="4317" extrusionOk="0">
                  <a:moveTo>
                    <a:pt x="2371" y="1"/>
                  </a:moveTo>
                  <a:cubicBezTo>
                    <a:pt x="2208" y="1"/>
                    <a:pt x="2042" y="20"/>
                    <a:pt x="1875" y="59"/>
                  </a:cubicBezTo>
                  <a:cubicBezTo>
                    <a:pt x="713" y="333"/>
                    <a:pt x="0" y="1495"/>
                    <a:pt x="263" y="2646"/>
                  </a:cubicBezTo>
                  <a:cubicBezTo>
                    <a:pt x="499" y="3642"/>
                    <a:pt x="1386" y="4316"/>
                    <a:pt x="2359" y="4316"/>
                  </a:cubicBezTo>
                  <a:cubicBezTo>
                    <a:pt x="2522" y="4316"/>
                    <a:pt x="2686" y="4297"/>
                    <a:pt x="2851" y="4258"/>
                  </a:cubicBezTo>
                  <a:cubicBezTo>
                    <a:pt x="4013" y="3995"/>
                    <a:pt x="4737" y="2833"/>
                    <a:pt x="4463" y="1671"/>
                  </a:cubicBezTo>
                  <a:cubicBezTo>
                    <a:pt x="4237" y="675"/>
                    <a:pt x="3351" y="1"/>
                    <a:pt x="23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7"/>
            <p:cNvSpPr/>
            <p:nvPr/>
          </p:nvSpPr>
          <p:spPr>
            <a:xfrm>
              <a:off x="3509771" y="1998851"/>
              <a:ext cx="144288" cy="106834"/>
            </a:xfrm>
            <a:custGeom>
              <a:avLst/>
              <a:gdLst/>
              <a:ahLst/>
              <a:cxnLst/>
              <a:rect l="l" t="t" r="r" b="b"/>
              <a:pathLst>
                <a:path w="2304" h="1706" extrusionOk="0">
                  <a:moveTo>
                    <a:pt x="2014" y="0"/>
                  </a:moveTo>
                  <a:cubicBezTo>
                    <a:pt x="1949" y="0"/>
                    <a:pt x="1885" y="25"/>
                    <a:pt x="1843" y="78"/>
                  </a:cubicBezTo>
                  <a:cubicBezTo>
                    <a:pt x="1529" y="403"/>
                    <a:pt x="1224" y="738"/>
                    <a:pt x="921" y="1073"/>
                  </a:cubicBezTo>
                  <a:lnTo>
                    <a:pt x="921" y="1073"/>
                  </a:lnTo>
                  <a:cubicBezTo>
                    <a:pt x="771" y="903"/>
                    <a:pt x="622" y="737"/>
                    <a:pt x="472" y="572"/>
                  </a:cubicBezTo>
                  <a:cubicBezTo>
                    <a:pt x="424" y="519"/>
                    <a:pt x="358" y="494"/>
                    <a:pt x="292" y="494"/>
                  </a:cubicBezTo>
                  <a:cubicBezTo>
                    <a:pt x="223" y="494"/>
                    <a:pt x="155" y="521"/>
                    <a:pt x="110" y="572"/>
                  </a:cubicBezTo>
                  <a:cubicBezTo>
                    <a:pt x="1" y="670"/>
                    <a:pt x="11" y="824"/>
                    <a:pt x="110" y="934"/>
                  </a:cubicBezTo>
                  <a:cubicBezTo>
                    <a:pt x="318" y="1164"/>
                    <a:pt x="527" y="1394"/>
                    <a:pt x="735" y="1635"/>
                  </a:cubicBezTo>
                  <a:cubicBezTo>
                    <a:pt x="777" y="1683"/>
                    <a:pt x="843" y="1705"/>
                    <a:pt x="910" y="1705"/>
                  </a:cubicBezTo>
                  <a:cubicBezTo>
                    <a:pt x="980" y="1705"/>
                    <a:pt x="1052" y="1680"/>
                    <a:pt x="1097" y="1635"/>
                  </a:cubicBezTo>
                  <a:cubicBezTo>
                    <a:pt x="1426" y="1284"/>
                    <a:pt x="1743" y="934"/>
                    <a:pt x="2062" y="583"/>
                  </a:cubicBezTo>
                  <a:lnTo>
                    <a:pt x="2204" y="441"/>
                  </a:lnTo>
                  <a:cubicBezTo>
                    <a:pt x="2292" y="331"/>
                    <a:pt x="2303" y="177"/>
                    <a:pt x="2204" y="78"/>
                  </a:cubicBezTo>
                  <a:cubicBezTo>
                    <a:pt x="2153" y="28"/>
                    <a:pt x="2083" y="0"/>
                    <a:pt x="20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7"/>
            <p:cNvSpPr/>
            <p:nvPr/>
          </p:nvSpPr>
          <p:spPr>
            <a:xfrm>
              <a:off x="3395104" y="1683798"/>
              <a:ext cx="352954" cy="8266"/>
            </a:xfrm>
            <a:custGeom>
              <a:avLst/>
              <a:gdLst/>
              <a:ahLst/>
              <a:cxnLst/>
              <a:rect l="l" t="t" r="r" b="b"/>
              <a:pathLst>
                <a:path w="5636" h="132" extrusionOk="0">
                  <a:moveTo>
                    <a:pt x="88" y="0"/>
                  </a:moveTo>
                  <a:cubicBezTo>
                    <a:pt x="0" y="0"/>
                    <a:pt x="0" y="132"/>
                    <a:pt x="88" y="132"/>
                  </a:cubicBezTo>
                  <a:lnTo>
                    <a:pt x="5548" y="132"/>
                  </a:lnTo>
                  <a:cubicBezTo>
                    <a:pt x="5636" y="132"/>
                    <a:pt x="5636" y="0"/>
                    <a:pt x="5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7"/>
            <p:cNvSpPr/>
            <p:nvPr/>
          </p:nvSpPr>
          <p:spPr>
            <a:xfrm>
              <a:off x="3512527" y="1644659"/>
              <a:ext cx="117422" cy="8329"/>
            </a:xfrm>
            <a:custGeom>
              <a:avLst/>
              <a:gdLst/>
              <a:ahLst/>
              <a:cxnLst/>
              <a:rect l="l" t="t" r="r" b="b"/>
              <a:pathLst>
                <a:path w="1875" h="133" extrusionOk="0">
                  <a:moveTo>
                    <a:pt x="88" y="1"/>
                  </a:moveTo>
                  <a:cubicBezTo>
                    <a:pt x="1" y="1"/>
                    <a:pt x="1" y="132"/>
                    <a:pt x="88" y="132"/>
                  </a:cubicBezTo>
                  <a:lnTo>
                    <a:pt x="1799" y="132"/>
                  </a:lnTo>
                  <a:cubicBezTo>
                    <a:pt x="1875" y="132"/>
                    <a:pt x="1875" y="1"/>
                    <a:pt x="1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7"/>
            <p:cNvSpPr/>
            <p:nvPr/>
          </p:nvSpPr>
          <p:spPr>
            <a:xfrm>
              <a:off x="1070204" y="1687242"/>
              <a:ext cx="144977" cy="150732"/>
            </a:xfrm>
            <a:custGeom>
              <a:avLst/>
              <a:gdLst/>
              <a:ahLst/>
              <a:cxnLst/>
              <a:rect l="l" t="t" r="r" b="b"/>
              <a:pathLst>
                <a:path w="2315" h="2407" extrusionOk="0">
                  <a:moveTo>
                    <a:pt x="1160" y="622"/>
                  </a:moveTo>
                  <a:cubicBezTo>
                    <a:pt x="1332" y="622"/>
                    <a:pt x="1508" y="718"/>
                    <a:pt x="1602" y="900"/>
                  </a:cubicBezTo>
                  <a:cubicBezTo>
                    <a:pt x="1689" y="1053"/>
                    <a:pt x="1667" y="1250"/>
                    <a:pt x="1558" y="1392"/>
                  </a:cubicBezTo>
                  <a:cubicBezTo>
                    <a:pt x="1468" y="1506"/>
                    <a:pt x="1340" y="1560"/>
                    <a:pt x="1210" y="1560"/>
                  </a:cubicBezTo>
                  <a:cubicBezTo>
                    <a:pt x="1038" y="1560"/>
                    <a:pt x="862" y="1464"/>
                    <a:pt x="768" y="1283"/>
                  </a:cubicBezTo>
                  <a:cubicBezTo>
                    <a:pt x="692" y="1129"/>
                    <a:pt x="702" y="932"/>
                    <a:pt x="812" y="790"/>
                  </a:cubicBezTo>
                  <a:cubicBezTo>
                    <a:pt x="902" y="677"/>
                    <a:pt x="1030" y="622"/>
                    <a:pt x="1160" y="622"/>
                  </a:cubicBezTo>
                  <a:close/>
                  <a:moveTo>
                    <a:pt x="1154" y="0"/>
                  </a:moveTo>
                  <a:cubicBezTo>
                    <a:pt x="879" y="0"/>
                    <a:pt x="605" y="103"/>
                    <a:pt x="396" y="318"/>
                  </a:cubicBezTo>
                  <a:cubicBezTo>
                    <a:pt x="56" y="669"/>
                    <a:pt x="1" y="1250"/>
                    <a:pt x="275" y="1678"/>
                  </a:cubicBezTo>
                  <a:cubicBezTo>
                    <a:pt x="417" y="1897"/>
                    <a:pt x="604" y="2050"/>
                    <a:pt x="824" y="2138"/>
                  </a:cubicBezTo>
                  <a:cubicBezTo>
                    <a:pt x="867" y="2160"/>
                    <a:pt x="922" y="2171"/>
                    <a:pt x="977" y="2182"/>
                  </a:cubicBezTo>
                  <a:lnTo>
                    <a:pt x="2008" y="2401"/>
                  </a:lnTo>
                  <a:cubicBezTo>
                    <a:pt x="2026" y="2405"/>
                    <a:pt x="2044" y="2407"/>
                    <a:pt x="2062" y="2407"/>
                  </a:cubicBezTo>
                  <a:cubicBezTo>
                    <a:pt x="2202" y="2407"/>
                    <a:pt x="2315" y="2295"/>
                    <a:pt x="2315" y="2149"/>
                  </a:cubicBezTo>
                  <a:lnTo>
                    <a:pt x="2293" y="1392"/>
                  </a:lnTo>
                  <a:cubicBezTo>
                    <a:pt x="2293" y="1327"/>
                    <a:pt x="2293" y="1185"/>
                    <a:pt x="2281" y="1064"/>
                  </a:cubicBezTo>
                  <a:cubicBezTo>
                    <a:pt x="2271" y="844"/>
                    <a:pt x="2194" y="614"/>
                    <a:pt x="2051" y="428"/>
                  </a:cubicBezTo>
                  <a:lnTo>
                    <a:pt x="2040" y="428"/>
                  </a:lnTo>
                  <a:cubicBezTo>
                    <a:pt x="1813" y="147"/>
                    <a:pt x="1483" y="0"/>
                    <a:pt x="11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7"/>
            <p:cNvSpPr/>
            <p:nvPr/>
          </p:nvSpPr>
          <p:spPr>
            <a:xfrm>
              <a:off x="3737038" y="2669851"/>
              <a:ext cx="177166" cy="221433"/>
            </a:xfrm>
            <a:custGeom>
              <a:avLst/>
              <a:gdLst/>
              <a:ahLst/>
              <a:cxnLst/>
              <a:rect l="l" t="t" r="r" b="b"/>
              <a:pathLst>
                <a:path w="2829" h="3536" extrusionOk="0">
                  <a:moveTo>
                    <a:pt x="1427" y="806"/>
                  </a:moveTo>
                  <a:cubicBezTo>
                    <a:pt x="1797" y="806"/>
                    <a:pt x="2095" y="1164"/>
                    <a:pt x="2007" y="1567"/>
                  </a:cubicBezTo>
                  <a:cubicBezTo>
                    <a:pt x="1963" y="1796"/>
                    <a:pt x="1776" y="1983"/>
                    <a:pt x="1557" y="2027"/>
                  </a:cubicBezTo>
                  <a:cubicBezTo>
                    <a:pt x="1512" y="2037"/>
                    <a:pt x="1468" y="2042"/>
                    <a:pt x="1425" y="2042"/>
                  </a:cubicBezTo>
                  <a:cubicBezTo>
                    <a:pt x="1055" y="2042"/>
                    <a:pt x="756" y="1684"/>
                    <a:pt x="845" y="1281"/>
                  </a:cubicBezTo>
                  <a:cubicBezTo>
                    <a:pt x="899" y="1051"/>
                    <a:pt x="1075" y="875"/>
                    <a:pt x="1294" y="821"/>
                  </a:cubicBezTo>
                  <a:cubicBezTo>
                    <a:pt x="1339" y="811"/>
                    <a:pt x="1384" y="806"/>
                    <a:pt x="1427" y="806"/>
                  </a:cubicBezTo>
                  <a:close/>
                  <a:moveTo>
                    <a:pt x="1433" y="0"/>
                  </a:moveTo>
                  <a:cubicBezTo>
                    <a:pt x="1380" y="0"/>
                    <a:pt x="1326" y="3"/>
                    <a:pt x="1272" y="10"/>
                  </a:cubicBezTo>
                  <a:cubicBezTo>
                    <a:pt x="626" y="75"/>
                    <a:pt x="110" y="612"/>
                    <a:pt x="34" y="1281"/>
                  </a:cubicBezTo>
                  <a:cubicBezTo>
                    <a:pt x="0" y="1610"/>
                    <a:pt x="66" y="1917"/>
                    <a:pt x="209" y="2180"/>
                  </a:cubicBezTo>
                  <a:cubicBezTo>
                    <a:pt x="241" y="2235"/>
                    <a:pt x="285" y="2301"/>
                    <a:pt x="329" y="2356"/>
                  </a:cubicBezTo>
                  <a:lnTo>
                    <a:pt x="1184" y="3408"/>
                  </a:lnTo>
                  <a:cubicBezTo>
                    <a:pt x="1249" y="3495"/>
                    <a:pt x="1343" y="3536"/>
                    <a:pt x="1437" y="3536"/>
                  </a:cubicBezTo>
                  <a:cubicBezTo>
                    <a:pt x="1535" y="3536"/>
                    <a:pt x="1633" y="3492"/>
                    <a:pt x="1700" y="3408"/>
                  </a:cubicBezTo>
                  <a:lnTo>
                    <a:pt x="2303" y="2641"/>
                  </a:lnTo>
                  <a:cubicBezTo>
                    <a:pt x="2358" y="2564"/>
                    <a:pt x="2456" y="2422"/>
                    <a:pt x="2544" y="2301"/>
                  </a:cubicBezTo>
                  <a:cubicBezTo>
                    <a:pt x="2719" y="2049"/>
                    <a:pt x="2829" y="1764"/>
                    <a:pt x="2829" y="1467"/>
                  </a:cubicBezTo>
                  <a:lnTo>
                    <a:pt x="2829" y="1457"/>
                  </a:lnTo>
                  <a:cubicBezTo>
                    <a:pt x="2829" y="657"/>
                    <a:pt x="2205" y="0"/>
                    <a:pt x="14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7"/>
            <p:cNvSpPr/>
            <p:nvPr/>
          </p:nvSpPr>
          <p:spPr>
            <a:xfrm>
              <a:off x="3825591" y="1631195"/>
              <a:ext cx="287762" cy="103452"/>
            </a:xfrm>
            <a:custGeom>
              <a:avLst/>
              <a:gdLst/>
              <a:ahLst/>
              <a:cxnLst/>
              <a:rect l="l" t="t" r="r" b="b"/>
              <a:pathLst>
                <a:path w="4595" h="1652" extrusionOk="0">
                  <a:moveTo>
                    <a:pt x="2648" y="0"/>
                  </a:moveTo>
                  <a:cubicBezTo>
                    <a:pt x="2455" y="0"/>
                    <a:pt x="2256" y="66"/>
                    <a:pt x="2084" y="172"/>
                  </a:cubicBezTo>
                  <a:cubicBezTo>
                    <a:pt x="1810" y="336"/>
                    <a:pt x="1602" y="599"/>
                    <a:pt x="1404" y="862"/>
                  </a:cubicBezTo>
                  <a:cubicBezTo>
                    <a:pt x="1415" y="676"/>
                    <a:pt x="1239" y="511"/>
                    <a:pt x="1054" y="501"/>
                  </a:cubicBezTo>
                  <a:cubicBezTo>
                    <a:pt x="1044" y="500"/>
                    <a:pt x="1035" y="500"/>
                    <a:pt x="1025" y="500"/>
                  </a:cubicBezTo>
                  <a:cubicBezTo>
                    <a:pt x="840" y="500"/>
                    <a:pt x="685" y="606"/>
                    <a:pt x="560" y="742"/>
                  </a:cubicBezTo>
                  <a:cubicBezTo>
                    <a:pt x="253" y="1071"/>
                    <a:pt x="77" y="1488"/>
                    <a:pt x="1" y="1652"/>
                  </a:cubicBezTo>
                  <a:lnTo>
                    <a:pt x="4387" y="1619"/>
                  </a:lnTo>
                  <a:cubicBezTo>
                    <a:pt x="4594" y="1345"/>
                    <a:pt x="4441" y="906"/>
                    <a:pt x="4134" y="753"/>
                  </a:cubicBezTo>
                  <a:cubicBezTo>
                    <a:pt x="4036" y="702"/>
                    <a:pt x="3928" y="679"/>
                    <a:pt x="3817" y="679"/>
                  </a:cubicBezTo>
                  <a:cubicBezTo>
                    <a:pt x="3593" y="679"/>
                    <a:pt x="3360" y="774"/>
                    <a:pt x="3191" y="928"/>
                  </a:cubicBezTo>
                  <a:cubicBezTo>
                    <a:pt x="3422" y="698"/>
                    <a:pt x="3301" y="260"/>
                    <a:pt x="3016" y="95"/>
                  </a:cubicBezTo>
                  <a:cubicBezTo>
                    <a:pt x="2902" y="29"/>
                    <a:pt x="2776" y="0"/>
                    <a:pt x="26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7"/>
            <p:cNvSpPr/>
            <p:nvPr/>
          </p:nvSpPr>
          <p:spPr>
            <a:xfrm>
              <a:off x="2598636" y="1427735"/>
              <a:ext cx="287762" cy="103703"/>
            </a:xfrm>
            <a:custGeom>
              <a:avLst/>
              <a:gdLst/>
              <a:ahLst/>
              <a:cxnLst/>
              <a:rect l="l" t="t" r="r" b="b"/>
              <a:pathLst>
                <a:path w="4595" h="1656" extrusionOk="0">
                  <a:moveTo>
                    <a:pt x="2630" y="0"/>
                  </a:moveTo>
                  <a:cubicBezTo>
                    <a:pt x="2439" y="0"/>
                    <a:pt x="2244" y="61"/>
                    <a:pt x="2083" y="164"/>
                  </a:cubicBezTo>
                  <a:cubicBezTo>
                    <a:pt x="1810" y="340"/>
                    <a:pt x="1601" y="603"/>
                    <a:pt x="1404" y="855"/>
                  </a:cubicBezTo>
                  <a:cubicBezTo>
                    <a:pt x="1415" y="669"/>
                    <a:pt x="1228" y="515"/>
                    <a:pt x="1042" y="493"/>
                  </a:cubicBezTo>
                  <a:cubicBezTo>
                    <a:pt x="1035" y="493"/>
                    <a:pt x="1027" y="492"/>
                    <a:pt x="1019" y="492"/>
                  </a:cubicBezTo>
                  <a:cubicBezTo>
                    <a:pt x="842" y="492"/>
                    <a:pt x="686" y="608"/>
                    <a:pt x="560" y="734"/>
                  </a:cubicBezTo>
                  <a:cubicBezTo>
                    <a:pt x="253" y="1075"/>
                    <a:pt x="77" y="1480"/>
                    <a:pt x="0" y="1655"/>
                  </a:cubicBezTo>
                  <a:lnTo>
                    <a:pt x="4386" y="1611"/>
                  </a:lnTo>
                  <a:cubicBezTo>
                    <a:pt x="4595" y="1338"/>
                    <a:pt x="4441" y="899"/>
                    <a:pt x="4134" y="746"/>
                  </a:cubicBezTo>
                  <a:cubicBezTo>
                    <a:pt x="4036" y="697"/>
                    <a:pt x="3930" y="674"/>
                    <a:pt x="3823" y="674"/>
                  </a:cubicBezTo>
                  <a:cubicBezTo>
                    <a:pt x="3595" y="674"/>
                    <a:pt x="3362" y="775"/>
                    <a:pt x="3191" y="932"/>
                  </a:cubicBezTo>
                  <a:cubicBezTo>
                    <a:pt x="3410" y="690"/>
                    <a:pt x="3301" y="263"/>
                    <a:pt x="3016" y="98"/>
                  </a:cubicBezTo>
                  <a:cubicBezTo>
                    <a:pt x="2898" y="31"/>
                    <a:pt x="2765" y="0"/>
                    <a:pt x="2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7"/>
            <p:cNvSpPr/>
            <p:nvPr/>
          </p:nvSpPr>
          <p:spPr>
            <a:xfrm>
              <a:off x="935622" y="1383962"/>
              <a:ext cx="287073" cy="103515"/>
            </a:xfrm>
            <a:custGeom>
              <a:avLst/>
              <a:gdLst/>
              <a:ahLst/>
              <a:cxnLst/>
              <a:rect l="l" t="t" r="r" b="b"/>
              <a:pathLst>
                <a:path w="4584" h="1653" extrusionOk="0">
                  <a:moveTo>
                    <a:pt x="2638" y="1"/>
                  </a:moveTo>
                  <a:cubicBezTo>
                    <a:pt x="2447" y="1"/>
                    <a:pt x="2248" y="64"/>
                    <a:pt x="2084" y="161"/>
                  </a:cubicBezTo>
                  <a:cubicBezTo>
                    <a:pt x="1799" y="337"/>
                    <a:pt x="1602" y="600"/>
                    <a:pt x="1394" y="863"/>
                  </a:cubicBezTo>
                  <a:cubicBezTo>
                    <a:pt x="1404" y="677"/>
                    <a:pt x="1229" y="512"/>
                    <a:pt x="1043" y="502"/>
                  </a:cubicBezTo>
                  <a:cubicBezTo>
                    <a:pt x="1034" y="501"/>
                    <a:pt x="1025" y="501"/>
                    <a:pt x="1016" y="501"/>
                  </a:cubicBezTo>
                  <a:cubicBezTo>
                    <a:pt x="839" y="501"/>
                    <a:pt x="674" y="607"/>
                    <a:pt x="549" y="743"/>
                  </a:cubicBezTo>
                  <a:cubicBezTo>
                    <a:pt x="242" y="1072"/>
                    <a:pt x="67" y="1477"/>
                    <a:pt x="1" y="1653"/>
                  </a:cubicBezTo>
                  <a:lnTo>
                    <a:pt x="4376" y="1620"/>
                  </a:lnTo>
                  <a:cubicBezTo>
                    <a:pt x="4584" y="1346"/>
                    <a:pt x="4442" y="907"/>
                    <a:pt x="4135" y="754"/>
                  </a:cubicBezTo>
                  <a:cubicBezTo>
                    <a:pt x="4033" y="703"/>
                    <a:pt x="3922" y="680"/>
                    <a:pt x="3810" y="680"/>
                  </a:cubicBezTo>
                  <a:cubicBezTo>
                    <a:pt x="3583" y="680"/>
                    <a:pt x="3350" y="775"/>
                    <a:pt x="3180" y="929"/>
                  </a:cubicBezTo>
                  <a:cubicBezTo>
                    <a:pt x="3411" y="688"/>
                    <a:pt x="3290" y="261"/>
                    <a:pt x="3005" y="96"/>
                  </a:cubicBezTo>
                  <a:cubicBezTo>
                    <a:pt x="2895" y="30"/>
                    <a:pt x="2768" y="1"/>
                    <a:pt x="26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7"/>
            <p:cNvSpPr/>
            <p:nvPr/>
          </p:nvSpPr>
          <p:spPr>
            <a:xfrm>
              <a:off x="1524112" y="1241558"/>
              <a:ext cx="278118" cy="329895"/>
            </a:xfrm>
            <a:custGeom>
              <a:avLst/>
              <a:gdLst/>
              <a:ahLst/>
              <a:cxnLst/>
              <a:rect l="l" t="t" r="r" b="b"/>
              <a:pathLst>
                <a:path w="4441" h="5268" extrusionOk="0">
                  <a:moveTo>
                    <a:pt x="2233" y="1223"/>
                  </a:moveTo>
                  <a:cubicBezTo>
                    <a:pt x="2701" y="1223"/>
                    <a:pt x="3132" y="1608"/>
                    <a:pt x="3158" y="2150"/>
                  </a:cubicBezTo>
                  <a:cubicBezTo>
                    <a:pt x="3168" y="2501"/>
                    <a:pt x="2982" y="2842"/>
                    <a:pt x="2686" y="2995"/>
                  </a:cubicBezTo>
                  <a:cubicBezTo>
                    <a:pt x="2547" y="3068"/>
                    <a:pt x="2404" y="3102"/>
                    <a:pt x="2264" y="3102"/>
                  </a:cubicBezTo>
                  <a:cubicBezTo>
                    <a:pt x="1796" y="3102"/>
                    <a:pt x="1374" y="2724"/>
                    <a:pt x="1348" y="2184"/>
                  </a:cubicBezTo>
                  <a:cubicBezTo>
                    <a:pt x="1327" y="1822"/>
                    <a:pt x="1513" y="1493"/>
                    <a:pt x="1820" y="1329"/>
                  </a:cubicBezTo>
                  <a:cubicBezTo>
                    <a:pt x="1955" y="1256"/>
                    <a:pt x="2095" y="1223"/>
                    <a:pt x="2233" y="1223"/>
                  </a:cubicBezTo>
                  <a:close/>
                  <a:moveTo>
                    <a:pt x="2225" y="1"/>
                  </a:moveTo>
                  <a:cubicBezTo>
                    <a:pt x="1975" y="1"/>
                    <a:pt x="1720" y="47"/>
                    <a:pt x="1469" y="145"/>
                  </a:cubicBezTo>
                  <a:cubicBezTo>
                    <a:pt x="559" y="495"/>
                    <a:pt x="0" y="1493"/>
                    <a:pt x="154" y="2491"/>
                  </a:cubicBezTo>
                  <a:cubicBezTo>
                    <a:pt x="230" y="2984"/>
                    <a:pt x="449" y="3412"/>
                    <a:pt x="756" y="3741"/>
                  </a:cubicBezTo>
                  <a:cubicBezTo>
                    <a:pt x="822" y="3817"/>
                    <a:pt x="910" y="3883"/>
                    <a:pt x="998" y="3949"/>
                  </a:cubicBezTo>
                  <a:lnTo>
                    <a:pt x="2664" y="5166"/>
                  </a:lnTo>
                  <a:cubicBezTo>
                    <a:pt x="2757" y="5235"/>
                    <a:pt x="2862" y="5268"/>
                    <a:pt x="2966" y="5268"/>
                  </a:cubicBezTo>
                  <a:cubicBezTo>
                    <a:pt x="3158" y="5268"/>
                    <a:pt x="3343" y="5156"/>
                    <a:pt x="3421" y="4957"/>
                  </a:cubicBezTo>
                  <a:lnTo>
                    <a:pt x="4002" y="3609"/>
                  </a:lnTo>
                  <a:cubicBezTo>
                    <a:pt x="4057" y="3477"/>
                    <a:pt x="4145" y="3225"/>
                    <a:pt x="4232" y="3006"/>
                  </a:cubicBezTo>
                  <a:cubicBezTo>
                    <a:pt x="4386" y="2578"/>
                    <a:pt x="4440" y="2118"/>
                    <a:pt x="4320" y="1679"/>
                  </a:cubicBezTo>
                  <a:lnTo>
                    <a:pt x="4320" y="1668"/>
                  </a:lnTo>
                  <a:cubicBezTo>
                    <a:pt x="4059" y="669"/>
                    <a:pt x="3179" y="1"/>
                    <a:pt x="22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7"/>
            <p:cNvSpPr/>
            <p:nvPr/>
          </p:nvSpPr>
          <p:spPr>
            <a:xfrm>
              <a:off x="2567762" y="3234768"/>
              <a:ext cx="313814" cy="237652"/>
            </a:xfrm>
            <a:custGeom>
              <a:avLst/>
              <a:gdLst/>
              <a:ahLst/>
              <a:cxnLst/>
              <a:rect l="l" t="t" r="r" b="b"/>
              <a:pathLst>
                <a:path w="5011" h="3795" extrusionOk="0">
                  <a:moveTo>
                    <a:pt x="362" y="1"/>
                  </a:moveTo>
                  <a:cubicBezTo>
                    <a:pt x="164" y="1"/>
                    <a:pt x="0" y="165"/>
                    <a:pt x="0" y="362"/>
                  </a:cubicBezTo>
                  <a:lnTo>
                    <a:pt x="0" y="3564"/>
                  </a:lnTo>
                  <a:cubicBezTo>
                    <a:pt x="0" y="3695"/>
                    <a:pt x="99" y="3794"/>
                    <a:pt x="220" y="3794"/>
                  </a:cubicBezTo>
                  <a:lnTo>
                    <a:pt x="4781" y="3794"/>
                  </a:lnTo>
                  <a:cubicBezTo>
                    <a:pt x="4912" y="3794"/>
                    <a:pt x="5010" y="3695"/>
                    <a:pt x="5010" y="3564"/>
                  </a:cubicBezTo>
                  <a:lnTo>
                    <a:pt x="5010" y="220"/>
                  </a:lnTo>
                  <a:cubicBezTo>
                    <a:pt x="5010" y="99"/>
                    <a:pt x="4912" y="1"/>
                    <a:pt x="47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7"/>
            <p:cNvSpPr/>
            <p:nvPr/>
          </p:nvSpPr>
          <p:spPr>
            <a:xfrm>
              <a:off x="2775741" y="3232514"/>
              <a:ext cx="8329" cy="244040"/>
            </a:xfrm>
            <a:custGeom>
              <a:avLst/>
              <a:gdLst/>
              <a:ahLst/>
              <a:cxnLst/>
              <a:rect l="l" t="t" r="r" b="b"/>
              <a:pathLst>
                <a:path w="133" h="3897" extrusionOk="0">
                  <a:moveTo>
                    <a:pt x="67" y="1"/>
                  </a:moveTo>
                  <a:cubicBezTo>
                    <a:pt x="34" y="1"/>
                    <a:pt x="1" y="20"/>
                    <a:pt x="1" y="59"/>
                  </a:cubicBezTo>
                  <a:lnTo>
                    <a:pt x="1" y="3830"/>
                  </a:lnTo>
                  <a:cubicBezTo>
                    <a:pt x="1" y="3874"/>
                    <a:pt x="34" y="3896"/>
                    <a:pt x="67" y="3896"/>
                  </a:cubicBezTo>
                  <a:cubicBezTo>
                    <a:pt x="100" y="3896"/>
                    <a:pt x="132" y="3874"/>
                    <a:pt x="132" y="3830"/>
                  </a:cubicBezTo>
                  <a:lnTo>
                    <a:pt x="132" y="59"/>
                  </a:lnTo>
                  <a:cubicBezTo>
                    <a:pt x="132" y="20"/>
                    <a:pt x="100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7"/>
            <p:cNvSpPr/>
            <p:nvPr/>
          </p:nvSpPr>
          <p:spPr>
            <a:xfrm>
              <a:off x="2650803" y="3234768"/>
              <a:ext cx="43337" cy="44024"/>
            </a:xfrm>
            <a:custGeom>
              <a:avLst/>
              <a:gdLst/>
              <a:ahLst/>
              <a:cxnLst/>
              <a:rect l="l" t="t" r="r" b="b"/>
              <a:pathLst>
                <a:path w="692" h="703" extrusionOk="0">
                  <a:moveTo>
                    <a:pt x="0" y="1"/>
                  </a:moveTo>
                  <a:lnTo>
                    <a:pt x="0" y="703"/>
                  </a:lnTo>
                  <a:lnTo>
                    <a:pt x="692" y="703"/>
                  </a:lnTo>
                  <a:lnTo>
                    <a:pt x="6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7"/>
            <p:cNvSpPr/>
            <p:nvPr/>
          </p:nvSpPr>
          <p:spPr>
            <a:xfrm>
              <a:off x="2815570" y="3428397"/>
              <a:ext cx="44025" cy="44024"/>
            </a:xfrm>
            <a:custGeom>
              <a:avLst/>
              <a:gdLst/>
              <a:ahLst/>
              <a:cxnLst/>
              <a:rect l="l" t="t" r="r" b="b"/>
              <a:pathLst>
                <a:path w="703" h="703" extrusionOk="0">
                  <a:moveTo>
                    <a:pt x="1" y="1"/>
                  </a:moveTo>
                  <a:lnTo>
                    <a:pt x="1" y="702"/>
                  </a:lnTo>
                  <a:lnTo>
                    <a:pt x="702" y="702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7"/>
            <p:cNvSpPr/>
            <p:nvPr/>
          </p:nvSpPr>
          <p:spPr>
            <a:xfrm>
              <a:off x="2564318" y="3230698"/>
              <a:ext cx="317258" cy="237590"/>
            </a:xfrm>
            <a:custGeom>
              <a:avLst/>
              <a:gdLst/>
              <a:ahLst/>
              <a:cxnLst/>
              <a:rect l="l" t="t" r="r" b="b"/>
              <a:pathLst>
                <a:path w="5066" h="3794" extrusionOk="0">
                  <a:moveTo>
                    <a:pt x="209" y="0"/>
                  </a:moveTo>
                  <a:cubicBezTo>
                    <a:pt x="88" y="0"/>
                    <a:pt x="0" y="98"/>
                    <a:pt x="0" y="208"/>
                  </a:cubicBezTo>
                  <a:lnTo>
                    <a:pt x="0" y="3794"/>
                  </a:lnTo>
                  <a:lnTo>
                    <a:pt x="110" y="3794"/>
                  </a:lnTo>
                  <a:lnTo>
                    <a:pt x="99" y="208"/>
                  </a:lnTo>
                  <a:cubicBezTo>
                    <a:pt x="99" y="154"/>
                    <a:pt x="154" y="110"/>
                    <a:pt x="209" y="110"/>
                  </a:cubicBezTo>
                  <a:lnTo>
                    <a:pt x="5065" y="120"/>
                  </a:lnTo>
                  <a:lnTo>
                    <a:pt x="5065" y="11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7"/>
            <p:cNvSpPr/>
            <p:nvPr/>
          </p:nvSpPr>
          <p:spPr>
            <a:xfrm>
              <a:off x="2455162" y="3475113"/>
              <a:ext cx="567821" cy="429841"/>
            </a:xfrm>
            <a:custGeom>
              <a:avLst/>
              <a:gdLst/>
              <a:ahLst/>
              <a:cxnLst/>
              <a:rect l="l" t="t" r="r" b="b"/>
              <a:pathLst>
                <a:path w="9067" h="6864" extrusionOk="0">
                  <a:moveTo>
                    <a:pt x="362" y="0"/>
                  </a:moveTo>
                  <a:cubicBezTo>
                    <a:pt x="164" y="0"/>
                    <a:pt x="0" y="164"/>
                    <a:pt x="0" y="373"/>
                  </a:cubicBezTo>
                  <a:lnTo>
                    <a:pt x="0" y="6644"/>
                  </a:lnTo>
                  <a:cubicBezTo>
                    <a:pt x="0" y="6764"/>
                    <a:pt x="98" y="6864"/>
                    <a:pt x="220" y="6864"/>
                  </a:cubicBezTo>
                  <a:lnTo>
                    <a:pt x="8848" y="6864"/>
                  </a:lnTo>
                  <a:cubicBezTo>
                    <a:pt x="8969" y="6864"/>
                    <a:pt x="9067" y="6764"/>
                    <a:pt x="9067" y="6644"/>
                  </a:cubicBezTo>
                  <a:lnTo>
                    <a:pt x="9067" y="230"/>
                  </a:lnTo>
                  <a:cubicBezTo>
                    <a:pt x="9067" y="110"/>
                    <a:pt x="8969" y="0"/>
                    <a:pt x="88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7"/>
            <p:cNvSpPr/>
            <p:nvPr/>
          </p:nvSpPr>
          <p:spPr>
            <a:xfrm>
              <a:off x="2835548" y="3474236"/>
              <a:ext cx="8267" cy="435477"/>
            </a:xfrm>
            <a:custGeom>
              <a:avLst/>
              <a:gdLst/>
              <a:ahLst/>
              <a:cxnLst/>
              <a:rect l="l" t="t" r="r" b="b"/>
              <a:pathLst>
                <a:path w="132" h="6954" extrusionOk="0">
                  <a:moveTo>
                    <a:pt x="66" y="0"/>
                  </a:moveTo>
                  <a:cubicBezTo>
                    <a:pt x="33" y="0"/>
                    <a:pt x="0" y="20"/>
                    <a:pt x="0" y="58"/>
                  </a:cubicBezTo>
                  <a:lnTo>
                    <a:pt x="0" y="5387"/>
                  </a:lnTo>
                  <a:lnTo>
                    <a:pt x="0" y="6888"/>
                  </a:lnTo>
                  <a:cubicBezTo>
                    <a:pt x="0" y="6932"/>
                    <a:pt x="33" y="6954"/>
                    <a:pt x="66" y="6954"/>
                  </a:cubicBezTo>
                  <a:cubicBezTo>
                    <a:pt x="99" y="6954"/>
                    <a:pt x="132" y="6932"/>
                    <a:pt x="132" y="6888"/>
                  </a:cubicBezTo>
                  <a:lnTo>
                    <a:pt x="132" y="1560"/>
                  </a:lnTo>
                  <a:lnTo>
                    <a:pt x="132" y="58"/>
                  </a:lnTo>
                  <a:cubicBezTo>
                    <a:pt x="132" y="20"/>
                    <a:pt x="99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7"/>
            <p:cNvSpPr/>
            <p:nvPr/>
          </p:nvSpPr>
          <p:spPr>
            <a:xfrm>
              <a:off x="2605462" y="3475113"/>
              <a:ext cx="79095" cy="79718"/>
            </a:xfrm>
            <a:custGeom>
              <a:avLst/>
              <a:gdLst/>
              <a:ahLst/>
              <a:cxnLst/>
              <a:rect l="l" t="t" r="r" b="b"/>
              <a:pathLst>
                <a:path w="1263" h="1273" extrusionOk="0">
                  <a:moveTo>
                    <a:pt x="1" y="0"/>
                  </a:moveTo>
                  <a:lnTo>
                    <a:pt x="1" y="1272"/>
                  </a:lnTo>
                  <a:lnTo>
                    <a:pt x="1262" y="1272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7"/>
            <p:cNvSpPr/>
            <p:nvPr/>
          </p:nvSpPr>
          <p:spPr>
            <a:xfrm>
              <a:off x="2904185" y="3825924"/>
              <a:ext cx="78970" cy="79030"/>
            </a:xfrm>
            <a:custGeom>
              <a:avLst/>
              <a:gdLst/>
              <a:ahLst/>
              <a:cxnLst/>
              <a:rect l="l" t="t" r="r" b="b"/>
              <a:pathLst>
                <a:path w="1261" h="1262" extrusionOk="0">
                  <a:moveTo>
                    <a:pt x="1" y="0"/>
                  </a:moveTo>
                  <a:lnTo>
                    <a:pt x="1" y="1262"/>
                  </a:lnTo>
                  <a:lnTo>
                    <a:pt x="1261" y="1262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7"/>
            <p:cNvSpPr/>
            <p:nvPr/>
          </p:nvSpPr>
          <p:spPr>
            <a:xfrm>
              <a:off x="2451655" y="3470980"/>
              <a:ext cx="571328" cy="427774"/>
            </a:xfrm>
            <a:custGeom>
              <a:avLst/>
              <a:gdLst/>
              <a:ahLst/>
              <a:cxnLst/>
              <a:rect l="l" t="t" r="r" b="b"/>
              <a:pathLst>
                <a:path w="9123" h="6831" extrusionOk="0">
                  <a:moveTo>
                    <a:pt x="341" y="0"/>
                  </a:moveTo>
                  <a:cubicBezTo>
                    <a:pt x="154" y="0"/>
                    <a:pt x="1" y="154"/>
                    <a:pt x="1" y="329"/>
                  </a:cubicBezTo>
                  <a:lnTo>
                    <a:pt x="12" y="6830"/>
                  </a:lnTo>
                  <a:lnTo>
                    <a:pt x="111" y="6830"/>
                  </a:lnTo>
                  <a:lnTo>
                    <a:pt x="100" y="329"/>
                  </a:lnTo>
                  <a:cubicBezTo>
                    <a:pt x="100" y="208"/>
                    <a:pt x="210" y="99"/>
                    <a:pt x="330" y="99"/>
                  </a:cubicBezTo>
                  <a:lnTo>
                    <a:pt x="9123" y="121"/>
                  </a:lnTo>
                  <a:lnTo>
                    <a:pt x="9123" y="22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6" name="Google Shape;906;p37"/>
          <p:cNvSpPr/>
          <p:nvPr/>
        </p:nvSpPr>
        <p:spPr>
          <a:xfrm>
            <a:off x="3950422" y="606225"/>
            <a:ext cx="866100" cy="866100"/>
          </a:xfrm>
          <a:prstGeom prst="star12">
            <a:avLst>
              <a:gd name="adj" fmla="val 375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7" name="Google Shape;907;p37"/>
          <p:cNvGrpSpPr/>
          <p:nvPr/>
        </p:nvGrpSpPr>
        <p:grpSpPr>
          <a:xfrm rot="696766">
            <a:off x="4222308" y="846503"/>
            <a:ext cx="322342" cy="385546"/>
            <a:chOff x="3599800" y="3911550"/>
            <a:chExt cx="89375" cy="106900"/>
          </a:xfrm>
        </p:grpSpPr>
        <p:sp>
          <p:nvSpPr>
            <p:cNvPr id="908" name="Google Shape;908;p37"/>
            <p:cNvSpPr/>
            <p:nvPr/>
          </p:nvSpPr>
          <p:spPr>
            <a:xfrm>
              <a:off x="3603625" y="3911550"/>
              <a:ext cx="85550" cy="106900"/>
            </a:xfrm>
            <a:custGeom>
              <a:avLst/>
              <a:gdLst/>
              <a:ahLst/>
              <a:cxnLst/>
              <a:rect l="l" t="t" r="r" b="b"/>
              <a:pathLst>
                <a:path w="3422" h="4276" extrusionOk="0">
                  <a:moveTo>
                    <a:pt x="1719" y="979"/>
                  </a:moveTo>
                  <a:cubicBezTo>
                    <a:pt x="2155" y="979"/>
                    <a:pt x="2500" y="1388"/>
                    <a:pt x="2424" y="1864"/>
                  </a:cubicBezTo>
                  <a:cubicBezTo>
                    <a:pt x="2380" y="2149"/>
                    <a:pt x="2171" y="2380"/>
                    <a:pt x="1908" y="2445"/>
                  </a:cubicBezTo>
                  <a:cubicBezTo>
                    <a:pt x="1840" y="2466"/>
                    <a:pt x="1772" y="2475"/>
                    <a:pt x="1707" y="2475"/>
                  </a:cubicBezTo>
                  <a:cubicBezTo>
                    <a:pt x="1276" y="2475"/>
                    <a:pt x="924" y="2066"/>
                    <a:pt x="1009" y="1590"/>
                  </a:cubicBezTo>
                  <a:cubicBezTo>
                    <a:pt x="1053" y="1305"/>
                    <a:pt x="1250" y="1074"/>
                    <a:pt x="1514" y="1009"/>
                  </a:cubicBezTo>
                  <a:cubicBezTo>
                    <a:pt x="1583" y="988"/>
                    <a:pt x="1652" y="979"/>
                    <a:pt x="1719" y="979"/>
                  </a:cubicBezTo>
                  <a:close/>
                  <a:moveTo>
                    <a:pt x="1714" y="0"/>
                  </a:moveTo>
                  <a:cubicBezTo>
                    <a:pt x="1626" y="0"/>
                    <a:pt x="1537" y="7"/>
                    <a:pt x="1448" y="22"/>
                  </a:cubicBezTo>
                  <a:cubicBezTo>
                    <a:pt x="670" y="143"/>
                    <a:pt x="78" y="823"/>
                    <a:pt x="22" y="1634"/>
                  </a:cubicBezTo>
                  <a:cubicBezTo>
                    <a:pt x="1" y="2029"/>
                    <a:pt x="100" y="2402"/>
                    <a:pt x="286" y="2697"/>
                  </a:cubicBezTo>
                  <a:cubicBezTo>
                    <a:pt x="329" y="2774"/>
                    <a:pt x="385" y="2840"/>
                    <a:pt x="439" y="2906"/>
                  </a:cubicBezTo>
                  <a:lnTo>
                    <a:pt x="1535" y="4144"/>
                  </a:lnTo>
                  <a:cubicBezTo>
                    <a:pt x="1612" y="4231"/>
                    <a:pt x="1720" y="4275"/>
                    <a:pt x="1829" y="4275"/>
                  </a:cubicBezTo>
                  <a:cubicBezTo>
                    <a:pt x="1953" y="4275"/>
                    <a:pt x="2079" y="4218"/>
                    <a:pt x="2161" y="4100"/>
                  </a:cubicBezTo>
                  <a:lnTo>
                    <a:pt x="2829" y="3147"/>
                  </a:lnTo>
                  <a:cubicBezTo>
                    <a:pt x="2895" y="3048"/>
                    <a:pt x="3016" y="2873"/>
                    <a:pt x="3114" y="2719"/>
                  </a:cubicBezTo>
                  <a:cubicBezTo>
                    <a:pt x="3312" y="2412"/>
                    <a:pt x="3421" y="2061"/>
                    <a:pt x="3411" y="1700"/>
                  </a:cubicBezTo>
                  <a:lnTo>
                    <a:pt x="3411" y="1688"/>
                  </a:lnTo>
                  <a:cubicBezTo>
                    <a:pt x="3371" y="740"/>
                    <a:pt x="2611" y="0"/>
                    <a:pt x="1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7"/>
            <p:cNvSpPr/>
            <p:nvPr/>
          </p:nvSpPr>
          <p:spPr>
            <a:xfrm>
              <a:off x="3599800" y="3911550"/>
              <a:ext cx="85525" cy="106900"/>
            </a:xfrm>
            <a:custGeom>
              <a:avLst/>
              <a:gdLst/>
              <a:ahLst/>
              <a:cxnLst/>
              <a:rect l="l" t="t" r="r" b="b"/>
              <a:pathLst>
                <a:path w="3421" h="4276" extrusionOk="0">
                  <a:moveTo>
                    <a:pt x="1718" y="979"/>
                  </a:moveTo>
                  <a:cubicBezTo>
                    <a:pt x="2155" y="979"/>
                    <a:pt x="2500" y="1388"/>
                    <a:pt x="2423" y="1864"/>
                  </a:cubicBezTo>
                  <a:cubicBezTo>
                    <a:pt x="2380" y="2149"/>
                    <a:pt x="2171" y="2380"/>
                    <a:pt x="1908" y="2445"/>
                  </a:cubicBezTo>
                  <a:cubicBezTo>
                    <a:pt x="1839" y="2466"/>
                    <a:pt x="1772" y="2475"/>
                    <a:pt x="1706" y="2475"/>
                  </a:cubicBezTo>
                  <a:cubicBezTo>
                    <a:pt x="1275" y="2475"/>
                    <a:pt x="923" y="2066"/>
                    <a:pt x="1009" y="1590"/>
                  </a:cubicBezTo>
                  <a:cubicBezTo>
                    <a:pt x="1053" y="1305"/>
                    <a:pt x="1261" y="1074"/>
                    <a:pt x="1513" y="1009"/>
                  </a:cubicBezTo>
                  <a:cubicBezTo>
                    <a:pt x="1583" y="988"/>
                    <a:pt x="1652" y="979"/>
                    <a:pt x="1718" y="979"/>
                  </a:cubicBezTo>
                  <a:close/>
                  <a:moveTo>
                    <a:pt x="1716" y="0"/>
                  </a:moveTo>
                  <a:cubicBezTo>
                    <a:pt x="1628" y="0"/>
                    <a:pt x="1538" y="7"/>
                    <a:pt x="1447" y="22"/>
                  </a:cubicBezTo>
                  <a:cubicBezTo>
                    <a:pt x="680" y="143"/>
                    <a:pt x="77" y="823"/>
                    <a:pt x="22" y="1634"/>
                  </a:cubicBezTo>
                  <a:cubicBezTo>
                    <a:pt x="0" y="2029"/>
                    <a:pt x="99" y="2402"/>
                    <a:pt x="285" y="2697"/>
                  </a:cubicBezTo>
                  <a:cubicBezTo>
                    <a:pt x="329" y="2774"/>
                    <a:pt x="384" y="2840"/>
                    <a:pt x="439" y="2906"/>
                  </a:cubicBezTo>
                  <a:lnTo>
                    <a:pt x="1535" y="4144"/>
                  </a:lnTo>
                  <a:cubicBezTo>
                    <a:pt x="1612" y="4231"/>
                    <a:pt x="1719" y="4275"/>
                    <a:pt x="1828" y="4275"/>
                  </a:cubicBezTo>
                  <a:cubicBezTo>
                    <a:pt x="1953" y="4275"/>
                    <a:pt x="2078" y="4218"/>
                    <a:pt x="2160" y="4100"/>
                  </a:cubicBezTo>
                  <a:lnTo>
                    <a:pt x="2840" y="3147"/>
                  </a:lnTo>
                  <a:cubicBezTo>
                    <a:pt x="2894" y="3048"/>
                    <a:pt x="3016" y="2873"/>
                    <a:pt x="3114" y="2719"/>
                  </a:cubicBezTo>
                  <a:cubicBezTo>
                    <a:pt x="3311" y="2412"/>
                    <a:pt x="3421" y="2061"/>
                    <a:pt x="3410" y="1700"/>
                  </a:cubicBezTo>
                  <a:lnTo>
                    <a:pt x="3410" y="1688"/>
                  </a:lnTo>
                  <a:cubicBezTo>
                    <a:pt x="3370" y="740"/>
                    <a:pt x="2620" y="0"/>
                    <a:pt x="1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Dataset &amp; Data Preprocessing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915" name="Google Shape;915;p38"/>
          <p:cNvSpPr txBox="1">
            <a:spLocks noGrp="1"/>
          </p:cNvSpPr>
          <p:nvPr>
            <p:ph type="subTitle" idx="1"/>
          </p:nvPr>
        </p:nvSpPr>
        <p:spPr>
          <a:xfrm>
            <a:off x="732800" y="1747350"/>
            <a:ext cx="7810200" cy="31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The IBM HR Analytics Employee Attrition Performance dataset contains information on </a:t>
            </a:r>
            <a:r>
              <a:rPr lang="en" b="1"/>
              <a:t>1,470 employees</a:t>
            </a:r>
            <a:r>
              <a:rPr lang="en"/>
              <a:t> and </a:t>
            </a:r>
            <a:r>
              <a:rPr lang="en" b="1"/>
              <a:t>35 factors</a:t>
            </a:r>
            <a:r>
              <a:rPr lang="en"/>
              <a:t> representing various aspects related to employees in the dataset, such as their age, job details, work environment, personal information etc. There were no missing values.</a:t>
            </a:r>
            <a:endParaRPr/>
          </a:p>
          <a:p>
            <a:pPr marL="457200" marR="0" lvl="0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The mean age is </a:t>
            </a:r>
            <a:r>
              <a:rPr lang="en" b="1"/>
              <a:t>~37 years</a:t>
            </a:r>
            <a:r>
              <a:rPr lang="en"/>
              <a:t> and mean monthly income is </a:t>
            </a:r>
            <a:r>
              <a:rPr lang="en" b="1"/>
              <a:t>~6500 USD.</a:t>
            </a:r>
            <a:r>
              <a:rPr lang="en"/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38"/>
          <p:cNvSpPr txBox="1">
            <a:spLocks noGrp="1"/>
          </p:cNvSpPr>
          <p:nvPr>
            <p:ph type="subTitle" idx="4"/>
          </p:nvPr>
        </p:nvSpPr>
        <p:spPr>
          <a:xfrm>
            <a:off x="732800" y="1207000"/>
            <a:ext cx="5580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Dataset</a:t>
            </a:r>
            <a:endParaRPr sz="2000"/>
          </a:p>
        </p:txBody>
      </p:sp>
      <p:sp>
        <p:nvSpPr>
          <p:cNvPr id="917" name="Google Shape;917;p38"/>
          <p:cNvSpPr txBox="1">
            <a:spLocks noGrp="1"/>
          </p:cNvSpPr>
          <p:nvPr>
            <p:ph type="subTitle" idx="4"/>
          </p:nvPr>
        </p:nvSpPr>
        <p:spPr>
          <a:xfrm>
            <a:off x="732800" y="2901275"/>
            <a:ext cx="5580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Preprocessing</a:t>
            </a:r>
            <a:endParaRPr sz="2000"/>
          </a:p>
        </p:txBody>
      </p:sp>
      <p:sp>
        <p:nvSpPr>
          <p:cNvPr id="918" name="Google Shape;918;p38"/>
          <p:cNvSpPr txBox="1">
            <a:spLocks noGrp="1"/>
          </p:cNvSpPr>
          <p:nvPr>
            <p:ph type="subTitle" idx="4"/>
          </p:nvPr>
        </p:nvSpPr>
        <p:spPr>
          <a:xfrm>
            <a:off x="1428581" y="3618775"/>
            <a:ext cx="7500600" cy="148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Label Encoding : </a:t>
            </a:r>
            <a:r>
              <a:rPr lang="en" sz="1200">
                <a:latin typeface="Anek Gujarati"/>
                <a:ea typeface="Anek Gujarati"/>
                <a:cs typeface="Anek Gujarati"/>
                <a:sym typeface="Anek Gujarati"/>
              </a:rPr>
              <a:t>Label Encoding and One Hot encoding is necessary to encode categorical labels with numerical values. </a:t>
            </a:r>
            <a:endParaRPr sz="1200">
              <a:latin typeface="Anek Gujarati"/>
              <a:ea typeface="Anek Gujarati"/>
              <a:cs typeface="Anek Gujarati"/>
              <a:sym typeface="Anek Gujarati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latin typeface="Anek Gujarati"/>
                <a:ea typeface="Anek Gujarati"/>
                <a:cs typeface="Anek Gujarati"/>
                <a:sym typeface="Anek Gujarati"/>
              </a:rPr>
              <a:t>Feature scaling : </a:t>
            </a:r>
            <a:r>
              <a:rPr lang="en" sz="1200">
                <a:latin typeface="Anek Gujarati"/>
                <a:ea typeface="Anek Gujarati"/>
                <a:cs typeface="Anek Gujarati"/>
                <a:sym typeface="Anek Gujarati"/>
              </a:rPr>
              <a:t>It is an essential step in preprocessing which involves transforming the numerical features in the dataset to a common scale or range so that all features contribute equally to the model training process. MinMaxScaler was implemented.</a:t>
            </a:r>
            <a:endParaRPr sz="1200">
              <a:latin typeface="Anek Gujarati"/>
              <a:ea typeface="Anek Gujarati"/>
              <a:cs typeface="Anek Gujarati"/>
              <a:sym typeface="Anek Gujarati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latin typeface="Anek Gujarati"/>
                <a:ea typeface="Anek Gujarati"/>
                <a:cs typeface="Anek Gujarati"/>
                <a:sym typeface="Anek Gujarati"/>
              </a:rPr>
              <a:t>…</a:t>
            </a:r>
            <a:endParaRPr sz="1200">
              <a:latin typeface="Anek Gujarati"/>
              <a:ea typeface="Anek Gujarati"/>
              <a:cs typeface="Anek Gujarati"/>
              <a:sym typeface="Anek Gujarati"/>
            </a:endParaRPr>
          </a:p>
        </p:txBody>
      </p:sp>
      <p:grpSp>
        <p:nvGrpSpPr>
          <p:cNvPr id="919" name="Google Shape;919;p38"/>
          <p:cNvGrpSpPr/>
          <p:nvPr/>
        </p:nvGrpSpPr>
        <p:grpSpPr>
          <a:xfrm>
            <a:off x="808978" y="3618779"/>
            <a:ext cx="530970" cy="552891"/>
            <a:chOff x="1431375" y="1501887"/>
            <a:chExt cx="836700" cy="836700"/>
          </a:xfrm>
        </p:grpSpPr>
        <p:sp>
          <p:nvSpPr>
            <p:cNvPr id="920" name="Google Shape;920;p38"/>
            <p:cNvSpPr/>
            <p:nvPr/>
          </p:nvSpPr>
          <p:spPr>
            <a:xfrm>
              <a:off x="1431375" y="1501887"/>
              <a:ext cx="836700" cy="836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1" name="Google Shape;921;p38"/>
            <p:cNvGrpSpPr/>
            <p:nvPr/>
          </p:nvGrpSpPr>
          <p:grpSpPr>
            <a:xfrm>
              <a:off x="1625132" y="1740517"/>
              <a:ext cx="449228" cy="359402"/>
              <a:chOff x="7500054" y="2934735"/>
              <a:chExt cx="350576" cy="280454"/>
            </a:xfrm>
          </p:grpSpPr>
          <p:sp>
            <p:nvSpPr>
              <p:cNvPr id="922" name="Google Shape;922;p38"/>
              <p:cNvSpPr/>
              <p:nvPr/>
            </p:nvSpPr>
            <p:spPr>
              <a:xfrm>
                <a:off x="7571671" y="2959371"/>
                <a:ext cx="191426" cy="10249"/>
              </a:xfrm>
              <a:custGeom>
                <a:avLst/>
                <a:gdLst/>
                <a:ahLst/>
                <a:cxnLst/>
                <a:rect l="l" t="t" r="r" b="b"/>
                <a:pathLst>
                  <a:path w="6014" h="322" extrusionOk="0">
                    <a:moveTo>
                      <a:pt x="156" y="0"/>
                    </a:moveTo>
                    <a:cubicBezTo>
                      <a:pt x="72" y="0"/>
                      <a:pt x="1" y="71"/>
                      <a:pt x="1" y="167"/>
                    </a:cubicBezTo>
                    <a:cubicBezTo>
                      <a:pt x="1" y="250"/>
                      <a:pt x="72" y="322"/>
                      <a:pt x="156" y="322"/>
                    </a:cubicBezTo>
                    <a:lnTo>
                      <a:pt x="5847" y="322"/>
                    </a:lnTo>
                    <a:cubicBezTo>
                      <a:pt x="5930" y="322"/>
                      <a:pt x="6014" y="250"/>
                      <a:pt x="6014" y="167"/>
                    </a:cubicBezTo>
                    <a:cubicBezTo>
                      <a:pt x="6014" y="71"/>
                      <a:pt x="5930" y="0"/>
                      <a:pt x="58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38"/>
              <p:cNvSpPr/>
              <p:nvPr/>
            </p:nvSpPr>
            <p:spPr>
              <a:xfrm>
                <a:off x="7500054" y="2934735"/>
                <a:ext cx="350576" cy="280454"/>
              </a:xfrm>
              <a:custGeom>
                <a:avLst/>
                <a:gdLst/>
                <a:ahLst/>
                <a:cxnLst/>
                <a:rect l="l" t="t" r="r" b="b"/>
                <a:pathLst>
                  <a:path w="11014" h="8811" extrusionOk="0">
                    <a:moveTo>
                      <a:pt x="1501" y="310"/>
                    </a:moveTo>
                    <a:lnTo>
                      <a:pt x="1501" y="1560"/>
                    </a:lnTo>
                    <a:lnTo>
                      <a:pt x="310" y="1560"/>
                    </a:lnTo>
                    <a:lnTo>
                      <a:pt x="310" y="417"/>
                    </a:lnTo>
                    <a:cubicBezTo>
                      <a:pt x="310" y="357"/>
                      <a:pt x="358" y="310"/>
                      <a:pt x="417" y="310"/>
                    </a:cubicBezTo>
                    <a:close/>
                    <a:moveTo>
                      <a:pt x="8990" y="310"/>
                    </a:moveTo>
                    <a:cubicBezTo>
                      <a:pt x="9049" y="310"/>
                      <a:pt x="9097" y="357"/>
                      <a:pt x="9097" y="417"/>
                    </a:cubicBezTo>
                    <a:lnTo>
                      <a:pt x="9097" y="1560"/>
                    </a:lnTo>
                    <a:lnTo>
                      <a:pt x="1834" y="1560"/>
                    </a:lnTo>
                    <a:lnTo>
                      <a:pt x="1834" y="310"/>
                    </a:lnTo>
                    <a:close/>
                    <a:moveTo>
                      <a:pt x="10419" y="3453"/>
                    </a:moveTo>
                    <a:cubicBezTo>
                      <a:pt x="10561" y="3453"/>
                      <a:pt x="10704" y="3572"/>
                      <a:pt x="10704" y="3739"/>
                    </a:cubicBezTo>
                    <a:cubicBezTo>
                      <a:pt x="10704" y="3893"/>
                      <a:pt x="10561" y="4013"/>
                      <a:pt x="10419" y="4013"/>
                    </a:cubicBezTo>
                    <a:cubicBezTo>
                      <a:pt x="10264" y="4013"/>
                      <a:pt x="10133" y="3893"/>
                      <a:pt x="10133" y="3739"/>
                    </a:cubicBezTo>
                    <a:cubicBezTo>
                      <a:pt x="10133" y="3572"/>
                      <a:pt x="10252" y="3453"/>
                      <a:pt x="10419" y="3453"/>
                    </a:cubicBezTo>
                    <a:close/>
                    <a:moveTo>
                      <a:pt x="6537" y="4786"/>
                    </a:moveTo>
                    <a:cubicBezTo>
                      <a:pt x="6680" y="4786"/>
                      <a:pt x="6811" y="4906"/>
                      <a:pt x="6811" y="5072"/>
                    </a:cubicBezTo>
                    <a:cubicBezTo>
                      <a:pt x="6811" y="5239"/>
                      <a:pt x="6680" y="5358"/>
                      <a:pt x="6537" y="5358"/>
                    </a:cubicBezTo>
                    <a:cubicBezTo>
                      <a:pt x="6382" y="5358"/>
                      <a:pt x="6251" y="5239"/>
                      <a:pt x="6251" y="5072"/>
                    </a:cubicBezTo>
                    <a:cubicBezTo>
                      <a:pt x="6251" y="4906"/>
                      <a:pt x="6370" y="4786"/>
                      <a:pt x="6537" y="4786"/>
                    </a:cubicBezTo>
                    <a:close/>
                    <a:moveTo>
                      <a:pt x="8240" y="6156"/>
                    </a:moveTo>
                    <a:cubicBezTo>
                      <a:pt x="8394" y="6156"/>
                      <a:pt x="8525" y="6275"/>
                      <a:pt x="8525" y="6441"/>
                    </a:cubicBezTo>
                    <a:cubicBezTo>
                      <a:pt x="8525" y="6608"/>
                      <a:pt x="8394" y="6727"/>
                      <a:pt x="8240" y="6727"/>
                    </a:cubicBezTo>
                    <a:cubicBezTo>
                      <a:pt x="8097" y="6727"/>
                      <a:pt x="7966" y="6608"/>
                      <a:pt x="7966" y="6441"/>
                    </a:cubicBezTo>
                    <a:cubicBezTo>
                      <a:pt x="7966" y="6299"/>
                      <a:pt x="8073" y="6156"/>
                      <a:pt x="8240" y="6156"/>
                    </a:cubicBezTo>
                    <a:close/>
                    <a:moveTo>
                      <a:pt x="4811" y="6382"/>
                    </a:moveTo>
                    <a:cubicBezTo>
                      <a:pt x="4954" y="6382"/>
                      <a:pt x="5085" y="6501"/>
                      <a:pt x="5085" y="6668"/>
                    </a:cubicBezTo>
                    <a:cubicBezTo>
                      <a:pt x="5085" y="6834"/>
                      <a:pt x="4954" y="6953"/>
                      <a:pt x="4811" y="6953"/>
                    </a:cubicBezTo>
                    <a:cubicBezTo>
                      <a:pt x="4656" y="6953"/>
                      <a:pt x="4525" y="6834"/>
                      <a:pt x="4525" y="6668"/>
                    </a:cubicBezTo>
                    <a:cubicBezTo>
                      <a:pt x="4525" y="6501"/>
                      <a:pt x="4644" y="6382"/>
                      <a:pt x="4811" y="6382"/>
                    </a:cubicBezTo>
                    <a:close/>
                    <a:moveTo>
                      <a:pt x="417" y="0"/>
                    </a:moveTo>
                    <a:cubicBezTo>
                      <a:pt x="179" y="0"/>
                      <a:pt x="1" y="143"/>
                      <a:pt x="1" y="417"/>
                    </a:cubicBezTo>
                    <a:lnTo>
                      <a:pt x="1" y="8382"/>
                    </a:lnTo>
                    <a:cubicBezTo>
                      <a:pt x="1" y="8620"/>
                      <a:pt x="191" y="8787"/>
                      <a:pt x="417" y="8787"/>
                    </a:cubicBezTo>
                    <a:lnTo>
                      <a:pt x="4513" y="8787"/>
                    </a:lnTo>
                    <a:cubicBezTo>
                      <a:pt x="4596" y="8787"/>
                      <a:pt x="4668" y="8715"/>
                      <a:pt x="4668" y="8632"/>
                    </a:cubicBezTo>
                    <a:cubicBezTo>
                      <a:pt x="4668" y="8537"/>
                      <a:pt x="4596" y="8465"/>
                      <a:pt x="4513" y="8465"/>
                    </a:cubicBezTo>
                    <a:lnTo>
                      <a:pt x="417" y="8465"/>
                    </a:lnTo>
                    <a:cubicBezTo>
                      <a:pt x="358" y="8465"/>
                      <a:pt x="310" y="8418"/>
                      <a:pt x="310" y="8358"/>
                    </a:cubicBezTo>
                    <a:lnTo>
                      <a:pt x="310" y="1869"/>
                    </a:lnTo>
                    <a:lnTo>
                      <a:pt x="9073" y="1869"/>
                    </a:lnTo>
                    <a:lnTo>
                      <a:pt x="9073" y="5144"/>
                    </a:lnTo>
                    <a:lnTo>
                      <a:pt x="8502" y="5894"/>
                    </a:lnTo>
                    <a:cubicBezTo>
                      <a:pt x="8418" y="5846"/>
                      <a:pt x="8335" y="5834"/>
                      <a:pt x="8240" y="5834"/>
                    </a:cubicBezTo>
                    <a:cubicBezTo>
                      <a:pt x="8109" y="5834"/>
                      <a:pt x="7978" y="5870"/>
                      <a:pt x="7871" y="5965"/>
                    </a:cubicBezTo>
                    <a:lnTo>
                      <a:pt x="7073" y="5322"/>
                    </a:lnTo>
                    <a:cubicBezTo>
                      <a:pt x="7109" y="5251"/>
                      <a:pt x="7132" y="5156"/>
                      <a:pt x="7132" y="5060"/>
                    </a:cubicBezTo>
                    <a:cubicBezTo>
                      <a:pt x="7132" y="4727"/>
                      <a:pt x="6859" y="4441"/>
                      <a:pt x="6513" y="4441"/>
                    </a:cubicBezTo>
                    <a:cubicBezTo>
                      <a:pt x="6192" y="4441"/>
                      <a:pt x="5906" y="4715"/>
                      <a:pt x="5906" y="5060"/>
                    </a:cubicBezTo>
                    <a:cubicBezTo>
                      <a:pt x="5906" y="5167"/>
                      <a:pt x="5942" y="5263"/>
                      <a:pt x="5978" y="5358"/>
                    </a:cubicBezTo>
                    <a:lnTo>
                      <a:pt x="5108" y="6144"/>
                    </a:lnTo>
                    <a:cubicBezTo>
                      <a:pt x="5013" y="6084"/>
                      <a:pt x="4906" y="6049"/>
                      <a:pt x="4787" y="6049"/>
                    </a:cubicBezTo>
                    <a:cubicBezTo>
                      <a:pt x="4465" y="6049"/>
                      <a:pt x="4180" y="6322"/>
                      <a:pt x="4180" y="6668"/>
                    </a:cubicBezTo>
                    <a:cubicBezTo>
                      <a:pt x="4180" y="6989"/>
                      <a:pt x="4454" y="7275"/>
                      <a:pt x="4787" y="7275"/>
                    </a:cubicBezTo>
                    <a:cubicBezTo>
                      <a:pt x="5132" y="7275"/>
                      <a:pt x="5406" y="7001"/>
                      <a:pt x="5406" y="6668"/>
                    </a:cubicBezTo>
                    <a:cubicBezTo>
                      <a:pt x="5406" y="6560"/>
                      <a:pt x="5370" y="6465"/>
                      <a:pt x="5323" y="6382"/>
                    </a:cubicBezTo>
                    <a:lnTo>
                      <a:pt x="6204" y="5572"/>
                    </a:lnTo>
                    <a:cubicBezTo>
                      <a:pt x="6299" y="5620"/>
                      <a:pt x="6394" y="5656"/>
                      <a:pt x="6501" y="5656"/>
                    </a:cubicBezTo>
                    <a:cubicBezTo>
                      <a:pt x="6620" y="5656"/>
                      <a:pt x="6740" y="5620"/>
                      <a:pt x="6835" y="5548"/>
                    </a:cubicBezTo>
                    <a:lnTo>
                      <a:pt x="7644" y="6203"/>
                    </a:lnTo>
                    <a:cubicBezTo>
                      <a:pt x="7621" y="6263"/>
                      <a:pt x="7609" y="6334"/>
                      <a:pt x="7609" y="6406"/>
                    </a:cubicBezTo>
                    <a:cubicBezTo>
                      <a:pt x="7609" y="6739"/>
                      <a:pt x="7871" y="7025"/>
                      <a:pt x="8216" y="7025"/>
                    </a:cubicBezTo>
                    <a:cubicBezTo>
                      <a:pt x="8561" y="7025"/>
                      <a:pt x="8823" y="6751"/>
                      <a:pt x="8823" y="6406"/>
                    </a:cubicBezTo>
                    <a:cubicBezTo>
                      <a:pt x="8823" y="6287"/>
                      <a:pt x="8799" y="6168"/>
                      <a:pt x="8716" y="6084"/>
                    </a:cubicBezTo>
                    <a:lnTo>
                      <a:pt x="9061" y="5656"/>
                    </a:lnTo>
                    <a:lnTo>
                      <a:pt x="9061" y="8382"/>
                    </a:lnTo>
                    <a:cubicBezTo>
                      <a:pt x="9061" y="8442"/>
                      <a:pt x="9014" y="8477"/>
                      <a:pt x="8954" y="8477"/>
                    </a:cubicBezTo>
                    <a:lnTo>
                      <a:pt x="5227" y="8477"/>
                    </a:lnTo>
                    <a:cubicBezTo>
                      <a:pt x="5132" y="8477"/>
                      <a:pt x="5061" y="8561"/>
                      <a:pt x="5061" y="8644"/>
                    </a:cubicBezTo>
                    <a:cubicBezTo>
                      <a:pt x="5061" y="8739"/>
                      <a:pt x="5132" y="8811"/>
                      <a:pt x="5227" y="8811"/>
                    </a:cubicBezTo>
                    <a:lnTo>
                      <a:pt x="8954" y="8811"/>
                    </a:lnTo>
                    <a:cubicBezTo>
                      <a:pt x="9192" y="8811"/>
                      <a:pt x="9371" y="8620"/>
                      <a:pt x="9371" y="8394"/>
                    </a:cubicBezTo>
                    <a:lnTo>
                      <a:pt x="9371" y="5287"/>
                    </a:lnTo>
                    <a:lnTo>
                      <a:pt x="10145" y="4298"/>
                    </a:lnTo>
                    <a:cubicBezTo>
                      <a:pt x="10228" y="4334"/>
                      <a:pt x="10299" y="4346"/>
                      <a:pt x="10383" y="4346"/>
                    </a:cubicBezTo>
                    <a:cubicBezTo>
                      <a:pt x="10716" y="4346"/>
                      <a:pt x="10990" y="4072"/>
                      <a:pt x="10990" y="3739"/>
                    </a:cubicBezTo>
                    <a:cubicBezTo>
                      <a:pt x="11014" y="3405"/>
                      <a:pt x="10740" y="3131"/>
                      <a:pt x="10419" y="3131"/>
                    </a:cubicBezTo>
                    <a:cubicBezTo>
                      <a:pt x="10085" y="3131"/>
                      <a:pt x="9811" y="3405"/>
                      <a:pt x="9811" y="3751"/>
                    </a:cubicBezTo>
                    <a:cubicBezTo>
                      <a:pt x="9811" y="3882"/>
                      <a:pt x="9847" y="4001"/>
                      <a:pt x="9930" y="4108"/>
                    </a:cubicBezTo>
                    <a:lnTo>
                      <a:pt x="9407" y="4763"/>
                    </a:lnTo>
                    <a:lnTo>
                      <a:pt x="9407" y="381"/>
                    </a:lnTo>
                    <a:cubicBezTo>
                      <a:pt x="9407" y="191"/>
                      <a:pt x="9276" y="0"/>
                      <a:pt x="89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38"/>
              <p:cNvSpPr/>
              <p:nvPr/>
            </p:nvSpPr>
            <p:spPr>
              <a:xfrm>
                <a:off x="7539459" y="3074564"/>
                <a:ext cx="82663" cy="10249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322" extrusionOk="0">
                    <a:moveTo>
                      <a:pt x="156" y="1"/>
                    </a:moveTo>
                    <a:cubicBezTo>
                      <a:pt x="72" y="1"/>
                      <a:pt x="1" y="72"/>
                      <a:pt x="1" y="155"/>
                    </a:cubicBezTo>
                    <a:cubicBezTo>
                      <a:pt x="1" y="251"/>
                      <a:pt x="72" y="322"/>
                      <a:pt x="156" y="322"/>
                    </a:cubicBezTo>
                    <a:lnTo>
                      <a:pt x="2442" y="322"/>
                    </a:lnTo>
                    <a:cubicBezTo>
                      <a:pt x="2525" y="322"/>
                      <a:pt x="2596" y="251"/>
                      <a:pt x="2596" y="155"/>
                    </a:cubicBezTo>
                    <a:cubicBezTo>
                      <a:pt x="2596" y="72"/>
                      <a:pt x="2525" y="1"/>
                      <a:pt x="24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38"/>
              <p:cNvSpPr/>
              <p:nvPr/>
            </p:nvSpPr>
            <p:spPr>
              <a:xfrm>
                <a:off x="7539459" y="3099582"/>
                <a:ext cx="82663" cy="10249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322" extrusionOk="0">
                    <a:moveTo>
                      <a:pt x="156" y="0"/>
                    </a:moveTo>
                    <a:cubicBezTo>
                      <a:pt x="72" y="0"/>
                      <a:pt x="1" y="72"/>
                      <a:pt x="1" y="167"/>
                    </a:cubicBezTo>
                    <a:cubicBezTo>
                      <a:pt x="1" y="250"/>
                      <a:pt x="72" y="322"/>
                      <a:pt x="156" y="322"/>
                    </a:cubicBezTo>
                    <a:lnTo>
                      <a:pt x="2442" y="322"/>
                    </a:lnTo>
                    <a:cubicBezTo>
                      <a:pt x="2525" y="322"/>
                      <a:pt x="2596" y="250"/>
                      <a:pt x="2596" y="167"/>
                    </a:cubicBezTo>
                    <a:cubicBezTo>
                      <a:pt x="2596" y="72"/>
                      <a:pt x="2525" y="0"/>
                      <a:pt x="24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38"/>
              <p:cNvSpPr/>
              <p:nvPr/>
            </p:nvSpPr>
            <p:spPr>
              <a:xfrm>
                <a:off x="7539459" y="3124601"/>
                <a:ext cx="82663" cy="10631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334" extrusionOk="0">
                    <a:moveTo>
                      <a:pt x="156" y="0"/>
                    </a:moveTo>
                    <a:cubicBezTo>
                      <a:pt x="72" y="0"/>
                      <a:pt x="1" y="72"/>
                      <a:pt x="1" y="167"/>
                    </a:cubicBezTo>
                    <a:cubicBezTo>
                      <a:pt x="1" y="250"/>
                      <a:pt x="72" y="334"/>
                      <a:pt x="156" y="334"/>
                    </a:cubicBezTo>
                    <a:lnTo>
                      <a:pt x="2442" y="334"/>
                    </a:lnTo>
                    <a:cubicBezTo>
                      <a:pt x="2525" y="334"/>
                      <a:pt x="2596" y="250"/>
                      <a:pt x="2596" y="167"/>
                    </a:cubicBezTo>
                    <a:cubicBezTo>
                      <a:pt x="2596" y="72"/>
                      <a:pt x="2525" y="0"/>
                      <a:pt x="24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38"/>
              <p:cNvSpPr/>
              <p:nvPr/>
            </p:nvSpPr>
            <p:spPr>
              <a:xfrm>
                <a:off x="7539459" y="3149587"/>
                <a:ext cx="82663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335" extrusionOk="0">
                    <a:moveTo>
                      <a:pt x="156" y="1"/>
                    </a:moveTo>
                    <a:cubicBezTo>
                      <a:pt x="72" y="1"/>
                      <a:pt x="1" y="84"/>
                      <a:pt x="1" y="168"/>
                    </a:cubicBezTo>
                    <a:cubicBezTo>
                      <a:pt x="1" y="263"/>
                      <a:pt x="72" y="334"/>
                      <a:pt x="156" y="334"/>
                    </a:cubicBezTo>
                    <a:lnTo>
                      <a:pt x="2442" y="334"/>
                    </a:lnTo>
                    <a:cubicBezTo>
                      <a:pt x="2525" y="334"/>
                      <a:pt x="2596" y="263"/>
                      <a:pt x="2596" y="168"/>
                    </a:cubicBezTo>
                    <a:cubicBezTo>
                      <a:pt x="2596" y="84"/>
                      <a:pt x="2525" y="1"/>
                      <a:pt x="24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38"/>
              <p:cNvSpPr/>
              <p:nvPr/>
            </p:nvSpPr>
            <p:spPr>
              <a:xfrm>
                <a:off x="7539459" y="3174988"/>
                <a:ext cx="82663" cy="10281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323" extrusionOk="0">
                    <a:moveTo>
                      <a:pt x="156" y="1"/>
                    </a:moveTo>
                    <a:cubicBezTo>
                      <a:pt x="72" y="1"/>
                      <a:pt x="1" y="72"/>
                      <a:pt x="1" y="155"/>
                    </a:cubicBezTo>
                    <a:cubicBezTo>
                      <a:pt x="1" y="251"/>
                      <a:pt x="72" y="322"/>
                      <a:pt x="156" y="322"/>
                    </a:cubicBezTo>
                    <a:lnTo>
                      <a:pt x="2442" y="322"/>
                    </a:lnTo>
                    <a:cubicBezTo>
                      <a:pt x="2525" y="322"/>
                      <a:pt x="2596" y="251"/>
                      <a:pt x="2596" y="155"/>
                    </a:cubicBezTo>
                    <a:cubicBezTo>
                      <a:pt x="2596" y="72"/>
                      <a:pt x="2525" y="1"/>
                      <a:pt x="24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38"/>
              <p:cNvSpPr/>
              <p:nvPr/>
            </p:nvSpPr>
            <p:spPr>
              <a:xfrm>
                <a:off x="7539459" y="3011286"/>
                <a:ext cx="220614" cy="47395"/>
              </a:xfrm>
              <a:custGeom>
                <a:avLst/>
                <a:gdLst/>
                <a:ahLst/>
                <a:cxnLst/>
                <a:rect l="l" t="t" r="r" b="b"/>
                <a:pathLst>
                  <a:path w="6931" h="1489" extrusionOk="0">
                    <a:moveTo>
                      <a:pt x="418" y="0"/>
                    </a:moveTo>
                    <a:cubicBezTo>
                      <a:pt x="179" y="0"/>
                      <a:pt x="1" y="191"/>
                      <a:pt x="1" y="417"/>
                    </a:cubicBezTo>
                    <a:lnTo>
                      <a:pt x="1" y="1072"/>
                    </a:lnTo>
                    <a:cubicBezTo>
                      <a:pt x="1" y="1310"/>
                      <a:pt x="191" y="1488"/>
                      <a:pt x="418" y="1488"/>
                    </a:cubicBezTo>
                    <a:lnTo>
                      <a:pt x="3251" y="1488"/>
                    </a:lnTo>
                    <a:cubicBezTo>
                      <a:pt x="3346" y="1488"/>
                      <a:pt x="3418" y="1417"/>
                      <a:pt x="3418" y="1322"/>
                    </a:cubicBezTo>
                    <a:cubicBezTo>
                      <a:pt x="3418" y="1238"/>
                      <a:pt x="3346" y="1167"/>
                      <a:pt x="3251" y="1167"/>
                    </a:cubicBezTo>
                    <a:lnTo>
                      <a:pt x="418" y="1167"/>
                    </a:lnTo>
                    <a:cubicBezTo>
                      <a:pt x="358" y="1167"/>
                      <a:pt x="310" y="1119"/>
                      <a:pt x="310" y="1060"/>
                    </a:cubicBezTo>
                    <a:lnTo>
                      <a:pt x="310" y="405"/>
                    </a:lnTo>
                    <a:cubicBezTo>
                      <a:pt x="310" y="345"/>
                      <a:pt x="358" y="298"/>
                      <a:pt x="418" y="298"/>
                    </a:cubicBezTo>
                    <a:lnTo>
                      <a:pt x="6502" y="298"/>
                    </a:lnTo>
                    <a:cubicBezTo>
                      <a:pt x="6561" y="298"/>
                      <a:pt x="6609" y="345"/>
                      <a:pt x="6609" y="405"/>
                    </a:cubicBezTo>
                    <a:lnTo>
                      <a:pt x="6609" y="1060"/>
                    </a:lnTo>
                    <a:cubicBezTo>
                      <a:pt x="6609" y="1119"/>
                      <a:pt x="6561" y="1167"/>
                      <a:pt x="6502" y="1167"/>
                    </a:cubicBezTo>
                    <a:lnTo>
                      <a:pt x="4013" y="1167"/>
                    </a:lnTo>
                    <a:cubicBezTo>
                      <a:pt x="3930" y="1167"/>
                      <a:pt x="3847" y="1238"/>
                      <a:pt x="3847" y="1322"/>
                    </a:cubicBezTo>
                    <a:cubicBezTo>
                      <a:pt x="3847" y="1417"/>
                      <a:pt x="3930" y="1488"/>
                      <a:pt x="4013" y="1488"/>
                    </a:cubicBezTo>
                    <a:lnTo>
                      <a:pt x="6502" y="1488"/>
                    </a:lnTo>
                    <a:cubicBezTo>
                      <a:pt x="6740" y="1488"/>
                      <a:pt x="6918" y="1298"/>
                      <a:pt x="6918" y="1072"/>
                    </a:cubicBezTo>
                    <a:lnTo>
                      <a:pt x="6918" y="417"/>
                    </a:lnTo>
                    <a:cubicBezTo>
                      <a:pt x="6930" y="203"/>
                      <a:pt x="6740" y="0"/>
                      <a:pt x="65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39"/>
          <p:cNvSpPr txBox="1">
            <a:spLocks noGrp="1"/>
          </p:cNvSpPr>
          <p:nvPr>
            <p:ph type="subTitle" idx="2"/>
          </p:nvPr>
        </p:nvSpPr>
        <p:spPr>
          <a:xfrm>
            <a:off x="4236350" y="1094750"/>
            <a:ext cx="4656600" cy="30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In this study, we employed 10-fold cross-validation to evaluate the performance of the various models to mitigate the risk of overfitting or underfitting and provide a more robust estimate across different subsets of the data.</a:t>
            </a:r>
            <a:endParaRPr sz="1300"/>
          </a:p>
          <a:p>
            <a:pPr marL="457200" marR="0" lvl="0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It was observed that the Random Forest Classifier provided the highest accuracy of </a:t>
            </a:r>
            <a:r>
              <a:rPr lang="en" sz="1300" b="1"/>
              <a:t>85.12 %</a:t>
            </a:r>
            <a:r>
              <a:rPr lang="en" sz="1300"/>
              <a:t>. </a:t>
            </a:r>
            <a:endParaRPr sz="1300"/>
          </a:p>
          <a:p>
            <a:pPr marL="457200" marR="0" lvl="0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Since it aggregates predictions from multiple decision trees, the impact of individual noisy or outlier instances is reduced. </a:t>
            </a:r>
            <a:endParaRPr sz="1300"/>
          </a:p>
          <a:p>
            <a:pPr marL="457200" marR="0" lvl="0" indent="-31115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300"/>
              <a:buChar char="●"/>
            </a:pPr>
            <a:r>
              <a:rPr lang="en" sz="1300"/>
              <a:t>The ensemble nature of Random Forest helps to smooth out the effects of individual data points, resulting in more accurate predictions.</a:t>
            </a:r>
            <a:endParaRPr sz="1300"/>
          </a:p>
        </p:txBody>
      </p:sp>
      <p:sp>
        <p:nvSpPr>
          <p:cNvPr id="935" name="Google Shape;935;p39"/>
          <p:cNvSpPr txBox="1">
            <a:spLocks noGrp="1"/>
          </p:cNvSpPr>
          <p:nvPr>
            <p:ph type="title"/>
          </p:nvPr>
        </p:nvSpPr>
        <p:spPr>
          <a:xfrm>
            <a:off x="720000" y="2493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accent2"/>
                </a:solidFill>
              </a:rPr>
              <a:t>Model Performance</a:t>
            </a:r>
            <a:endParaRPr sz="2900">
              <a:solidFill>
                <a:schemeClr val="accent2"/>
              </a:solidFill>
            </a:endParaRPr>
          </a:p>
        </p:txBody>
      </p:sp>
      <p:graphicFrame>
        <p:nvGraphicFramePr>
          <p:cNvPr id="936" name="Google Shape;936;p39"/>
          <p:cNvGraphicFramePr/>
          <p:nvPr/>
        </p:nvGraphicFramePr>
        <p:xfrm>
          <a:off x="893788" y="109475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{75E6D420-9D19-4A32-9FE1-46F40A7E6B0A}</a:tableStyleId>
              </a:tblPr>
              <a:tblGrid>
                <a:gridCol w="178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Bakbak One"/>
                          <a:ea typeface="Bakbak One"/>
                          <a:cs typeface="Bakbak One"/>
                          <a:sym typeface="Bakbak One"/>
                        </a:rPr>
                        <a:t>Algorithm</a:t>
                      </a:r>
                      <a:endParaRPr sz="1500">
                        <a:solidFill>
                          <a:schemeClr val="dk1"/>
                        </a:solidFill>
                        <a:latin typeface="Bakbak One"/>
                        <a:ea typeface="Bakbak One"/>
                        <a:cs typeface="Bakbak One"/>
                        <a:sym typeface="Bakbak On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Bakbak One"/>
                          <a:ea typeface="Bakbak One"/>
                          <a:cs typeface="Bakbak One"/>
                          <a:sym typeface="Bakbak One"/>
                        </a:rPr>
                        <a:t>Accuracy</a:t>
                      </a:r>
                      <a:endParaRPr sz="1500">
                        <a:solidFill>
                          <a:schemeClr val="lt1"/>
                        </a:solidFill>
                        <a:latin typeface="Bakbak One"/>
                        <a:ea typeface="Bakbak One"/>
                        <a:cs typeface="Bakbak One"/>
                        <a:sym typeface="Bakbak On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Bakbak One"/>
                          <a:ea typeface="Bakbak One"/>
                          <a:cs typeface="Bakbak One"/>
                          <a:sym typeface="Bakbak One"/>
                        </a:rPr>
                        <a:t>Random Forest</a:t>
                      </a:r>
                      <a:endParaRPr>
                        <a:solidFill>
                          <a:schemeClr val="dk1"/>
                        </a:solidFill>
                        <a:latin typeface="Bakbak One"/>
                        <a:ea typeface="Bakbak One"/>
                        <a:cs typeface="Bakbak One"/>
                        <a:sym typeface="Bakbak On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1"/>
                          </a:solidFill>
                          <a:latin typeface="Anek Gujarati"/>
                          <a:ea typeface="Anek Gujarati"/>
                          <a:cs typeface="Anek Gujarati"/>
                          <a:sym typeface="Anek Gujarati"/>
                        </a:rPr>
                        <a:t>85.12</a:t>
                      </a:r>
                      <a:endParaRPr sz="1300" b="1">
                        <a:solidFill>
                          <a:schemeClr val="dk1"/>
                        </a:solidFill>
                        <a:latin typeface="Anek Gujarati"/>
                        <a:ea typeface="Anek Gujarati"/>
                        <a:cs typeface="Anek Gujarati"/>
                        <a:sym typeface="Anek Gujarat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Bakbak One"/>
                          <a:ea typeface="Bakbak One"/>
                          <a:cs typeface="Bakbak One"/>
                          <a:sym typeface="Bakbak One"/>
                        </a:rPr>
                        <a:t>K - Nearest Neighbour</a:t>
                      </a:r>
                      <a:endParaRPr sz="1700">
                        <a:solidFill>
                          <a:schemeClr val="dk1"/>
                        </a:solidFill>
                        <a:latin typeface="Bakbak One"/>
                        <a:ea typeface="Bakbak One"/>
                        <a:cs typeface="Bakbak One"/>
                        <a:sym typeface="Bakbak On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1"/>
                          </a:solidFill>
                          <a:latin typeface="Anek Gujarati"/>
                          <a:ea typeface="Anek Gujarati"/>
                          <a:cs typeface="Anek Gujarati"/>
                          <a:sym typeface="Anek Gujarati"/>
                        </a:rPr>
                        <a:t>84.67</a:t>
                      </a:r>
                      <a:endParaRPr sz="500" b="1">
                        <a:solidFill>
                          <a:schemeClr val="dk1"/>
                        </a:solidFill>
                        <a:latin typeface="Anek Gujarati"/>
                        <a:ea typeface="Anek Gujarati"/>
                        <a:cs typeface="Anek Gujarati"/>
                        <a:sym typeface="Anek Gujarat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Bakbak One"/>
                          <a:ea typeface="Bakbak One"/>
                          <a:cs typeface="Bakbak One"/>
                          <a:sym typeface="Bakbak One"/>
                        </a:rPr>
                        <a:t>Support Vector Machines</a:t>
                      </a:r>
                      <a:endParaRPr sz="1700">
                        <a:solidFill>
                          <a:schemeClr val="dk1"/>
                        </a:solidFill>
                        <a:latin typeface="Bakbak One"/>
                        <a:ea typeface="Bakbak One"/>
                        <a:cs typeface="Bakbak One"/>
                        <a:sym typeface="Bakbak On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1"/>
                          </a:solidFill>
                          <a:latin typeface="Anek Gujarati"/>
                          <a:ea typeface="Anek Gujarati"/>
                          <a:cs typeface="Anek Gujarati"/>
                          <a:sym typeface="Anek Gujarati"/>
                        </a:rPr>
                        <a:t>84.30</a:t>
                      </a:r>
                      <a:endParaRPr sz="500" b="1">
                        <a:solidFill>
                          <a:schemeClr val="dk1"/>
                        </a:solidFill>
                        <a:latin typeface="Anek Gujarati"/>
                        <a:ea typeface="Anek Gujarati"/>
                        <a:cs typeface="Anek Gujarati"/>
                        <a:sym typeface="Anek Gujarat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Bakbak One"/>
                          <a:ea typeface="Bakbak One"/>
                          <a:cs typeface="Bakbak One"/>
                          <a:sym typeface="Bakbak One"/>
                        </a:rPr>
                        <a:t>Decision Tree Classifier</a:t>
                      </a:r>
                      <a:endParaRPr sz="1700">
                        <a:solidFill>
                          <a:schemeClr val="dk1"/>
                        </a:solidFill>
                        <a:latin typeface="Bakbak One"/>
                        <a:ea typeface="Bakbak One"/>
                        <a:cs typeface="Bakbak One"/>
                        <a:sym typeface="Bakbak On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1"/>
                          </a:solidFill>
                          <a:latin typeface="Anek Gujarati"/>
                          <a:ea typeface="Anek Gujarati"/>
                          <a:cs typeface="Anek Gujarati"/>
                          <a:sym typeface="Anek Gujarati"/>
                        </a:rPr>
                        <a:t>80.31</a:t>
                      </a:r>
                      <a:endParaRPr sz="500" b="1">
                        <a:solidFill>
                          <a:schemeClr val="dk1"/>
                        </a:solidFill>
                        <a:latin typeface="Anek Gujarati"/>
                        <a:ea typeface="Anek Gujarati"/>
                        <a:cs typeface="Anek Gujarati"/>
                        <a:sym typeface="Anek Gujarat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6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Bakbak One"/>
                          <a:ea typeface="Bakbak One"/>
                          <a:cs typeface="Bakbak One"/>
                          <a:sym typeface="Bakbak One"/>
                        </a:rPr>
                        <a:t>Logistic Regression</a:t>
                      </a:r>
                      <a:endParaRPr>
                        <a:solidFill>
                          <a:schemeClr val="dk1"/>
                        </a:solidFill>
                        <a:latin typeface="Bakbak One"/>
                        <a:ea typeface="Bakbak One"/>
                        <a:cs typeface="Bakbak One"/>
                        <a:sym typeface="Bakbak On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1"/>
                          </a:solidFill>
                          <a:latin typeface="Anek Gujarati"/>
                          <a:ea typeface="Anek Gujarati"/>
                          <a:cs typeface="Anek Gujarati"/>
                          <a:sym typeface="Anek Gujarati"/>
                        </a:rPr>
                        <a:t>76.51</a:t>
                      </a:r>
                      <a:endParaRPr sz="1300" b="1">
                        <a:solidFill>
                          <a:schemeClr val="dk1"/>
                        </a:solidFill>
                        <a:latin typeface="Anek Gujarati"/>
                        <a:ea typeface="Anek Gujarati"/>
                        <a:cs typeface="Anek Gujarati"/>
                        <a:sym typeface="Anek Gujarat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37" name="Google Shape;937;p39"/>
          <p:cNvSpPr txBox="1"/>
          <p:nvPr/>
        </p:nvSpPr>
        <p:spPr>
          <a:xfrm>
            <a:off x="1051800" y="4569200"/>
            <a:ext cx="8092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i="1">
                <a:latin typeface="Anek Gujarati"/>
                <a:ea typeface="Anek Gujarati"/>
                <a:cs typeface="Anek Gujarati"/>
                <a:sym typeface="Anek Gujarati"/>
              </a:rPr>
              <a:t>Note</a:t>
            </a:r>
            <a:r>
              <a:rPr lang="en" sz="1300" i="1">
                <a:latin typeface="Anek Gujarati"/>
                <a:ea typeface="Anek Gujarati"/>
                <a:cs typeface="Anek Gujarati"/>
                <a:sym typeface="Anek Gujarati"/>
              </a:rPr>
              <a:t>: </a:t>
            </a:r>
            <a:r>
              <a:rPr lang="en" sz="1300" b="1" i="1">
                <a:latin typeface="Anek Gujarati"/>
                <a:ea typeface="Anek Gujarati"/>
                <a:cs typeface="Anek Gujarati"/>
                <a:sym typeface="Anek Gujarati"/>
              </a:rPr>
              <a:t>For more details on literature survey and pre-processing steps, please refer to the report</a:t>
            </a:r>
            <a:endParaRPr sz="1300" b="1" i="1">
              <a:latin typeface="Anek Gujarati"/>
              <a:ea typeface="Anek Gujarati"/>
              <a:cs typeface="Anek Gujarati"/>
              <a:sym typeface="Anek Gujarat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40"/>
          <p:cNvSpPr txBox="1">
            <a:spLocks noGrp="1"/>
          </p:cNvSpPr>
          <p:nvPr>
            <p:ph type="title"/>
          </p:nvPr>
        </p:nvSpPr>
        <p:spPr>
          <a:xfrm>
            <a:off x="491775" y="120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accent2"/>
                </a:solidFill>
              </a:rPr>
              <a:t>Top 5 Influential Factors </a:t>
            </a:r>
            <a:endParaRPr sz="2900">
              <a:solidFill>
                <a:schemeClr val="accent2"/>
              </a:solidFill>
            </a:endParaRPr>
          </a:p>
        </p:txBody>
      </p:sp>
      <p:grpSp>
        <p:nvGrpSpPr>
          <p:cNvPr id="943" name="Google Shape;943;p40"/>
          <p:cNvGrpSpPr/>
          <p:nvPr/>
        </p:nvGrpSpPr>
        <p:grpSpPr>
          <a:xfrm>
            <a:off x="836750" y="3963613"/>
            <a:ext cx="397763" cy="262804"/>
            <a:chOff x="5206262" y="4174817"/>
            <a:chExt cx="397763" cy="262804"/>
          </a:xfrm>
        </p:grpSpPr>
        <p:sp>
          <p:nvSpPr>
            <p:cNvPr id="944" name="Google Shape;944;p40"/>
            <p:cNvSpPr/>
            <p:nvPr/>
          </p:nvSpPr>
          <p:spPr>
            <a:xfrm>
              <a:off x="5206262" y="4177104"/>
              <a:ext cx="397763" cy="260518"/>
            </a:xfrm>
            <a:custGeom>
              <a:avLst/>
              <a:gdLst/>
              <a:ahLst/>
              <a:cxnLst/>
              <a:rect l="l" t="t" r="r" b="b"/>
              <a:pathLst>
                <a:path w="12526" h="8204" extrusionOk="0">
                  <a:moveTo>
                    <a:pt x="3655" y="381"/>
                  </a:moveTo>
                  <a:cubicBezTo>
                    <a:pt x="3989" y="381"/>
                    <a:pt x="4298" y="500"/>
                    <a:pt x="4536" y="738"/>
                  </a:cubicBezTo>
                  <a:lnTo>
                    <a:pt x="7049" y="3120"/>
                  </a:lnTo>
                  <a:lnTo>
                    <a:pt x="5644" y="3120"/>
                  </a:lnTo>
                  <a:lnTo>
                    <a:pt x="3512" y="381"/>
                  </a:lnTo>
                  <a:close/>
                  <a:moveTo>
                    <a:pt x="10585" y="3477"/>
                  </a:moveTo>
                  <a:cubicBezTo>
                    <a:pt x="10882" y="3501"/>
                    <a:pt x="11156" y="3620"/>
                    <a:pt x="11382" y="3846"/>
                  </a:cubicBezTo>
                  <a:lnTo>
                    <a:pt x="11502" y="3965"/>
                  </a:lnTo>
                  <a:lnTo>
                    <a:pt x="10763" y="3965"/>
                  </a:lnTo>
                  <a:lnTo>
                    <a:pt x="10763" y="3953"/>
                  </a:lnTo>
                  <a:cubicBezTo>
                    <a:pt x="10656" y="3953"/>
                    <a:pt x="10585" y="3858"/>
                    <a:pt x="10585" y="3775"/>
                  </a:cubicBezTo>
                  <a:lnTo>
                    <a:pt x="10585" y="3477"/>
                  </a:lnTo>
                  <a:close/>
                  <a:moveTo>
                    <a:pt x="7906" y="4263"/>
                  </a:moveTo>
                  <a:lnTo>
                    <a:pt x="4536" y="7430"/>
                  </a:lnTo>
                  <a:cubicBezTo>
                    <a:pt x="4298" y="7656"/>
                    <a:pt x="3989" y="7787"/>
                    <a:pt x="3655" y="7787"/>
                  </a:cubicBezTo>
                  <a:lnTo>
                    <a:pt x="3512" y="7787"/>
                  </a:lnTo>
                  <a:lnTo>
                    <a:pt x="6263" y="4263"/>
                  </a:lnTo>
                  <a:close/>
                  <a:moveTo>
                    <a:pt x="3381" y="0"/>
                  </a:moveTo>
                  <a:cubicBezTo>
                    <a:pt x="3262" y="0"/>
                    <a:pt x="3155" y="60"/>
                    <a:pt x="3108" y="179"/>
                  </a:cubicBezTo>
                  <a:cubicBezTo>
                    <a:pt x="3060" y="286"/>
                    <a:pt x="3060" y="405"/>
                    <a:pt x="3143" y="512"/>
                  </a:cubicBezTo>
                  <a:lnTo>
                    <a:pt x="5167" y="3120"/>
                  </a:lnTo>
                  <a:lnTo>
                    <a:pt x="2512" y="3120"/>
                  </a:lnTo>
                  <a:cubicBezTo>
                    <a:pt x="2405" y="3120"/>
                    <a:pt x="2310" y="3060"/>
                    <a:pt x="2250" y="2965"/>
                  </a:cubicBezTo>
                  <a:lnTo>
                    <a:pt x="1429" y="1536"/>
                  </a:lnTo>
                  <a:cubicBezTo>
                    <a:pt x="1310" y="1334"/>
                    <a:pt x="1084" y="1215"/>
                    <a:pt x="845" y="1215"/>
                  </a:cubicBezTo>
                  <a:lnTo>
                    <a:pt x="310" y="1215"/>
                  </a:lnTo>
                  <a:cubicBezTo>
                    <a:pt x="143" y="1215"/>
                    <a:pt x="0" y="1346"/>
                    <a:pt x="0" y="1524"/>
                  </a:cubicBezTo>
                  <a:lnTo>
                    <a:pt x="0" y="4394"/>
                  </a:lnTo>
                  <a:cubicBezTo>
                    <a:pt x="0" y="4763"/>
                    <a:pt x="310" y="5084"/>
                    <a:pt x="679" y="5084"/>
                  </a:cubicBezTo>
                  <a:lnTo>
                    <a:pt x="2262" y="5084"/>
                  </a:lnTo>
                  <a:cubicBezTo>
                    <a:pt x="2369" y="5084"/>
                    <a:pt x="2441" y="4989"/>
                    <a:pt x="2441" y="4906"/>
                  </a:cubicBezTo>
                  <a:cubicBezTo>
                    <a:pt x="2441" y="4810"/>
                    <a:pt x="2346" y="4727"/>
                    <a:pt x="2262" y="4727"/>
                  </a:cubicBezTo>
                  <a:lnTo>
                    <a:pt x="679" y="4727"/>
                  </a:lnTo>
                  <a:cubicBezTo>
                    <a:pt x="500" y="4727"/>
                    <a:pt x="369" y="4572"/>
                    <a:pt x="369" y="4406"/>
                  </a:cubicBezTo>
                  <a:lnTo>
                    <a:pt x="369" y="1596"/>
                  </a:lnTo>
                  <a:lnTo>
                    <a:pt x="845" y="1596"/>
                  </a:lnTo>
                  <a:cubicBezTo>
                    <a:pt x="965" y="1596"/>
                    <a:pt x="1060" y="1655"/>
                    <a:pt x="1119" y="1750"/>
                  </a:cubicBezTo>
                  <a:lnTo>
                    <a:pt x="1929" y="3179"/>
                  </a:lnTo>
                  <a:cubicBezTo>
                    <a:pt x="2048" y="3382"/>
                    <a:pt x="2274" y="3513"/>
                    <a:pt x="2512" y="3513"/>
                  </a:cubicBezTo>
                  <a:lnTo>
                    <a:pt x="10192" y="3513"/>
                  </a:lnTo>
                  <a:lnTo>
                    <a:pt x="10192" y="3834"/>
                  </a:lnTo>
                  <a:cubicBezTo>
                    <a:pt x="10192" y="4132"/>
                    <a:pt x="10442" y="4382"/>
                    <a:pt x="10740" y="4382"/>
                  </a:cubicBezTo>
                  <a:lnTo>
                    <a:pt x="11835" y="4382"/>
                  </a:lnTo>
                  <a:lnTo>
                    <a:pt x="12049" y="4620"/>
                  </a:lnTo>
                  <a:cubicBezTo>
                    <a:pt x="12085" y="4644"/>
                    <a:pt x="12109" y="4703"/>
                    <a:pt x="12133" y="4751"/>
                  </a:cubicBezTo>
                  <a:lnTo>
                    <a:pt x="7942" y="4751"/>
                  </a:lnTo>
                  <a:lnTo>
                    <a:pt x="8454" y="4275"/>
                  </a:lnTo>
                  <a:cubicBezTo>
                    <a:pt x="8513" y="4227"/>
                    <a:pt x="8525" y="4144"/>
                    <a:pt x="8501" y="4072"/>
                  </a:cubicBezTo>
                  <a:cubicBezTo>
                    <a:pt x="8465" y="3989"/>
                    <a:pt x="8406" y="3953"/>
                    <a:pt x="8334" y="3953"/>
                  </a:cubicBezTo>
                  <a:lnTo>
                    <a:pt x="6203" y="3953"/>
                  </a:lnTo>
                  <a:cubicBezTo>
                    <a:pt x="6120" y="3953"/>
                    <a:pt x="6025" y="3989"/>
                    <a:pt x="5965" y="4072"/>
                  </a:cubicBezTo>
                  <a:lnTo>
                    <a:pt x="5441" y="4739"/>
                  </a:lnTo>
                  <a:lnTo>
                    <a:pt x="3120" y="4739"/>
                  </a:lnTo>
                  <a:cubicBezTo>
                    <a:pt x="3024" y="4739"/>
                    <a:pt x="2941" y="4822"/>
                    <a:pt x="2941" y="4918"/>
                  </a:cubicBezTo>
                  <a:cubicBezTo>
                    <a:pt x="2941" y="5001"/>
                    <a:pt x="3036" y="5096"/>
                    <a:pt x="3120" y="5096"/>
                  </a:cubicBezTo>
                  <a:lnTo>
                    <a:pt x="5167" y="5096"/>
                  </a:lnTo>
                  <a:lnTo>
                    <a:pt x="3143" y="7704"/>
                  </a:lnTo>
                  <a:cubicBezTo>
                    <a:pt x="3060" y="7787"/>
                    <a:pt x="3048" y="7918"/>
                    <a:pt x="3108" y="8025"/>
                  </a:cubicBezTo>
                  <a:cubicBezTo>
                    <a:pt x="3155" y="8132"/>
                    <a:pt x="3274" y="8204"/>
                    <a:pt x="3381" y="8204"/>
                  </a:cubicBezTo>
                  <a:lnTo>
                    <a:pt x="3643" y="8204"/>
                  </a:lnTo>
                  <a:cubicBezTo>
                    <a:pt x="4060" y="8204"/>
                    <a:pt x="4477" y="8037"/>
                    <a:pt x="4775" y="7763"/>
                  </a:cubicBezTo>
                  <a:lnTo>
                    <a:pt x="7572" y="5108"/>
                  </a:lnTo>
                  <a:lnTo>
                    <a:pt x="12252" y="5108"/>
                  </a:lnTo>
                  <a:cubicBezTo>
                    <a:pt x="12395" y="5108"/>
                    <a:pt x="12525" y="4989"/>
                    <a:pt x="12525" y="4822"/>
                  </a:cubicBezTo>
                  <a:cubicBezTo>
                    <a:pt x="12525" y="4584"/>
                    <a:pt x="12466" y="4406"/>
                    <a:pt x="12335" y="4286"/>
                  </a:cubicBezTo>
                  <a:lnTo>
                    <a:pt x="11621" y="3572"/>
                  </a:lnTo>
                  <a:cubicBezTo>
                    <a:pt x="11311" y="3263"/>
                    <a:pt x="10894" y="3096"/>
                    <a:pt x="10466" y="3096"/>
                  </a:cubicBezTo>
                  <a:lnTo>
                    <a:pt x="7572" y="3096"/>
                  </a:lnTo>
                  <a:lnTo>
                    <a:pt x="4775" y="453"/>
                  </a:lnTo>
                  <a:cubicBezTo>
                    <a:pt x="4465" y="155"/>
                    <a:pt x="4060" y="0"/>
                    <a:pt x="36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0"/>
            <p:cNvSpPr/>
            <p:nvPr/>
          </p:nvSpPr>
          <p:spPr>
            <a:xfrm>
              <a:off x="5434231" y="4174817"/>
              <a:ext cx="167539" cy="70369"/>
            </a:xfrm>
            <a:custGeom>
              <a:avLst/>
              <a:gdLst/>
              <a:ahLst/>
              <a:cxnLst/>
              <a:rect l="l" t="t" r="r" b="b"/>
              <a:pathLst>
                <a:path w="5276" h="2216" extrusionOk="0">
                  <a:moveTo>
                    <a:pt x="2596" y="1"/>
                  </a:moveTo>
                  <a:cubicBezTo>
                    <a:pt x="1965" y="1"/>
                    <a:pt x="1417" y="418"/>
                    <a:pt x="1251" y="1013"/>
                  </a:cubicBezTo>
                  <a:cubicBezTo>
                    <a:pt x="1179" y="1001"/>
                    <a:pt x="1108" y="1001"/>
                    <a:pt x="1048" y="1001"/>
                  </a:cubicBezTo>
                  <a:cubicBezTo>
                    <a:pt x="465" y="1001"/>
                    <a:pt x="1" y="1465"/>
                    <a:pt x="1" y="2037"/>
                  </a:cubicBezTo>
                  <a:cubicBezTo>
                    <a:pt x="24" y="2132"/>
                    <a:pt x="96" y="2203"/>
                    <a:pt x="203" y="2203"/>
                  </a:cubicBezTo>
                  <a:lnTo>
                    <a:pt x="3358" y="2203"/>
                  </a:lnTo>
                  <a:cubicBezTo>
                    <a:pt x="3465" y="2203"/>
                    <a:pt x="3537" y="2120"/>
                    <a:pt x="3537" y="2025"/>
                  </a:cubicBezTo>
                  <a:cubicBezTo>
                    <a:pt x="3537" y="1918"/>
                    <a:pt x="3441" y="1846"/>
                    <a:pt x="3358" y="1846"/>
                  </a:cubicBezTo>
                  <a:lnTo>
                    <a:pt x="405" y="1846"/>
                  </a:lnTo>
                  <a:cubicBezTo>
                    <a:pt x="489" y="1561"/>
                    <a:pt x="751" y="1358"/>
                    <a:pt x="1048" y="1358"/>
                  </a:cubicBezTo>
                  <a:cubicBezTo>
                    <a:pt x="1144" y="1358"/>
                    <a:pt x="1239" y="1370"/>
                    <a:pt x="1334" y="1418"/>
                  </a:cubicBezTo>
                  <a:cubicBezTo>
                    <a:pt x="1359" y="1428"/>
                    <a:pt x="1384" y="1431"/>
                    <a:pt x="1409" y="1431"/>
                  </a:cubicBezTo>
                  <a:cubicBezTo>
                    <a:pt x="1442" y="1431"/>
                    <a:pt x="1473" y="1425"/>
                    <a:pt x="1501" y="1418"/>
                  </a:cubicBezTo>
                  <a:cubicBezTo>
                    <a:pt x="1536" y="1382"/>
                    <a:pt x="1584" y="1346"/>
                    <a:pt x="1584" y="1287"/>
                  </a:cubicBezTo>
                  <a:cubicBezTo>
                    <a:pt x="1644" y="763"/>
                    <a:pt x="2096" y="370"/>
                    <a:pt x="2608" y="370"/>
                  </a:cubicBezTo>
                  <a:cubicBezTo>
                    <a:pt x="3084" y="370"/>
                    <a:pt x="3489" y="691"/>
                    <a:pt x="3608" y="1144"/>
                  </a:cubicBezTo>
                  <a:cubicBezTo>
                    <a:pt x="3620" y="1191"/>
                    <a:pt x="3656" y="1239"/>
                    <a:pt x="3703" y="1263"/>
                  </a:cubicBezTo>
                  <a:cubicBezTo>
                    <a:pt x="3726" y="1286"/>
                    <a:pt x="3758" y="1294"/>
                    <a:pt x="3791" y="1294"/>
                  </a:cubicBezTo>
                  <a:cubicBezTo>
                    <a:pt x="3810" y="1294"/>
                    <a:pt x="3829" y="1291"/>
                    <a:pt x="3846" y="1287"/>
                  </a:cubicBezTo>
                  <a:cubicBezTo>
                    <a:pt x="3930" y="1251"/>
                    <a:pt x="4025" y="1239"/>
                    <a:pt x="4120" y="1239"/>
                  </a:cubicBezTo>
                  <a:cubicBezTo>
                    <a:pt x="4501" y="1239"/>
                    <a:pt x="4811" y="1501"/>
                    <a:pt x="4906" y="1858"/>
                  </a:cubicBezTo>
                  <a:lnTo>
                    <a:pt x="4215" y="1858"/>
                  </a:lnTo>
                  <a:cubicBezTo>
                    <a:pt x="4120" y="1858"/>
                    <a:pt x="4037" y="1953"/>
                    <a:pt x="4037" y="2037"/>
                  </a:cubicBezTo>
                  <a:cubicBezTo>
                    <a:pt x="4037" y="2132"/>
                    <a:pt x="4132" y="2215"/>
                    <a:pt x="4215" y="2215"/>
                  </a:cubicBezTo>
                  <a:lnTo>
                    <a:pt x="5096" y="2215"/>
                  </a:lnTo>
                  <a:cubicBezTo>
                    <a:pt x="5204" y="2215"/>
                    <a:pt x="5275" y="2132"/>
                    <a:pt x="5275" y="2037"/>
                  </a:cubicBezTo>
                  <a:cubicBezTo>
                    <a:pt x="5275" y="1406"/>
                    <a:pt x="4751" y="870"/>
                    <a:pt x="4096" y="870"/>
                  </a:cubicBezTo>
                  <a:cubicBezTo>
                    <a:pt x="4025" y="870"/>
                    <a:pt x="3965" y="870"/>
                    <a:pt x="3894" y="882"/>
                  </a:cubicBezTo>
                  <a:cubicBezTo>
                    <a:pt x="3680" y="358"/>
                    <a:pt x="3180" y="1"/>
                    <a:pt x="25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0"/>
            <p:cNvSpPr/>
            <p:nvPr/>
          </p:nvSpPr>
          <p:spPr>
            <a:xfrm>
              <a:off x="5360877" y="4298852"/>
              <a:ext cx="15147" cy="15147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0"/>
                  </a:moveTo>
                  <a:cubicBezTo>
                    <a:pt x="96" y="0"/>
                    <a:pt x="1" y="95"/>
                    <a:pt x="1" y="238"/>
                  </a:cubicBezTo>
                  <a:cubicBezTo>
                    <a:pt x="1" y="369"/>
                    <a:pt x="96" y="476"/>
                    <a:pt x="239" y="476"/>
                  </a:cubicBezTo>
                  <a:cubicBezTo>
                    <a:pt x="370" y="476"/>
                    <a:pt x="477" y="381"/>
                    <a:pt x="477" y="238"/>
                  </a:cubicBezTo>
                  <a:cubicBezTo>
                    <a:pt x="477" y="95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0"/>
            <p:cNvSpPr/>
            <p:nvPr/>
          </p:nvSpPr>
          <p:spPr>
            <a:xfrm>
              <a:off x="5329503" y="4298852"/>
              <a:ext cx="15147" cy="15147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0"/>
                  </a:moveTo>
                  <a:cubicBezTo>
                    <a:pt x="108" y="0"/>
                    <a:pt x="1" y="95"/>
                    <a:pt x="1" y="238"/>
                  </a:cubicBezTo>
                  <a:cubicBezTo>
                    <a:pt x="1" y="369"/>
                    <a:pt x="108" y="476"/>
                    <a:pt x="239" y="476"/>
                  </a:cubicBezTo>
                  <a:cubicBezTo>
                    <a:pt x="370" y="476"/>
                    <a:pt x="477" y="381"/>
                    <a:pt x="477" y="238"/>
                  </a:cubicBezTo>
                  <a:cubicBezTo>
                    <a:pt x="477" y="95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0"/>
            <p:cNvSpPr/>
            <p:nvPr/>
          </p:nvSpPr>
          <p:spPr>
            <a:xfrm>
              <a:off x="5298511" y="4299202"/>
              <a:ext cx="14766" cy="15179"/>
            </a:xfrm>
            <a:custGeom>
              <a:avLst/>
              <a:gdLst/>
              <a:ahLst/>
              <a:cxnLst/>
              <a:rect l="l" t="t" r="r" b="b"/>
              <a:pathLst>
                <a:path w="465" h="478" extrusionOk="0">
                  <a:moveTo>
                    <a:pt x="238" y="1"/>
                  </a:moveTo>
                  <a:cubicBezTo>
                    <a:pt x="95" y="1"/>
                    <a:pt x="0" y="108"/>
                    <a:pt x="0" y="239"/>
                  </a:cubicBezTo>
                  <a:cubicBezTo>
                    <a:pt x="0" y="370"/>
                    <a:pt x="95" y="477"/>
                    <a:pt x="238" y="477"/>
                  </a:cubicBezTo>
                  <a:cubicBezTo>
                    <a:pt x="369" y="477"/>
                    <a:pt x="465" y="370"/>
                    <a:pt x="465" y="239"/>
                  </a:cubicBezTo>
                  <a:cubicBezTo>
                    <a:pt x="465" y="108"/>
                    <a:pt x="369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0"/>
            <p:cNvSpPr/>
            <p:nvPr/>
          </p:nvSpPr>
          <p:spPr>
            <a:xfrm>
              <a:off x="5267137" y="4298852"/>
              <a:ext cx="15147" cy="15147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8" y="0"/>
                  </a:moveTo>
                  <a:cubicBezTo>
                    <a:pt x="107" y="0"/>
                    <a:pt x="0" y="95"/>
                    <a:pt x="0" y="238"/>
                  </a:cubicBezTo>
                  <a:cubicBezTo>
                    <a:pt x="0" y="369"/>
                    <a:pt x="107" y="476"/>
                    <a:pt x="238" y="476"/>
                  </a:cubicBezTo>
                  <a:cubicBezTo>
                    <a:pt x="369" y="476"/>
                    <a:pt x="476" y="369"/>
                    <a:pt x="476" y="238"/>
                  </a:cubicBezTo>
                  <a:cubicBezTo>
                    <a:pt x="476" y="95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0"/>
            <p:cNvSpPr/>
            <p:nvPr/>
          </p:nvSpPr>
          <p:spPr>
            <a:xfrm>
              <a:off x="5492470" y="4298852"/>
              <a:ext cx="15147" cy="15147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8" y="0"/>
                  </a:moveTo>
                  <a:cubicBezTo>
                    <a:pt x="107" y="0"/>
                    <a:pt x="0" y="95"/>
                    <a:pt x="0" y="238"/>
                  </a:cubicBezTo>
                  <a:cubicBezTo>
                    <a:pt x="0" y="369"/>
                    <a:pt x="107" y="476"/>
                    <a:pt x="238" y="476"/>
                  </a:cubicBezTo>
                  <a:cubicBezTo>
                    <a:pt x="381" y="476"/>
                    <a:pt x="476" y="381"/>
                    <a:pt x="476" y="238"/>
                  </a:cubicBezTo>
                  <a:cubicBezTo>
                    <a:pt x="476" y="95"/>
                    <a:pt x="381" y="0"/>
                    <a:pt x="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1" name="Google Shape;951;p40"/>
          <p:cNvSpPr/>
          <p:nvPr/>
        </p:nvSpPr>
        <p:spPr>
          <a:xfrm>
            <a:off x="3651160" y="790325"/>
            <a:ext cx="1253400" cy="12651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40"/>
          <p:cNvSpPr/>
          <p:nvPr/>
        </p:nvSpPr>
        <p:spPr>
          <a:xfrm>
            <a:off x="5265269" y="2081942"/>
            <a:ext cx="1324200" cy="12651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3" name="Google Shape;953;p40"/>
          <p:cNvGrpSpPr/>
          <p:nvPr/>
        </p:nvGrpSpPr>
        <p:grpSpPr>
          <a:xfrm>
            <a:off x="4705996" y="3766537"/>
            <a:ext cx="1324067" cy="1265215"/>
            <a:chOff x="4247204" y="1216044"/>
            <a:chExt cx="603000" cy="603000"/>
          </a:xfrm>
        </p:grpSpPr>
        <p:sp>
          <p:nvSpPr>
            <p:cNvPr id="954" name="Google Shape;954;p40"/>
            <p:cNvSpPr/>
            <p:nvPr/>
          </p:nvSpPr>
          <p:spPr>
            <a:xfrm>
              <a:off x="4247204" y="1216044"/>
              <a:ext cx="603000" cy="603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5" name="Google Shape;955;p40"/>
            <p:cNvGrpSpPr/>
            <p:nvPr/>
          </p:nvGrpSpPr>
          <p:grpSpPr>
            <a:xfrm>
              <a:off x="4458586" y="1302055"/>
              <a:ext cx="196878" cy="207831"/>
              <a:chOff x="1517280" y="4093327"/>
              <a:chExt cx="200364" cy="211511"/>
            </a:xfrm>
          </p:grpSpPr>
          <p:sp>
            <p:nvSpPr>
              <p:cNvPr id="956" name="Google Shape;956;p40"/>
              <p:cNvSpPr/>
              <p:nvPr/>
            </p:nvSpPr>
            <p:spPr>
              <a:xfrm>
                <a:off x="1517280" y="4172689"/>
                <a:ext cx="200364" cy="132149"/>
              </a:xfrm>
              <a:custGeom>
                <a:avLst/>
                <a:gdLst/>
                <a:ahLst/>
                <a:cxnLst/>
                <a:rect l="l" t="t" r="r" b="b"/>
                <a:pathLst>
                  <a:path w="11800" h="7359" extrusionOk="0">
                    <a:moveTo>
                      <a:pt x="3180" y="3298"/>
                    </a:moveTo>
                    <a:lnTo>
                      <a:pt x="3180" y="7001"/>
                    </a:lnTo>
                    <a:lnTo>
                      <a:pt x="1691" y="7001"/>
                    </a:lnTo>
                    <a:lnTo>
                      <a:pt x="1691" y="3298"/>
                    </a:lnTo>
                    <a:close/>
                    <a:moveTo>
                      <a:pt x="6680" y="2370"/>
                    </a:moveTo>
                    <a:lnTo>
                      <a:pt x="6680" y="7001"/>
                    </a:lnTo>
                    <a:lnTo>
                      <a:pt x="5192" y="7001"/>
                    </a:lnTo>
                    <a:lnTo>
                      <a:pt x="5192" y="2370"/>
                    </a:lnTo>
                    <a:close/>
                    <a:moveTo>
                      <a:pt x="10180" y="345"/>
                    </a:moveTo>
                    <a:lnTo>
                      <a:pt x="10180" y="7001"/>
                    </a:lnTo>
                    <a:lnTo>
                      <a:pt x="8692" y="7001"/>
                    </a:lnTo>
                    <a:lnTo>
                      <a:pt x="8692" y="345"/>
                    </a:lnTo>
                    <a:close/>
                    <a:moveTo>
                      <a:pt x="8502" y="0"/>
                    </a:moveTo>
                    <a:cubicBezTo>
                      <a:pt x="8406" y="0"/>
                      <a:pt x="8323" y="84"/>
                      <a:pt x="8323" y="179"/>
                    </a:cubicBezTo>
                    <a:lnTo>
                      <a:pt x="8323" y="7001"/>
                    </a:lnTo>
                    <a:lnTo>
                      <a:pt x="7013" y="7001"/>
                    </a:lnTo>
                    <a:lnTo>
                      <a:pt x="7013" y="2203"/>
                    </a:lnTo>
                    <a:cubicBezTo>
                      <a:pt x="7013" y="2120"/>
                      <a:pt x="6930" y="2024"/>
                      <a:pt x="6835" y="2024"/>
                    </a:cubicBezTo>
                    <a:lnTo>
                      <a:pt x="4989" y="2024"/>
                    </a:lnTo>
                    <a:cubicBezTo>
                      <a:pt x="4894" y="2024"/>
                      <a:pt x="4811" y="2108"/>
                      <a:pt x="4811" y="2203"/>
                    </a:cubicBezTo>
                    <a:lnTo>
                      <a:pt x="4811" y="7001"/>
                    </a:lnTo>
                    <a:lnTo>
                      <a:pt x="3501" y="7001"/>
                    </a:lnTo>
                    <a:lnTo>
                      <a:pt x="3501" y="3132"/>
                    </a:lnTo>
                    <a:cubicBezTo>
                      <a:pt x="3501" y="3036"/>
                      <a:pt x="3418" y="2953"/>
                      <a:pt x="3322" y="2953"/>
                    </a:cubicBezTo>
                    <a:lnTo>
                      <a:pt x="1477" y="2953"/>
                    </a:lnTo>
                    <a:cubicBezTo>
                      <a:pt x="1382" y="2953"/>
                      <a:pt x="1298" y="3024"/>
                      <a:pt x="1298" y="3132"/>
                    </a:cubicBezTo>
                    <a:lnTo>
                      <a:pt x="1298" y="7001"/>
                    </a:lnTo>
                    <a:lnTo>
                      <a:pt x="179" y="7001"/>
                    </a:lnTo>
                    <a:cubicBezTo>
                      <a:pt x="84" y="7001"/>
                      <a:pt x="1" y="7073"/>
                      <a:pt x="1" y="7180"/>
                    </a:cubicBezTo>
                    <a:cubicBezTo>
                      <a:pt x="1" y="7287"/>
                      <a:pt x="72" y="7358"/>
                      <a:pt x="179" y="7358"/>
                    </a:cubicBezTo>
                    <a:lnTo>
                      <a:pt x="11597" y="7358"/>
                    </a:lnTo>
                    <a:cubicBezTo>
                      <a:pt x="11681" y="7358"/>
                      <a:pt x="11776" y="7287"/>
                      <a:pt x="11776" y="7180"/>
                    </a:cubicBezTo>
                    <a:cubicBezTo>
                      <a:pt x="11800" y="7073"/>
                      <a:pt x="11728" y="7001"/>
                      <a:pt x="11633" y="7001"/>
                    </a:cubicBezTo>
                    <a:lnTo>
                      <a:pt x="10526" y="7001"/>
                    </a:lnTo>
                    <a:lnTo>
                      <a:pt x="10526" y="179"/>
                    </a:lnTo>
                    <a:cubicBezTo>
                      <a:pt x="10526" y="95"/>
                      <a:pt x="10442" y="0"/>
                      <a:pt x="103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40"/>
              <p:cNvSpPr/>
              <p:nvPr/>
            </p:nvSpPr>
            <p:spPr>
              <a:xfrm>
                <a:off x="1520710" y="4093327"/>
                <a:ext cx="190872" cy="121913"/>
              </a:xfrm>
              <a:custGeom>
                <a:avLst/>
                <a:gdLst/>
                <a:ahLst/>
                <a:cxnLst/>
                <a:rect l="l" t="t" r="r" b="b"/>
                <a:pathLst>
                  <a:path w="11241" h="6789" extrusionOk="0">
                    <a:moveTo>
                      <a:pt x="10668" y="0"/>
                    </a:moveTo>
                    <a:cubicBezTo>
                      <a:pt x="10653" y="0"/>
                      <a:pt x="10637" y="1"/>
                      <a:pt x="10621" y="2"/>
                    </a:cubicBezTo>
                    <a:lnTo>
                      <a:pt x="9145" y="181"/>
                    </a:lnTo>
                    <a:cubicBezTo>
                      <a:pt x="8847" y="216"/>
                      <a:pt x="8633" y="490"/>
                      <a:pt x="8669" y="788"/>
                    </a:cubicBezTo>
                    <a:cubicBezTo>
                      <a:pt x="8691" y="1064"/>
                      <a:pt x="8938" y="1268"/>
                      <a:pt x="9211" y="1268"/>
                    </a:cubicBezTo>
                    <a:cubicBezTo>
                      <a:pt x="9232" y="1268"/>
                      <a:pt x="9254" y="1267"/>
                      <a:pt x="9276" y="1264"/>
                    </a:cubicBezTo>
                    <a:lnTo>
                      <a:pt x="9395" y="1252"/>
                    </a:lnTo>
                    <a:lnTo>
                      <a:pt x="9395" y="1252"/>
                    </a:lnTo>
                    <a:cubicBezTo>
                      <a:pt x="7597" y="3348"/>
                      <a:pt x="5442" y="4443"/>
                      <a:pt x="3918" y="4979"/>
                    </a:cubicBezTo>
                    <a:cubicBezTo>
                      <a:pt x="2025" y="5657"/>
                      <a:pt x="561" y="5717"/>
                      <a:pt x="537" y="5717"/>
                    </a:cubicBezTo>
                    <a:cubicBezTo>
                      <a:pt x="239" y="5729"/>
                      <a:pt x="1" y="5967"/>
                      <a:pt x="25" y="6265"/>
                    </a:cubicBezTo>
                    <a:cubicBezTo>
                      <a:pt x="37" y="6562"/>
                      <a:pt x="275" y="6789"/>
                      <a:pt x="561" y="6789"/>
                    </a:cubicBezTo>
                    <a:lnTo>
                      <a:pt x="572" y="6789"/>
                    </a:lnTo>
                    <a:cubicBezTo>
                      <a:pt x="632" y="6789"/>
                      <a:pt x="2192" y="6729"/>
                      <a:pt x="4263" y="6003"/>
                    </a:cubicBezTo>
                    <a:cubicBezTo>
                      <a:pt x="5418" y="5586"/>
                      <a:pt x="6514" y="5050"/>
                      <a:pt x="7490" y="4383"/>
                    </a:cubicBezTo>
                    <a:cubicBezTo>
                      <a:pt x="7561" y="4324"/>
                      <a:pt x="7597" y="4217"/>
                      <a:pt x="7538" y="4145"/>
                    </a:cubicBezTo>
                    <a:cubicBezTo>
                      <a:pt x="7501" y="4093"/>
                      <a:pt x="7445" y="4065"/>
                      <a:pt x="7391" y="4065"/>
                    </a:cubicBezTo>
                    <a:cubicBezTo>
                      <a:pt x="7358" y="4065"/>
                      <a:pt x="7326" y="4075"/>
                      <a:pt x="7299" y="4098"/>
                    </a:cubicBezTo>
                    <a:cubicBezTo>
                      <a:pt x="6335" y="4753"/>
                      <a:pt x="5275" y="5288"/>
                      <a:pt x="4144" y="5693"/>
                    </a:cubicBezTo>
                    <a:cubicBezTo>
                      <a:pt x="2132" y="6408"/>
                      <a:pt x="632" y="6467"/>
                      <a:pt x="561" y="6467"/>
                    </a:cubicBezTo>
                    <a:cubicBezTo>
                      <a:pt x="453" y="6467"/>
                      <a:pt x="358" y="6372"/>
                      <a:pt x="358" y="6265"/>
                    </a:cubicBezTo>
                    <a:cubicBezTo>
                      <a:pt x="358" y="6169"/>
                      <a:pt x="441" y="6074"/>
                      <a:pt x="561" y="6062"/>
                    </a:cubicBezTo>
                    <a:cubicBezTo>
                      <a:pt x="572" y="6062"/>
                      <a:pt x="2085" y="6003"/>
                      <a:pt x="4037" y="5300"/>
                    </a:cubicBezTo>
                    <a:cubicBezTo>
                      <a:pt x="5680" y="4717"/>
                      <a:pt x="8026" y="3514"/>
                      <a:pt x="9943" y="1133"/>
                    </a:cubicBezTo>
                    <a:cubicBezTo>
                      <a:pt x="10035" y="1018"/>
                      <a:pt x="9949" y="847"/>
                      <a:pt x="9813" y="847"/>
                    </a:cubicBezTo>
                    <a:cubicBezTo>
                      <a:pt x="9809" y="847"/>
                      <a:pt x="9804" y="847"/>
                      <a:pt x="9800" y="847"/>
                    </a:cubicBezTo>
                    <a:lnTo>
                      <a:pt x="9252" y="931"/>
                    </a:lnTo>
                    <a:cubicBezTo>
                      <a:pt x="9244" y="932"/>
                      <a:pt x="9236" y="932"/>
                      <a:pt x="9228" y="932"/>
                    </a:cubicBezTo>
                    <a:cubicBezTo>
                      <a:pt x="9139" y="932"/>
                      <a:pt x="9049" y="874"/>
                      <a:pt x="9038" y="776"/>
                    </a:cubicBezTo>
                    <a:cubicBezTo>
                      <a:pt x="9014" y="657"/>
                      <a:pt x="9085" y="550"/>
                      <a:pt x="9204" y="538"/>
                    </a:cubicBezTo>
                    <a:lnTo>
                      <a:pt x="10681" y="359"/>
                    </a:lnTo>
                    <a:cubicBezTo>
                      <a:pt x="10688" y="358"/>
                      <a:pt x="10696" y="358"/>
                      <a:pt x="10703" y="358"/>
                    </a:cubicBezTo>
                    <a:cubicBezTo>
                      <a:pt x="10812" y="358"/>
                      <a:pt x="10895" y="438"/>
                      <a:pt x="10895" y="550"/>
                    </a:cubicBezTo>
                    <a:lnTo>
                      <a:pt x="10895" y="2026"/>
                    </a:lnTo>
                    <a:cubicBezTo>
                      <a:pt x="10895" y="2133"/>
                      <a:pt x="10812" y="2217"/>
                      <a:pt x="10705" y="2217"/>
                    </a:cubicBezTo>
                    <a:cubicBezTo>
                      <a:pt x="10598" y="2217"/>
                      <a:pt x="10514" y="2133"/>
                      <a:pt x="10514" y="2026"/>
                    </a:cubicBezTo>
                    <a:lnTo>
                      <a:pt x="10514" y="1586"/>
                    </a:lnTo>
                    <a:cubicBezTo>
                      <a:pt x="10514" y="1502"/>
                      <a:pt x="10467" y="1443"/>
                      <a:pt x="10407" y="1419"/>
                    </a:cubicBezTo>
                    <a:cubicBezTo>
                      <a:pt x="10387" y="1409"/>
                      <a:pt x="10368" y="1405"/>
                      <a:pt x="10349" y="1405"/>
                    </a:cubicBezTo>
                    <a:cubicBezTo>
                      <a:pt x="10298" y="1405"/>
                      <a:pt x="10251" y="1435"/>
                      <a:pt x="10217" y="1478"/>
                    </a:cubicBezTo>
                    <a:cubicBezTo>
                      <a:pt x="9574" y="2264"/>
                      <a:pt x="8835" y="2979"/>
                      <a:pt x="8026" y="3610"/>
                    </a:cubicBezTo>
                    <a:cubicBezTo>
                      <a:pt x="7954" y="3669"/>
                      <a:pt x="7942" y="3764"/>
                      <a:pt x="8002" y="3848"/>
                    </a:cubicBezTo>
                    <a:cubicBezTo>
                      <a:pt x="8036" y="3888"/>
                      <a:pt x="8081" y="3910"/>
                      <a:pt x="8129" y="3910"/>
                    </a:cubicBezTo>
                    <a:cubicBezTo>
                      <a:pt x="8166" y="3910"/>
                      <a:pt x="8204" y="3897"/>
                      <a:pt x="8240" y="3872"/>
                    </a:cubicBezTo>
                    <a:cubicBezTo>
                      <a:pt x="8931" y="3336"/>
                      <a:pt x="9585" y="2729"/>
                      <a:pt x="10169" y="2062"/>
                    </a:cubicBezTo>
                    <a:cubicBezTo>
                      <a:pt x="10181" y="2336"/>
                      <a:pt x="10419" y="2574"/>
                      <a:pt x="10705" y="2574"/>
                    </a:cubicBezTo>
                    <a:cubicBezTo>
                      <a:pt x="11002" y="2574"/>
                      <a:pt x="11240" y="2336"/>
                      <a:pt x="11240" y="2038"/>
                    </a:cubicBezTo>
                    <a:lnTo>
                      <a:pt x="11240" y="573"/>
                    </a:lnTo>
                    <a:cubicBezTo>
                      <a:pt x="11240" y="395"/>
                      <a:pt x="11169" y="240"/>
                      <a:pt x="11050" y="133"/>
                    </a:cubicBezTo>
                    <a:cubicBezTo>
                      <a:pt x="10943" y="47"/>
                      <a:pt x="10807" y="0"/>
                      <a:pt x="106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58" name="Google Shape;958;p40"/>
          <p:cNvSpPr/>
          <p:nvPr/>
        </p:nvSpPr>
        <p:spPr>
          <a:xfrm>
            <a:off x="2064553" y="2081941"/>
            <a:ext cx="1324200" cy="12651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9" name="Google Shape;959;p40"/>
          <p:cNvGrpSpPr/>
          <p:nvPr/>
        </p:nvGrpSpPr>
        <p:grpSpPr>
          <a:xfrm>
            <a:off x="2515868" y="2230569"/>
            <a:ext cx="465280" cy="436962"/>
            <a:chOff x="1749728" y="2894777"/>
            <a:chExt cx="386927" cy="363438"/>
          </a:xfrm>
        </p:grpSpPr>
        <p:sp>
          <p:nvSpPr>
            <p:cNvPr id="960" name="Google Shape;960;p40"/>
            <p:cNvSpPr/>
            <p:nvPr/>
          </p:nvSpPr>
          <p:spPr>
            <a:xfrm>
              <a:off x="1809595" y="3025333"/>
              <a:ext cx="97424" cy="32432"/>
            </a:xfrm>
            <a:custGeom>
              <a:avLst/>
              <a:gdLst/>
              <a:ahLst/>
              <a:cxnLst/>
              <a:rect l="l" t="t" r="r" b="b"/>
              <a:pathLst>
                <a:path w="3061" h="1019" extrusionOk="0">
                  <a:moveTo>
                    <a:pt x="1208" y="0"/>
                  </a:moveTo>
                  <a:cubicBezTo>
                    <a:pt x="852" y="0"/>
                    <a:pt x="531" y="35"/>
                    <a:pt x="322" y="66"/>
                  </a:cubicBezTo>
                  <a:cubicBezTo>
                    <a:pt x="143" y="101"/>
                    <a:pt x="1" y="244"/>
                    <a:pt x="1" y="423"/>
                  </a:cubicBezTo>
                  <a:lnTo>
                    <a:pt x="1" y="840"/>
                  </a:lnTo>
                  <a:cubicBezTo>
                    <a:pt x="1" y="947"/>
                    <a:pt x="84" y="1018"/>
                    <a:pt x="179" y="1018"/>
                  </a:cubicBezTo>
                  <a:cubicBezTo>
                    <a:pt x="286" y="1018"/>
                    <a:pt x="358" y="947"/>
                    <a:pt x="358" y="840"/>
                  </a:cubicBezTo>
                  <a:lnTo>
                    <a:pt x="358" y="423"/>
                  </a:lnTo>
                  <a:cubicBezTo>
                    <a:pt x="358" y="423"/>
                    <a:pt x="358" y="411"/>
                    <a:pt x="382" y="411"/>
                  </a:cubicBezTo>
                  <a:cubicBezTo>
                    <a:pt x="549" y="383"/>
                    <a:pt x="870" y="340"/>
                    <a:pt x="1231" y="340"/>
                  </a:cubicBezTo>
                  <a:cubicBezTo>
                    <a:pt x="1330" y="340"/>
                    <a:pt x="1433" y="344"/>
                    <a:pt x="1536" y="351"/>
                  </a:cubicBezTo>
                  <a:cubicBezTo>
                    <a:pt x="2084" y="387"/>
                    <a:pt x="2489" y="530"/>
                    <a:pt x="2727" y="768"/>
                  </a:cubicBezTo>
                  <a:cubicBezTo>
                    <a:pt x="2763" y="804"/>
                    <a:pt x="2807" y="822"/>
                    <a:pt x="2852" y="822"/>
                  </a:cubicBezTo>
                  <a:cubicBezTo>
                    <a:pt x="2897" y="822"/>
                    <a:pt x="2941" y="804"/>
                    <a:pt x="2977" y="768"/>
                  </a:cubicBezTo>
                  <a:cubicBezTo>
                    <a:pt x="3060" y="709"/>
                    <a:pt x="3060" y="590"/>
                    <a:pt x="2977" y="530"/>
                  </a:cubicBezTo>
                  <a:cubicBezTo>
                    <a:pt x="2554" y="107"/>
                    <a:pt x="1828" y="0"/>
                    <a:pt x="12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0"/>
            <p:cNvSpPr/>
            <p:nvPr/>
          </p:nvSpPr>
          <p:spPr>
            <a:xfrm>
              <a:off x="1749728" y="2974346"/>
              <a:ext cx="216777" cy="283869"/>
            </a:xfrm>
            <a:custGeom>
              <a:avLst/>
              <a:gdLst/>
              <a:ahLst/>
              <a:cxnLst/>
              <a:rect l="l" t="t" r="r" b="b"/>
              <a:pathLst>
                <a:path w="6811" h="8919" extrusionOk="0">
                  <a:moveTo>
                    <a:pt x="5311" y="334"/>
                  </a:moveTo>
                  <a:lnTo>
                    <a:pt x="5311" y="2061"/>
                  </a:lnTo>
                  <a:cubicBezTo>
                    <a:pt x="5311" y="2311"/>
                    <a:pt x="5251" y="2561"/>
                    <a:pt x="5132" y="2799"/>
                  </a:cubicBezTo>
                  <a:cubicBezTo>
                    <a:pt x="5120" y="2835"/>
                    <a:pt x="5120" y="2846"/>
                    <a:pt x="5120" y="2882"/>
                  </a:cubicBezTo>
                  <a:lnTo>
                    <a:pt x="5120" y="3382"/>
                  </a:lnTo>
                  <a:cubicBezTo>
                    <a:pt x="5120" y="3858"/>
                    <a:pt x="4918" y="4311"/>
                    <a:pt x="4560" y="4644"/>
                  </a:cubicBezTo>
                  <a:cubicBezTo>
                    <a:pt x="4227" y="4955"/>
                    <a:pt x="3811" y="5111"/>
                    <a:pt x="3369" y="5111"/>
                  </a:cubicBezTo>
                  <a:cubicBezTo>
                    <a:pt x="3338" y="5111"/>
                    <a:pt x="3306" y="5110"/>
                    <a:pt x="3275" y="5109"/>
                  </a:cubicBezTo>
                  <a:cubicBezTo>
                    <a:pt x="2382" y="5061"/>
                    <a:pt x="1679" y="4275"/>
                    <a:pt x="1679" y="3323"/>
                  </a:cubicBezTo>
                  <a:lnTo>
                    <a:pt x="1679" y="2882"/>
                  </a:lnTo>
                  <a:cubicBezTo>
                    <a:pt x="1679" y="2846"/>
                    <a:pt x="1679" y="2823"/>
                    <a:pt x="1667" y="2799"/>
                  </a:cubicBezTo>
                  <a:cubicBezTo>
                    <a:pt x="1548" y="2561"/>
                    <a:pt x="1489" y="2311"/>
                    <a:pt x="1489" y="2061"/>
                  </a:cubicBezTo>
                  <a:lnTo>
                    <a:pt x="1489" y="1668"/>
                  </a:lnTo>
                  <a:cubicBezTo>
                    <a:pt x="1489" y="930"/>
                    <a:pt x="2096" y="334"/>
                    <a:pt x="2822" y="334"/>
                  </a:cubicBezTo>
                  <a:close/>
                  <a:moveTo>
                    <a:pt x="4358" y="5240"/>
                  </a:moveTo>
                  <a:lnTo>
                    <a:pt x="4358" y="5573"/>
                  </a:lnTo>
                  <a:lnTo>
                    <a:pt x="3406" y="6228"/>
                  </a:lnTo>
                  <a:lnTo>
                    <a:pt x="2441" y="5573"/>
                  </a:lnTo>
                  <a:lnTo>
                    <a:pt x="2441" y="5240"/>
                  </a:lnTo>
                  <a:cubicBezTo>
                    <a:pt x="2691" y="5371"/>
                    <a:pt x="2977" y="5466"/>
                    <a:pt x="3251" y="5478"/>
                  </a:cubicBezTo>
                  <a:lnTo>
                    <a:pt x="3394" y="5478"/>
                  </a:lnTo>
                  <a:cubicBezTo>
                    <a:pt x="3727" y="5478"/>
                    <a:pt x="4060" y="5406"/>
                    <a:pt x="4358" y="5240"/>
                  </a:cubicBezTo>
                  <a:close/>
                  <a:moveTo>
                    <a:pt x="2286" y="5883"/>
                  </a:moveTo>
                  <a:lnTo>
                    <a:pt x="3120" y="6466"/>
                  </a:lnTo>
                  <a:lnTo>
                    <a:pt x="2679" y="6906"/>
                  </a:lnTo>
                  <a:lnTo>
                    <a:pt x="2655" y="6906"/>
                  </a:lnTo>
                  <a:lnTo>
                    <a:pt x="2108" y="6073"/>
                  </a:lnTo>
                  <a:lnTo>
                    <a:pt x="2286" y="5883"/>
                  </a:lnTo>
                  <a:close/>
                  <a:moveTo>
                    <a:pt x="4525" y="5883"/>
                  </a:moveTo>
                  <a:lnTo>
                    <a:pt x="4703" y="6073"/>
                  </a:lnTo>
                  <a:lnTo>
                    <a:pt x="4144" y="6906"/>
                  </a:lnTo>
                  <a:lnTo>
                    <a:pt x="4132" y="6906"/>
                  </a:lnTo>
                  <a:lnTo>
                    <a:pt x="3691" y="6466"/>
                  </a:lnTo>
                  <a:lnTo>
                    <a:pt x="4525" y="5883"/>
                  </a:lnTo>
                  <a:close/>
                  <a:moveTo>
                    <a:pt x="2834" y="1"/>
                  </a:moveTo>
                  <a:cubicBezTo>
                    <a:pt x="1905" y="1"/>
                    <a:pt x="1143" y="763"/>
                    <a:pt x="1143" y="1703"/>
                  </a:cubicBezTo>
                  <a:lnTo>
                    <a:pt x="1143" y="2084"/>
                  </a:lnTo>
                  <a:cubicBezTo>
                    <a:pt x="1143" y="2382"/>
                    <a:pt x="1203" y="2680"/>
                    <a:pt x="1334" y="2954"/>
                  </a:cubicBezTo>
                  <a:lnTo>
                    <a:pt x="1334" y="3358"/>
                  </a:lnTo>
                  <a:cubicBezTo>
                    <a:pt x="1334" y="4025"/>
                    <a:pt x="1631" y="4620"/>
                    <a:pt x="2096" y="5025"/>
                  </a:cubicBezTo>
                  <a:lnTo>
                    <a:pt x="2096" y="5621"/>
                  </a:lnTo>
                  <a:lnTo>
                    <a:pt x="1762" y="5954"/>
                  </a:lnTo>
                  <a:cubicBezTo>
                    <a:pt x="1739" y="6002"/>
                    <a:pt x="1703" y="6049"/>
                    <a:pt x="1727" y="6097"/>
                  </a:cubicBezTo>
                  <a:lnTo>
                    <a:pt x="619" y="6490"/>
                  </a:lnTo>
                  <a:cubicBezTo>
                    <a:pt x="250" y="6633"/>
                    <a:pt x="0" y="6990"/>
                    <a:pt x="0" y="7371"/>
                  </a:cubicBezTo>
                  <a:lnTo>
                    <a:pt x="0" y="8740"/>
                  </a:lnTo>
                  <a:cubicBezTo>
                    <a:pt x="0" y="8847"/>
                    <a:pt x="72" y="8919"/>
                    <a:pt x="179" y="8919"/>
                  </a:cubicBezTo>
                  <a:cubicBezTo>
                    <a:pt x="274" y="8919"/>
                    <a:pt x="358" y="8847"/>
                    <a:pt x="358" y="8740"/>
                  </a:cubicBezTo>
                  <a:lnTo>
                    <a:pt x="358" y="7371"/>
                  </a:lnTo>
                  <a:cubicBezTo>
                    <a:pt x="358" y="7133"/>
                    <a:pt x="500" y="6906"/>
                    <a:pt x="739" y="6823"/>
                  </a:cubicBezTo>
                  <a:lnTo>
                    <a:pt x="1905" y="6406"/>
                  </a:lnTo>
                  <a:lnTo>
                    <a:pt x="2382" y="7121"/>
                  </a:lnTo>
                  <a:cubicBezTo>
                    <a:pt x="2441" y="7204"/>
                    <a:pt x="2536" y="7264"/>
                    <a:pt x="2644" y="7287"/>
                  </a:cubicBezTo>
                  <a:lnTo>
                    <a:pt x="2679" y="7287"/>
                  </a:lnTo>
                  <a:cubicBezTo>
                    <a:pt x="2774" y="7287"/>
                    <a:pt x="2870" y="7240"/>
                    <a:pt x="2929" y="7180"/>
                  </a:cubicBezTo>
                  <a:lnTo>
                    <a:pt x="3227" y="6883"/>
                  </a:lnTo>
                  <a:lnTo>
                    <a:pt x="3227" y="8740"/>
                  </a:lnTo>
                  <a:cubicBezTo>
                    <a:pt x="3227" y="8847"/>
                    <a:pt x="3298" y="8919"/>
                    <a:pt x="3406" y="8919"/>
                  </a:cubicBezTo>
                  <a:cubicBezTo>
                    <a:pt x="3513" y="8919"/>
                    <a:pt x="3584" y="8847"/>
                    <a:pt x="3584" y="8740"/>
                  </a:cubicBezTo>
                  <a:lnTo>
                    <a:pt x="3584" y="6883"/>
                  </a:lnTo>
                  <a:lnTo>
                    <a:pt x="3882" y="7180"/>
                  </a:lnTo>
                  <a:cubicBezTo>
                    <a:pt x="3953" y="7252"/>
                    <a:pt x="4048" y="7287"/>
                    <a:pt x="4132" y="7287"/>
                  </a:cubicBezTo>
                  <a:lnTo>
                    <a:pt x="4168" y="7287"/>
                  </a:lnTo>
                  <a:cubicBezTo>
                    <a:pt x="4263" y="7264"/>
                    <a:pt x="4370" y="7204"/>
                    <a:pt x="4429" y="7121"/>
                  </a:cubicBezTo>
                  <a:lnTo>
                    <a:pt x="4906" y="6406"/>
                  </a:lnTo>
                  <a:lnTo>
                    <a:pt x="6073" y="6823"/>
                  </a:lnTo>
                  <a:cubicBezTo>
                    <a:pt x="6287" y="6906"/>
                    <a:pt x="6454" y="7121"/>
                    <a:pt x="6454" y="7371"/>
                  </a:cubicBezTo>
                  <a:lnTo>
                    <a:pt x="6454" y="8740"/>
                  </a:lnTo>
                  <a:cubicBezTo>
                    <a:pt x="6454" y="8847"/>
                    <a:pt x="6525" y="8919"/>
                    <a:pt x="6632" y="8919"/>
                  </a:cubicBezTo>
                  <a:cubicBezTo>
                    <a:pt x="6739" y="8919"/>
                    <a:pt x="6811" y="8847"/>
                    <a:pt x="6811" y="8740"/>
                  </a:cubicBezTo>
                  <a:lnTo>
                    <a:pt x="6811" y="7371"/>
                  </a:lnTo>
                  <a:cubicBezTo>
                    <a:pt x="6811" y="6954"/>
                    <a:pt x="6573" y="6609"/>
                    <a:pt x="6203" y="6478"/>
                  </a:cubicBezTo>
                  <a:lnTo>
                    <a:pt x="5096" y="6073"/>
                  </a:lnTo>
                  <a:cubicBezTo>
                    <a:pt x="5096" y="6037"/>
                    <a:pt x="5084" y="5966"/>
                    <a:pt x="5060" y="5942"/>
                  </a:cubicBezTo>
                  <a:lnTo>
                    <a:pt x="4727" y="5597"/>
                  </a:lnTo>
                  <a:lnTo>
                    <a:pt x="4727" y="5025"/>
                  </a:lnTo>
                  <a:cubicBezTo>
                    <a:pt x="4763" y="4990"/>
                    <a:pt x="4799" y="4966"/>
                    <a:pt x="4834" y="4930"/>
                  </a:cubicBezTo>
                  <a:cubicBezTo>
                    <a:pt x="5251" y="4549"/>
                    <a:pt x="5489" y="3978"/>
                    <a:pt x="5489" y="3418"/>
                  </a:cubicBezTo>
                  <a:lnTo>
                    <a:pt x="5489" y="2954"/>
                  </a:lnTo>
                  <a:cubicBezTo>
                    <a:pt x="5608" y="2680"/>
                    <a:pt x="5680" y="2382"/>
                    <a:pt x="5680" y="2084"/>
                  </a:cubicBezTo>
                  <a:lnTo>
                    <a:pt x="5680" y="179"/>
                  </a:lnTo>
                  <a:cubicBezTo>
                    <a:pt x="5680" y="84"/>
                    <a:pt x="5608" y="1"/>
                    <a:pt x="55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0"/>
            <p:cNvSpPr/>
            <p:nvPr/>
          </p:nvSpPr>
          <p:spPr>
            <a:xfrm>
              <a:off x="1785725" y="3222186"/>
              <a:ext cx="11394" cy="35647"/>
            </a:xfrm>
            <a:custGeom>
              <a:avLst/>
              <a:gdLst/>
              <a:ahLst/>
              <a:cxnLst/>
              <a:rect l="l" t="t" r="r" b="b"/>
              <a:pathLst>
                <a:path w="358" h="1120" extrusionOk="0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lnTo>
                    <a:pt x="0" y="941"/>
                  </a:lnTo>
                  <a:cubicBezTo>
                    <a:pt x="0" y="1048"/>
                    <a:pt x="72" y="1120"/>
                    <a:pt x="179" y="1120"/>
                  </a:cubicBezTo>
                  <a:cubicBezTo>
                    <a:pt x="274" y="1120"/>
                    <a:pt x="358" y="1048"/>
                    <a:pt x="358" y="941"/>
                  </a:cubicBezTo>
                  <a:lnTo>
                    <a:pt x="358" y="179"/>
                  </a:lnTo>
                  <a:cubicBezTo>
                    <a:pt x="358" y="72"/>
                    <a:pt x="274" y="0"/>
                    <a:pt x="1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0"/>
            <p:cNvSpPr/>
            <p:nvPr/>
          </p:nvSpPr>
          <p:spPr>
            <a:xfrm>
              <a:off x="1919114" y="3222186"/>
              <a:ext cx="11394" cy="35647"/>
            </a:xfrm>
            <a:custGeom>
              <a:avLst/>
              <a:gdLst/>
              <a:ahLst/>
              <a:cxnLst/>
              <a:rect l="l" t="t" r="r" b="b"/>
              <a:pathLst>
                <a:path w="358" h="1120" extrusionOk="0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lnTo>
                    <a:pt x="0" y="941"/>
                  </a:lnTo>
                  <a:cubicBezTo>
                    <a:pt x="0" y="1048"/>
                    <a:pt x="72" y="1120"/>
                    <a:pt x="179" y="1120"/>
                  </a:cubicBezTo>
                  <a:cubicBezTo>
                    <a:pt x="286" y="1120"/>
                    <a:pt x="358" y="1048"/>
                    <a:pt x="358" y="941"/>
                  </a:cubicBezTo>
                  <a:lnTo>
                    <a:pt x="358" y="179"/>
                  </a:lnTo>
                  <a:cubicBezTo>
                    <a:pt x="358" y="72"/>
                    <a:pt x="274" y="0"/>
                    <a:pt x="1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0"/>
            <p:cNvSpPr/>
            <p:nvPr/>
          </p:nvSpPr>
          <p:spPr>
            <a:xfrm>
              <a:off x="1956257" y="2931156"/>
              <a:ext cx="180398" cy="188737"/>
            </a:xfrm>
            <a:custGeom>
              <a:avLst/>
              <a:gdLst/>
              <a:ahLst/>
              <a:cxnLst/>
              <a:rect l="l" t="t" r="r" b="b"/>
              <a:pathLst>
                <a:path w="5668" h="5930" extrusionOk="0">
                  <a:moveTo>
                    <a:pt x="738" y="1"/>
                  </a:moveTo>
                  <a:cubicBezTo>
                    <a:pt x="322" y="1"/>
                    <a:pt x="0" y="346"/>
                    <a:pt x="0" y="751"/>
                  </a:cubicBezTo>
                  <a:lnTo>
                    <a:pt x="0" y="3799"/>
                  </a:lnTo>
                  <a:cubicBezTo>
                    <a:pt x="0" y="4215"/>
                    <a:pt x="334" y="4549"/>
                    <a:pt x="738" y="4549"/>
                  </a:cubicBezTo>
                  <a:lnTo>
                    <a:pt x="1084" y="4549"/>
                  </a:lnTo>
                  <a:lnTo>
                    <a:pt x="810" y="5585"/>
                  </a:lnTo>
                  <a:cubicBezTo>
                    <a:pt x="786" y="5704"/>
                    <a:pt x="834" y="5811"/>
                    <a:pt x="929" y="5882"/>
                  </a:cubicBezTo>
                  <a:cubicBezTo>
                    <a:pt x="977" y="5918"/>
                    <a:pt x="1036" y="5930"/>
                    <a:pt x="1084" y="5930"/>
                  </a:cubicBezTo>
                  <a:cubicBezTo>
                    <a:pt x="1143" y="5930"/>
                    <a:pt x="1203" y="5918"/>
                    <a:pt x="1250" y="5870"/>
                  </a:cubicBezTo>
                  <a:lnTo>
                    <a:pt x="3072" y="4525"/>
                  </a:lnTo>
                  <a:lnTo>
                    <a:pt x="4918" y="4525"/>
                  </a:lnTo>
                  <a:cubicBezTo>
                    <a:pt x="5334" y="4525"/>
                    <a:pt x="5668" y="4192"/>
                    <a:pt x="5668" y="3787"/>
                  </a:cubicBezTo>
                  <a:lnTo>
                    <a:pt x="5668" y="751"/>
                  </a:lnTo>
                  <a:cubicBezTo>
                    <a:pt x="5656" y="334"/>
                    <a:pt x="5322" y="12"/>
                    <a:pt x="4906" y="12"/>
                  </a:cubicBezTo>
                  <a:lnTo>
                    <a:pt x="3953" y="12"/>
                  </a:lnTo>
                  <a:cubicBezTo>
                    <a:pt x="3846" y="12"/>
                    <a:pt x="3775" y="84"/>
                    <a:pt x="3775" y="191"/>
                  </a:cubicBezTo>
                  <a:cubicBezTo>
                    <a:pt x="3775" y="286"/>
                    <a:pt x="3846" y="370"/>
                    <a:pt x="3953" y="370"/>
                  </a:cubicBezTo>
                  <a:lnTo>
                    <a:pt x="4906" y="370"/>
                  </a:lnTo>
                  <a:cubicBezTo>
                    <a:pt x="5132" y="370"/>
                    <a:pt x="5299" y="548"/>
                    <a:pt x="5299" y="751"/>
                  </a:cubicBezTo>
                  <a:lnTo>
                    <a:pt x="5299" y="3799"/>
                  </a:lnTo>
                  <a:cubicBezTo>
                    <a:pt x="5299" y="4025"/>
                    <a:pt x="5120" y="4192"/>
                    <a:pt x="4906" y="4192"/>
                  </a:cubicBezTo>
                  <a:lnTo>
                    <a:pt x="3001" y="4192"/>
                  </a:lnTo>
                  <a:cubicBezTo>
                    <a:pt x="2953" y="4192"/>
                    <a:pt x="2929" y="4203"/>
                    <a:pt x="2893" y="4215"/>
                  </a:cubicBezTo>
                  <a:lnTo>
                    <a:pt x="1203" y="5454"/>
                  </a:lnTo>
                  <a:lnTo>
                    <a:pt x="1203" y="5454"/>
                  </a:lnTo>
                  <a:lnTo>
                    <a:pt x="1465" y="4418"/>
                  </a:lnTo>
                  <a:cubicBezTo>
                    <a:pt x="1489" y="4358"/>
                    <a:pt x="1465" y="4311"/>
                    <a:pt x="1441" y="4263"/>
                  </a:cubicBezTo>
                  <a:cubicBezTo>
                    <a:pt x="1405" y="4215"/>
                    <a:pt x="1346" y="4192"/>
                    <a:pt x="1310" y="4192"/>
                  </a:cubicBezTo>
                  <a:lnTo>
                    <a:pt x="738" y="4192"/>
                  </a:lnTo>
                  <a:cubicBezTo>
                    <a:pt x="512" y="4192"/>
                    <a:pt x="357" y="4013"/>
                    <a:pt x="357" y="3799"/>
                  </a:cubicBezTo>
                  <a:lnTo>
                    <a:pt x="357" y="751"/>
                  </a:lnTo>
                  <a:cubicBezTo>
                    <a:pt x="357" y="524"/>
                    <a:pt x="536" y="370"/>
                    <a:pt x="738" y="370"/>
                  </a:cubicBezTo>
                  <a:lnTo>
                    <a:pt x="1691" y="370"/>
                  </a:lnTo>
                  <a:cubicBezTo>
                    <a:pt x="1798" y="370"/>
                    <a:pt x="1870" y="286"/>
                    <a:pt x="1870" y="179"/>
                  </a:cubicBezTo>
                  <a:cubicBezTo>
                    <a:pt x="1870" y="84"/>
                    <a:pt x="1798" y="1"/>
                    <a:pt x="16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0"/>
            <p:cNvSpPr/>
            <p:nvPr/>
          </p:nvSpPr>
          <p:spPr>
            <a:xfrm>
              <a:off x="2027487" y="2894777"/>
              <a:ext cx="36029" cy="108786"/>
            </a:xfrm>
            <a:custGeom>
              <a:avLst/>
              <a:gdLst/>
              <a:ahLst/>
              <a:cxnLst/>
              <a:rect l="l" t="t" r="r" b="b"/>
              <a:pathLst>
                <a:path w="1132" h="3418" extrusionOk="0">
                  <a:moveTo>
                    <a:pt x="775" y="358"/>
                  </a:moveTo>
                  <a:lnTo>
                    <a:pt x="596" y="3049"/>
                  </a:lnTo>
                  <a:lnTo>
                    <a:pt x="560" y="3049"/>
                  </a:lnTo>
                  <a:lnTo>
                    <a:pt x="394" y="358"/>
                  </a:lnTo>
                  <a:close/>
                  <a:moveTo>
                    <a:pt x="179" y="1"/>
                  </a:moveTo>
                  <a:cubicBezTo>
                    <a:pt x="143" y="1"/>
                    <a:pt x="96" y="24"/>
                    <a:pt x="48" y="60"/>
                  </a:cubicBezTo>
                  <a:cubicBezTo>
                    <a:pt x="24" y="96"/>
                    <a:pt x="1" y="155"/>
                    <a:pt x="1" y="203"/>
                  </a:cubicBezTo>
                  <a:lnTo>
                    <a:pt x="203" y="3251"/>
                  </a:lnTo>
                  <a:cubicBezTo>
                    <a:pt x="203" y="3334"/>
                    <a:pt x="286" y="3418"/>
                    <a:pt x="382" y="3418"/>
                  </a:cubicBezTo>
                  <a:lnTo>
                    <a:pt x="763" y="3418"/>
                  </a:lnTo>
                  <a:cubicBezTo>
                    <a:pt x="858" y="3418"/>
                    <a:pt x="941" y="3334"/>
                    <a:pt x="941" y="3251"/>
                  </a:cubicBezTo>
                  <a:lnTo>
                    <a:pt x="1132" y="203"/>
                  </a:lnTo>
                  <a:cubicBezTo>
                    <a:pt x="1132" y="155"/>
                    <a:pt x="1120" y="96"/>
                    <a:pt x="1072" y="60"/>
                  </a:cubicBezTo>
                  <a:cubicBezTo>
                    <a:pt x="1048" y="36"/>
                    <a:pt x="1001" y="1"/>
                    <a:pt x="9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0"/>
            <p:cNvSpPr/>
            <p:nvPr/>
          </p:nvSpPr>
          <p:spPr>
            <a:xfrm>
              <a:off x="2027487" y="3009992"/>
              <a:ext cx="36029" cy="36029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345"/>
                  </a:moveTo>
                  <a:cubicBezTo>
                    <a:pt x="691" y="345"/>
                    <a:pt x="775" y="429"/>
                    <a:pt x="775" y="548"/>
                  </a:cubicBezTo>
                  <a:cubicBezTo>
                    <a:pt x="775" y="667"/>
                    <a:pt x="691" y="762"/>
                    <a:pt x="572" y="762"/>
                  </a:cubicBezTo>
                  <a:cubicBezTo>
                    <a:pt x="453" y="762"/>
                    <a:pt x="358" y="667"/>
                    <a:pt x="358" y="548"/>
                  </a:cubicBezTo>
                  <a:cubicBezTo>
                    <a:pt x="358" y="429"/>
                    <a:pt x="453" y="345"/>
                    <a:pt x="572" y="345"/>
                  </a:cubicBezTo>
                  <a:close/>
                  <a:moveTo>
                    <a:pt x="572" y="0"/>
                  </a:moveTo>
                  <a:cubicBezTo>
                    <a:pt x="263" y="0"/>
                    <a:pt x="1" y="250"/>
                    <a:pt x="1" y="572"/>
                  </a:cubicBezTo>
                  <a:cubicBezTo>
                    <a:pt x="1" y="881"/>
                    <a:pt x="263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40"/>
          <p:cNvSpPr/>
          <p:nvPr/>
        </p:nvSpPr>
        <p:spPr>
          <a:xfrm>
            <a:off x="2720989" y="3766590"/>
            <a:ext cx="1324200" cy="12651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8" name="Google Shape;968;p40"/>
          <p:cNvGrpSpPr/>
          <p:nvPr/>
        </p:nvGrpSpPr>
        <p:grpSpPr>
          <a:xfrm>
            <a:off x="4045208" y="1002150"/>
            <a:ext cx="465296" cy="459414"/>
            <a:chOff x="1756921" y="1509739"/>
            <a:chExt cx="345997" cy="345997"/>
          </a:xfrm>
        </p:grpSpPr>
        <p:sp>
          <p:nvSpPr>
            <p:cNvPr id="969" name="Google Shape;969;p40"/>
            <p:cNvSpPr/>
            <p:nvPr/>
          </p:nvSpPr>
          <p:spPr>
            <a:xfrm>
              <a:off x="1756921" y="1509739"/>
              <a:ext cx="345997" cy="345997"/>
            </a:xfrm>
            <a:custGeom>
              <a:avLst/>
              <a:gdLst/>
              <a:ahLst/>
              <a:cxnLst/>
              <a:rect l="l" t="t" r="r" b="b"/>
              <a:pathLst>
                <a:path w="10871" h="10871" extrusionOk="0">
                  <a:moveTo>
                    <a:pt x="5442" y="0"/>
                  </a:moveTo>
                  <a:cubicBezTo>
                    <a:pt x="3977" y="0"/>
                    <a:pt x="2620" y="572"/>
                    <a:pt x="1596" y="1596"/>
                  </a:cubicBezTo>
                  <a:cubicBezTo>
                    <a:pt x="572" y="2620"/>
                    <a:pt x="1" y="3989"/>
                    <a:pt x="1" y="5441"/>
                  </a:cubicBezTo>
                  <a:cubicBezTo>
                    <a:pt x="1" y="6882"/>
                    <a:pt x="572" y="8251"/>
                    <a:pt x="1596" y="9275"/>
                  </a:cubicBezTo>
                  <a:cubicBezTo>
                    <a:pt x="2620" y="10299"/>
                    <a:pt x="3989" y="10871"/>
                    <a:pt x="5442" y="10871"/>
                  </a:cubicBezTo>
                  <a:cubicBezTo>
                    <a:pt x="6882" y="10871"/>
                    <a:pt x="8252" y="10299"/>
                    <a:pt x="9276" y="9275"/>
                  </a:cubicBezTo>
                  <a:cubicBezTo>
                    <a:pt x="10299" y="8251"/>
                    <a:pt x="10871" y="6882"/>
                    <a:pt x="10871" y="5441"/>
                  </a:cubicBezTo>
                  <a:cubicBezTo>
                    <a:pt x="10871" y="5346"/>
                    <a:pt x="10871" y="5263"/>
                    <a:pt x="10859" y="5156"/>
                  </a:cubicBezTo>
                  <a:cubicBezTo>
                    <a:pt x="10859" y="5060"/>
                    <a:pt x="10788" y="5001"/>
                    <a:pt x="10692" y="5001"/>
                  </a:cubicBezTo>
                  <a:cubicBezTo>
                    <a:pt x="10609" y="5001"/>
                    <a:pt x="10549" y="5084"/>
                    <a:pt x="10549" y="5168"/>
                  </a:cubicBezTo>
                  <a:lnTo>
                    <a:pt x="10549" y="5441"/>
                  </a:lnTo>
                  <a:cubicBezTo>
                    <a:pt x="10549" y="6811"/>
                    <a:pt x="10014" y="8085"/>
                    <a:pt x="9037" y="9049"/>
                  </a:cubicBezTo>
                  <a:cubicBezTo>
                    <a:pt x="8073" y="10025"/>
                    <a:pt x="6787" y="10561"/>
                    <a:pt x="5418" y="10561"/>
                  </a:cubicBezTo>
                  <a:cubicBezTo>
                    <a:pt x="4061" y="10561"/>
                    <a:pt x="2775" y="10025"/>
                    <a:pt x="1810" y="9049"/>
                  </a:cubicBezTo>
                  <a:cubicBezTo>
                    <a:pt x="834" y="8085"/>
                    <a:pt x="298" y="6811"/>
                    <a:pt x="298" y="5441"/>
                  </a:cubicBezTo>
                  <a:cubicBezTo>
                    <a:pt x="298" y="4072"/>
                    <a:pt x="834" y="2786"/>
                    <a:pt x="1810" y="1822"/>
                  </a:cubicBezTo>
                  <a:cubicBezTo>
                    <a:pt x="2775" y="858"/>
                    <a:pt x="4061" y="322"/>
                    <a:pt x="5418" y="322"/>
                  </a:cubicBezTo>
                  <a:cubicBezTo>
                    <a:pt x="6632" y="322"/>
                    <a:pt x="7799" y="750"/>
                    <a:pt x="8728" y="1524"/>
                  </a:cubicBezTo>
                  <a:cubicBezTo>
                    <a:pt x="9633" y="2298"/>
                    <a:pt x="10264" y="3358"/>
                    <a:pt x="10466" y="4513"/>
                  </a:cubicBezTo>
                  <a:cubicBezTo>
                    <a:pt x="10476" y="4594"/>
                    <a:pt x="10547" y="4649"/>
                    <a:pt x="10612" y="4649"/>
                  </a:cubicBezTo>
                  <a:cubicBezTo>
                    <a:pt x="10623" y="4649"/>
                    <a:pt x="10634" y="4647"/>
                    <a:pt x="10645" y="4644"/>
                  </a:cubicBezTo>
                  <a:cubicBezTo>
                    <a:pt x="10740" y="4632"/>
                    <a:pt x="10800" y="4548"/>
                    <a:pt x="10776" y="4465"/>
                  </a:cubicBezTo>
                  <a:cubicBezTo>
                    <a:pt x="10561" y="3239"/>
                    <a:pt x="9907" y="2108"/>
                    <a:pt x="8930" y="1286"/>
                  </a:cubicBezTo>
                  <a:cubicBezTo>
                    <a:pt x="7954" y="465"/>
                    <a:pt x="6716" y="0"/>
                    <a:pt x="5442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0"/>
            <p:cNvSpPr/>
            <p:nvPr/>
          </p:nvSpPr>
          <p:spPr>
            <a:xfrm>
              <a:off x="1781937" y="1535488"/>
              <a:ext cx="295614" cy="295614"/>
            </a:xfrm>
            <a:custGeom>
              <a:avLst/>
              <a:gdLst/>
              <a:ahLst/>
              <a:cxnLst/>
              <a:rect l="l" t="t" r="r" b="b"/>
              <a:pathLst>
                <a:path w="9288" h="9288" extrusionOk="0">
                  <a:moveTo>
                    <a:pt x="4644" y="1"/>
                  </a:moveTo>
                  <a:cubicBezTo>
                    <a:pt x="3989" y="1"/>
                    <a:pt x="3346" y="132"/>
                    <a:pt x="2751" y="406"/>
                  </a:cubicBezTo>
                  <a:cubicBezTo>
                    <a:pt x="2167" y="656"/>
                    <a:pt x="1667" y="1025"/>
                    <a:pt x="1227" y="1489"/>
                  </a:cubicBezTo>
                  <a:cubicBezTo>
                    <a:pt x="1167" y="1549"/>
                    <a:pt x="1167" y="1656"/>
                    <a:pt x="1251" y="1715"/>
                  </a:cubicBezTo>
                  <a:cubicBezTo>
                    <a:pt x="1278" y="1743"/>
                    <a:pt x="1313" y="1757"/>
                    <a:pt x="1348" y="1757"/>
                  </a:cubicBezTo>
                  <a:cubicBezTo>
                    <a:pt x="1390" y="1757"/>
                    <a:pt x="1433" y="1737"/>
                    <a:pt x="1465" y="1692"/>
                  </a:cubicBezTo>
                  <a:cubicBezTo>
                    <a:pt x="1870" y="1263"/>
                    <a:pt x="2346" y="918"/>
                    <a:pt x="2882" y="680"/>
                  </a:cubicBezTo>
                  <a:cubicBezTo>
                    <a:pt x="3429" y="430"/>
                    <a:pt x="4025" y="310"/>
                    <a:pt x="4644" y="310"/>
                  </a:cubicBezTo>
                  <a:cubicBezTo>
                    <a:pt x="7025" y="310"/>
                    <a:pt x="8966" y="2239"/>
                    <a:pt x="8966" y="4644"/>
                  </a:cubicBezTo>
                  <a:cubicBezTo>
                    <a:pt x="8966" y="7037"/>
                    <a:pt x="7037" y="8978"/>
                    <a:pt x="4644" y="8978"/>
                  </a:cubicBezTo>
                  <a:cubicBezTo>
                    <a:pt x="2263" y="8978"/>
                    <a:pt x="310" y="7037"/>
                    <a:pt x="310" y="4644"/>
                  </a:cubicBezTo>
                  <a:cubicBezTo>
                    <a:pt x="310" y="3799"/>
                    <a:pt x="560" y="2966"/>
                    <a:pt x="1024" y="2263"/>
                  </a:cubicBezTo>
                  <a:cubicBezTo>
                    <a:pt x="1084" y="2192"/>
                    <a:pt x="1072" y="2084"/>
                    <a:pt x="989" y="2037"/>
                  </a:cubicBezTo>
                  <a:cubicBezTo>
                    <a:pt x="963" y="2020"/>
                    <a:pt x="933" y="2012"/>
                    <a:pt x="904" y="2012"/>
                  </a:cubicBezTo>
                  <a:cubicBezTo>
                    <a:pt x="850" y="2012"/>
                    <a:pt x="797" y="2038"/>
                    <a:pt x="774" y="2084"/>
                  </a:cubicBezTo>
                  <a:cubicBezTo>
                    <a:pt x="262" y="2846"/>
                    <a:pt x="0" y="3716"/>
                    <a:pt x="0" y="4644"/>
                  </a:cubicBezTo>
                  <a:cubicBezTo>
                    <a:pt x="0" y="5883"/>
                    <a:pt x="477" y="7049"/>
                    <a:pt x="1346" y="7930"/>
                  </a:cubicBezTo>
                  <a:cubicBezTo>
                    <a:pt x="2227" y="8811"/>
                    <a:pt x="3394" y="9288"/>
                    <a:pt x="4644" y="9288"/>
                  </a:cubicBezTo>
                  <a:cubicBezTo>
                    <a:pt x="5894" y="9288"/>
                    <a:pt x="7049" y="8811"/>
                    <a:pt x="7930" y="7930"/>
                  </a:cubicBezTo>
                  <a:cubicBezTo>
                    <a:pt x="8811" y="7049"/>
                    <a:pt x="9287" y="5894"/>
                    <a:pt x="9287" y="4644"/>
                  </a:cubicBezTo>
                  <a:cubicBezTo>
                    <a:pt x="9287" y="3394"/>
                    <a:pt x="8811" y="2227"/>
                    <a:pt x="7930" y="1346"/>
                  </a:cubicBezTo>
                  <a:cubicBezTo>
                    <a:pt x="7049" y="477"/>
                    <a:pt x="5894" y="1"/>
                    <a:pt x="4644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0"/>
            <p:cNvSpPr/>
            <p:nvPr/>
          </p:nvSpPr>
          <p:spPr>
            <a:xfrm>
              <a:off x="1806954" y="1677980"/>
              <a:ext cx="17441" cy="10630"/>
            </a:xfrm>
            <a:custGeom>
              <a:avLst/>
              <a:gdLst/>
              <a:ahLst/>
              <a:cxnLst/>
              <a:rect l="l" t="t" r="r" b="b"/>
              <a:pathLst>
                <a:path w="548" h="334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381" y="334"/>
                  </a:lnTo>
                  <a:cubicBezTo>
                    <a:pt x="476" y="334"/>
                    <a:pt x="548" y="251"/>
                    <a:pt x="548" y="167"/>
                  </a:cubicBezTo>
                  <a:cubicBezTo>
                    <a:pt x="548" y="72"/>
                    <a:pt x="476" y="1"/>
                    <a:pt x="381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0"/>
            <p:cNvSpPr/>
            <p:nvPr/>
          </p:nvSpPr>
          <p:spPr>
            <a:xfrm>
              <a:off x="1924429" y="1560122"/>
              <a:ext cx="128106" cy="128488"/>
            </a:xfrm>
            <a:custGeom>
              <a:avLst/>
              <a:gdLst/>
              <a:ahLst/>
              <a:cxnLst/>
              <a:rect l="l" t="t" r="r" b="b"/>
              <a:pathLst>
                <a:path w="4025" h="4037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3870"/>
                  </a:lnTo>
                  <a:cubicBezTo>
                    <a:pt x="0" y="3954"/>
                    <a:pt x="72" y="4037"/>
                    <a:pt x="155" y="4037"/>
                  </a:cubicBezTo>
                  <a:lnTo>
                    <a:pt x="3870" y="4037"/>
                  </a:lnTo>
                  <a:cubicBezTo>
                    <a:pt x="3953" y="4037"/>
                    <a:pt x="4024" y="3954"/>
                    <a:pt x="4024" y="3870"/>
                  </a:cubicBezTo>
                  <a:cubicBezTo>
                    <a:pt x="4024" y="3775"/>
                    <a:pt x="3953" y="3704"/>
                    <a:pt x="3870" y="3704"/>
                  </a:cubicBezTo>
                  <a:lnTo>
                    <a:pt x="322" y="3704"/>
                  </a:lnTo>
                  <a:lnTo>
                    <a:pt x="322" y="167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0"/>
            <p:cNvSpPr/>
            <p:nvPr/>
          </p:nvSpPr>
          <p:spPr>
            <a:xfrm>
              <a:off x="1924811" y="1788644"/>
              <a:ext cx="10630" cy="17823"/>
            </a:xfrm>
            <a:custGeom>
              <a:avLst/>
              <a:gdLst/>
              <a:ahLst/>
              <a:cxnLst/>
              <a:rect l="l" t="t" r="r" b="b"/>
              <a:pathLst>
                <a:path w="334" h="560" extrusionOk="0">
                  <a:moveTo>
                    <a:pt x="167" y="0"/>
                  </a:moveTo>
                  <a:cubicBezTo>
                    <a:pt x="71" y="0"/>
                    <a:pt x="0" y="84"/>
                    <a:pt x="0" y="167"/>
                  </a:cubicBezTo>
                  <a:lnTo>
                    <a:pt x="0" y="393"/>
                  </a:lnTo>
                  <a:cubicBezTo>
                    <a:pt x="0" y="488"/>
                    <a:pt x="71" y="560"/>
                    <a:pt x="167" y="560"/>
                  </a:cubicBezTo>
                  <a:cubicBezTo>
                    <a:pt x="250" y="560"/>
                    <a:pt x="333" y="488"/>
                    <a:pt x="333" y="393"/>
                  </a:cubicBezTo>
                  <a:lnTo>
                    <a:pt x="333" y="167"/>
                  </a:lnTo>
                  <a:cubicBezTo>
                    <a:pt x="333" y="84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0"/>
            <p:cNvSpPr/>
            <p:nvPr/>
          </p:nvSpPr>
          <p:spPr>
            <a:xfrm>
              <a:off x="1841423" y="1594719"/>
              <a:ext cx="16328" cy="15086"/>
            </a:xfrm>
            <a:custGeom>
              <a:avLst/>
              <a:gdLst/>
              <a:ahLst/>
              <a:cxnLst/>
              <a:rect l="l" t="t" r="r" b="b"/>
              <a:pathLst>
                <a:path w="513" h="474" extrusionOk="0">
                  <a:moveTo>
                    <a:pt x="173" y="0"/>
                  </a:moveTo>
                  <a:cubicBezTo>
                    <a:pt x="132" y="0"/>
                    <a:pt x="90" y="15"/>
                    <a:pt x="60" y="45"/>
                  </a:cubicBezTo>
                  <a:cubicBezTo>
                    <a:pt x="1" y="104"/>
                    <a:pt x="1" y="212"/>
                    <a:pt x="60" y="259"/>
                  </a:cubicBezTo>
                  <a:lnTo>
                    <a:pt x="215" y="426"/>
                  </a:lnTo>
                  <a:cubicBezTo>
                    <a:pt x="239" y="462"/>
                    <a:pt x="286" y="474"/>
                    <a:pt x="334" y="474"/>
                  </a:cubicBezTo>
                  <a:cubicBezTo>
                    <a:pt x="370" y="474"/>
                    <a:pt x="405" y="462"/>
                    <a:pt x="453" y="426"/>
                  </a:cubicBezTo>
                  <a:cubicBezTo>
                    <a:pt x="513" y="366"/>
                    <a:pt x="513" y="259"/>
                    <a:pt x="453" y="212"/>
                  </a:cubicBezTo>
                  <a:lnTo>
                    <a:pt x="286" y="45"/>
                  </a:lnTo>
                  <a:cubicBezTo>
                    <a:pt x="257" y="15"/>
                    <a:pt x="215" y="0"/>
                    <a:pt x="17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0"/>
            <p:cNvSpPr/>
            <p:nvPr/>
          </p:nvSpPr>
          <p:spPr>
            <a:xfrm>
              <a:off x="2002470" y="1756243"/>
              <a:ext cx="16709" cy="15755"/>
            </a:xfrm>
            <a:custGeom>
              <a:avLst/>
              <a:gdLst/>
              <a:ahLst/>
              <a:cxnLst/>
              <a:rect l="l" t="t" r="r" b="b"/>
              <a:pathLst>
                <a:path w="525" h="495" extrusionOk="0">
                  <a:moveTo>
                    <a:pt x="175" y="0"/>
                  </a:moveTo>
                  <a:cubicBezTo>
                    <a:pt x="132" y="0"/>
                    <a:pt x="90" y="18"/>
                    <a:pt x="60" y="54"/>
                  </a:cubicBezTo>
                  <a:cubicBezTo>
                    <a:pt x="1" y="113"/>
                    <a:pt x="1" y="221"/>
                    <a:pt x="60" y="280"/>
                  </a:cubicBezTo>
                  <a:lnTo>
                    <a:pt x="227" y="447"/>
                  </a:lnTo>
                  <a:cubicBezTo>
                    <a:pt x="251" y="471"/>
                    <a:pt x="298" y="494"/>
                    <a:pt x="346" y="494"/>
                  </a:cubicBezTo>
                  <a:cubicBezTo>
                    <a:pt x="394" y="494"/>
                    <a:pt x="418" y="471"/>
                    <a:pt x="465" y="447"/>
                  </a:cubicBezTo>
                  <a:cubicBezTo>
                    <a:pt x="525" y="387"/>
                    <a:pt x="525" y="280"/>
                    <a:pt x="465" y="221"/>
                  </a:cubicBezTo>
                  <a:lnTo>
                    <a:pt x="298" y="54"/>
                  </a:lnTo>
                  <a:cubicBezTo>
                    <a:pt x="263" y="18"/>
                    <a:pt x="218" y="0"/>
                    <a:pt x="175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0"/>
            <p:cNvSpPr/>
            <p:nvPr/>
          </p:nvSpPr>
          <p:spPr>
            <a:xfrm>
              <a:off x="2002470" y="1594719"/>
              <a:ext cx="16328" cy="15086"/>
            </a:xfrm>
            <a:custGeom>
              <a:avLst/>
              <a:gdLst/>
              <a:ahLst/>
              <a:cxnLst/>
              <a:rect l="l" t="t" r="r" b="b"/>
              <a:pathLst>
                <a:path w="513" h="474" extrusionOk="0">
                  <a:moveTo>
                    <a:pt x="340" y="0"/>
                  </a:moveTo>
                  <a:cubicBezTo>
                    <a:pt x="298" y="0"/>
                    <a:pt x="257" y="15"/>
                    <a:pt x="227" y="45"/>
                  </a:cubicBezTo>
                  <a:lnTo>
                    <a:pt x="60" y="212"/>
                  </a:lnTo>
                  <a:cubicBezTo>
                    <a:pt x="1" y="259"/>
                    <a:pt x="1" y="366"/>
                    <a:pt x="60" y="426"/>
                  </a:cubicBezTo>
                  <a:cubicBezTo>
                    <a:pt x="96" y="462"/>
                    <a:pt x="132" y="474"/>
                    <a:pt x="179" y="474"/>
                  </a:cubicBezTo>
                  <a:cubicBezTo>
                    <a:pt x="227" y="474"/>
                    <a:pt x="251" y="462"/>
                    <a:pt x="287" y="426"/>
                  </a:cubicBezTo>
                  <a:lnTo>
                    <a:pt x="453" y="259"/>
                  </a:lnTo>
                  <a:cubicBezTo>
                    <a:pt x="513" y="212"/>
                    <a:pt x="513" y="104"/>
                    <a:pt x="453" y="45"/>
                  </a:cubicBezTo>
                  <a:cubicBezTo>
                    <a:pt x="423" y="15"/>
                    <a:pt x="382" y="0"/>
                    <a:pt x="340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0"/>
            <p:cNvSpPr/>
            <p:nvPr/>
          </p:nvSpPr>
          <p:spPr>
            <a:xfrm>
              <a:off x="1841041" y="1756530"/>
              <a:ext cx="16709" cy="15468"/>
            </a:xfrm>
            <a:custGeom>
              <a:avLst/>
              <a:gdLst/>
              <a:ahLst/>
              <a:cxnLst/>
              <a:rect l="l" t="t" r="r" b="b"/>
              <a:pathLst>
                <a:path w="525" h="486" extrusionOk="0">
                  <a:moveTo>
                    <a:pt x="352" y="0"/>
                  </a:moveTo>
                  <a:cubicBezTo>
                    <a:pt x="310" y="0"/>
                    <a:pt x="269" y="15"/>
                    <a:pt x="239" y="45"/>
                  </a:cubicBezTo>
                  <a:lnTo>
                    <a:pt x="72" y="212"/>
                  </a:lnTo>
                  <a:cubicBezTo>
                    <a:pt x="1" y="271"/>
                    <a:pt x="1" y="354"/>
                    <a:pt x="60" y="438"/>
                  </a:cubicBezTo>
                  <a:cubicBezTo>
                    <a:pt x="84" y="462"/>
                    <a:pt x="132" y="485"/>
                    <a:pt x="179" y="485"/>
                  </a:cubicBezTo>
                  <a:cubicBezTo>
                    <a:pt x="227" y="485"/>
                    <a:pt x="251" y="462"/>
                    <a:pt x="298" y="438"/>
                  </a:cubicBezTo>
                  <a:lnTo>
                    <a:pt x="465" y="271"/>
                  </a:lnTo>
                  <a:cubicBezTo>
                    <a:pt x="525" y="212"/>
                    <a:pt x="525" y="104"/>
                    <a:pt x="465" y="45"/>
                  </a:cubicBezTo>
                  <a:cubicBezTo>
                    <a:pt x="435" y="15"/>
                    <a:pt x="394" y="0"/>
                    <a:pt x="352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0"/>
            <p:cNvSpPr/>
            <p:nvPr/>
          </p:nvSpPr>
          <p:spPr>
            <a:xfrm>
              <a:off x="1816025" y="1632084"/>
              <a:ext cx="17855" cy="13336"/>
            </a:xfrm>
            <a:custGeom>
              <a:avLst/>
              <a:gdLst/>
              <a:ahLst/>
              <a:cxnLst/>
              <a:rect l="l" t="t" r="r" b="b"/>
              <a:pathLst>
                <a:path w="561" h="419" extrusionOk="0">
                  <a:moveTo>
                    <a:pt x="173" y="0"/>
                  </a:moveTo>
                  <a:cubicBezTo>
                    <a:pt x="110" y="0"/>
                    <a:pt x="51" y="36"/>
                    <a:pt x="25" y="97"/>
                  </a:cubicBezTo>
                  <a:cubicBezTo>
                    <a:pt x="1" y="181"/>
                    <a:pt x="25" y="276"/>
                    <a:pt x="120" y="312"/>
                  </a:cubicBezTo>
                  <a:lnTo>
                    <a:pt x="322" y="395"/>
                  </a:lnTo>
                  <a:cubicBezTo>
                    <a:pt x="334" y="419"/>
                    <a:pt x="370" y="419"/>
                    <a:pt x="382" y="419"/>
                  </a:cubicBezTo>
                  <a:cubicBezTo>
                    <a:pt x="441" y="419"/>
                    <a:pt x="501" y="383"/>
                    <a:pt x="537" y="312"/>
                  </a:cubicBezTo>
                  <a:cubicBezTo>
                    <a:pt x="561" y="228"/>
                    <a:pt x="513" y="133"/>
                    <a:pt x="441" y="97"/>
                  </a:cubicBezTo>
                  <a:lnTo>
                    <a:pt x="239" y="14"/>
                  </a:lnTo>
                  <a:cubicBezTo>
                    <a:pt x="217" y="5"/>
                    <a:pt x="195" y="0"/>
                    <a:pt x="17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0"/>
            <p:cNvSpPr/>
            <p:nvPr/>
          </p:nvSpPr>
          <p:spPr>
            <a:xfrm>
              <a:off x="2026341" y="1721297"/>
              <a:ext cx="17855" cy="13177"/>
            </a:xfrm>
            <a:custGeom>
              <a:avLst/>
              <a:gdLst/>
              <a:ahLst/>
              <a:cxnLst/>
              <a:rect l="l" t="t" r="r" b="b"/>
              <a:pathLst>
                <a:path w="561" h="414" extrusionOk="0">
                  <a:moveTo>
                    <a:pt x="179" y="0"/>
                  </a:moveTo>
                  <a:cubicBezTo>
                    <a:pt x="114" y="0"/>
                    <a:pt x="52" y="31"/>
                    <a:pt x="25" y="104"/>
                  </a:cubicBezTo>
                  <a:cubicBezTo>
                    <a:pt x="1" y="176"/>
                    <a:pt x="25" y="283"/>
                    <a:pt x="120" y="307"/>
                  </a:cubicBezTo>
                  <a:lnTo>
                    <a:pt x="322" y="402"/>
                  </a:lnTo>
                  <a:cubicBezTo>
                    <a:pt x="334" y="414"/>
                    <a:pt x="370" y="414"/>
                    <a:pt x="382" y="414"/>
                  </a:cubicBezTo>
                  <a:cubicBezTo>
                    <a:pt x="441" y="414"/>
                    <a:pt x="501" y="378"/>
                    <a:pt x="537" y="307"/>
                  </a:cubicBezTo>
                  <a:cubicBezTo>
                    <a:pt x="560" y="235"/>
                    <a:pt x="537" y="128"/>
                    <a:pt x="441" y="104"/>
                  </a:cubicBezTo>
                  <a:lnTo>
                    <a:pt x="239" y="9"/>
                  </a:lnTo>
                  <a:cubicBezTo>
                    <a:pt x="219" y="3"/>
                    <a:pt x="199" y="0"/>
                    <a:pt x="179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0"/>
            <p:cNvSpPr/>
            <p:nvPr/>
          </p:nvSpPr>
          <p:spPr>
            <a:xfrm>
              <a:off x="1967619" y="1569702"/>
              <a:ext cx="14036" cy="16996"/>
            </a:xfrm>
            <a:custGeom>
              <a:avLst/>
              <a:gdLst/>
              <a:ahLst/>
              <a:cxnLst/>
              <a:rect l="l" t="t" r="r" b="b"/>
              <a:pathLst>
                <a:path w="441" h="534" extrusionOk="0">
                  <a:moveTo>
                    <a:pt x="267" y="1"/>
                  </a:moveTo>
                  <a:cubicBezTo>
                    <a:pt x="204" y="1"/>
                    <a:pt x="138" y="32"/>
                    <a:pt x="119" y="105"/>
                  </a:cubicBezTo>
                  <a:lnTo>
                    <a:pt x="24" y="307"/>
                  </a:lnTo>
                  <a:cubicBezTo>
                    <a:pt x="0" y="378"/>
                    <a:pt x="24" y="486"/>
                    <a:pt x="119" y="521"/>
                  </a:cubicBezTo>
                  <a:cubicBezTo>
                    <a:pt x="131" y="521"/>
                    <a:pt x="155" y="533"/>
                    <a:pt x="179" y="533"/>
                  </a:cubicBezTo>
                  <a:cubicBezTo>
                    <a:pt x="239" y="533"/>
                    <a:pt x="298" y="498"/>
                    <a:pt x="322" y="426"/>
                  </a:cubicBezTo>
                  <a:lnTo>
                    <a:pt x="417" y="224"/>
                  </a:lnTo>
                  <a:cubicBezTo>
                    <a:pt x="441" y="140"/>
                    <a:pt x="417" y="45"/>
                    <a:pt x="322" y="9"/>
                  </a:cubicBezTo>
                  <a:cubicBezTo>
                    <a:pt x="305" y="4"/>
                    <a:pt x="286" y="1"/>
                    <a:pt x="267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0"/>
            <p:cNvSpPr/>
            <p:nvPr/>
          </p:nvSpPr>
          <p:spPr>
            <a:xfrm>
              <a:off x="1877802" y="1780019"/>
              <a:ext cx="14450" cy="16996"/>
            </a:xfrm>
            <a:custGeom>
              <a:avLst/>
              <a:gdLst/>
              <a:ahLst/>
              <a:cxnLst/>
              <a:rect l="l" t="t" r="r" b="b"/>
              <a:pathLst>
                <a:path w="454" h="534" extrusionOk="0">
                  <a:moveTo>
                    <a:pt x="279" y="1"/>
                  </a:moveTo>
                  <a:cubicBezTo>
                    <a:pt x="216" y="1"/>
                    <a:pt x="147" y="32"/>
                    <a:pt x="120" y="105"/>
                  </a:cubicBezTo>
                  <a:lnTo>
                    <a:pt x="36" y="307"/>
                  </a:lnTo>
                  <a:cubicBezTo>
                    <a:pt x="1" y="378"/>
                    <a:pt x="48" y="486"/>
                    <a:pt x="120" y="509"/>
                  </a:cubicBezTo>
                  <a:cubicBezTo>
                    <a:pt x="144" y="533"/>
                    <a:pt x="167" y="533"/>
                    <a:pt x="179" y="533"/>
                  </a:cubicBezTo>
                  <a:cubicBezTo>
                    <a:pt x="239" y="533"/>
                    <a:pt x="298" y="497"/>
                    <a:pt x="334" y="426"/>
                  </a:cubicBezTo>
                  <a:lnTo>
                    <a:pt x="417" y="224"/>
                  </a:lnTo>
                  <a:cubicBezTo>
                    <a:pt x="453" y="140"/>
                    <a:pt x="417" y="45"/>
                    <a:pt x="334" y="9"/>
                  </a:cubicBezTo>
                  <a:cubicBezTo>
                    <a:pt x="317" y="4"/>
                    <a:pt x="298" y="1"/>
                    <a:pt x="279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0"/>
            <p:cNvSpPr/>
            <p:nvPr/>
          </p:nvSpPr>
          <p:spPr>
            <a:xfrm>
              <a:off x="1879711" y="1568652"/>
              <a:ext cx="14418" cy="16900"/>
            </a:xfrm>
            <a:custGeom>
              <a:avLst/>
              <a:gdLst/>
              <a:ahLst/>
              <a:cxnLst/>
              <a:rect l="l" t="t" r="r" b="b"/>
              <a:pathLst>
                <a:path w="453" h="531" extrusionOk="0">
                  <a:moveTo>
                    <a:pt x="169" y="0"/>
                  </a:moveTo>
                  <a:cubicBezTo>
                    <a:pt x="153" y="0"/>
                    <a:pt x="136" y="2"/>
                    <a:pt x="119" y="7"/>
                  </a:cubicBezTo>
                  <a:cubicBezTo>
                    <a:pt x="48" y="42"/>
                    <a:pt x="0" y="138"/>
                    <a:pt x="36" y="221"/>
                  </a:cubicBezTo>
                  <a:lnTo>
                    <a:pt x="119" y="423"/>
                  </a:lnTo>
                  <a:cubicBezTo>
                    <a:pt x="155" y="495"/>
                    <a:pt x="214" y="531"/>
                    <a:pt x="274" y="531"/>
                  </a:cubicBezTo>
                  <a:cubicBezTo>
                    <a:pt x="286" y="531"/>
                    <a:pt x="322" y="531"/>
                    <a:pt x="334" y="519"/>
                  </a:cubicBezTo>
                  <a:cubicBezTo>
                    <a:pt x="405" y="483"/>
                    <a:pt x="453" y="400"/>
                    <a:pt x="417" y="304"/>
                  </a:cubicBezTo>
                  <a:lnTo>
                    <a:pt x="334" y="102"/>
                  </a:lnTo>
                  <a:cubicBezTo>
                    <a:pt x="304" y="43"/>
                    <a:pt x="243" y="0"/>
                    <a:pt x="169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0"/>
            <p:cNvSpPr/>
            <p:nvPr/>
          </p:nvSpPr>
          <p:spPr>
            <a:xfrm>
              <a:off x="1965709" y="1780846"/>
              <a:ext cx="14068" cy="16900"/>
            </a:xfrm>
            <a:custGeom>
              <a:avLst/>
              <a:gdLst/>
              <a:ahLst/>
              <a:cxnLst/>
              <a:rect l="l" t="t" r="r" b="b"/>
              <a:pathLst>
                <a:path w="442" h="531" extrusionOk="0">
                  <a:moveTo>
                    <a:pt x="189" y="0"/>
                  </a:moveTo>
                  <a:cubicBezTo>
                    <a:pt x="166" y="0"/>
                    <a:pt x="143" y="6"/>
                    <a:pt x="120" y="19"/>
                  </a:cubicBezTo>
                  <a:cubicBezTo>
                    <a:pt x="37" y="43"/>
                    <a:pt x="1" y="138"/>
                    <a:pt x="25" y="221"/>
                  </a:cubicBezTo>
                  <a:lnTo>
                    <a:pt x="120" y="424"/>
                  </a:lnTo>
                  <a:cubicBezTo>
                    <a:pt x="144" y="483"/>
                    <a:pt x="203" y="531"/>
                    <a:pt x="263" y="531"/>
                  </a:cubicBezTo>
                  <a:cubicBezTo>
                    <a:pt x="275" y="531"/>
                    <a:pt x="310" y="531"/>
                    <a:pt x="322" y="519"/>
                  </a:cubicBezTo>
                  <a:cubicBezTo>
                    <a:pt x="394" y="483"/>
                    <a:pt x="441" y="400"/>
                    <a:pt x="418" y="305"/>
                  </a:cubicBezTo>
                  <a:lnTo>
                    <a:pt x="322" y="102"/>
                  </a:lnTo>
                  <a:cubicBezTo>
                    <a:pt x="305" y="42"/>
                    <a:pt x="250" y="0"/>
                    <a:pt x="189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0"/>
            <p:cNvSpPr/>
            <p:nvPr/>
          </p:nvSpPr>
          <p:spPr>
            <a:xfrm>
              <a:off x="2026723" y="1633644"/>
              <a:ext cx="17855" cy="13304"/>
            </a:xfrm>
            <a:custGeom>
              <a:avLst/>
              <a:gdLst/>
              <a:ahLst/>
              <a:cxnLst/>
              <a:rect l="l" t="t" r="r" b="b"/>
              <a:pathLst>
                <a:path w="561" h="418" extrusionOk="0">
                  <a:moveTo>
                    <a:pt x="387" y="0"/>
                  </a:moveTo>
                  <a:cubicBezTo>
                    <a:pt x="366" y="0"/>
                    <a:pt x="345" y="4"/>
                    <a:pt x="322" y="13"/>
                  </a:cubicBezTo>
                  <a:lnTo>
                    <a:pt x="120" y="96"/>
                  </a:lnTo>
                  <a:cubicBezTo>
                    <a:pt x="48" y="132"/>
                    <a:pt x="1" y="215"/>
                    <a:pt x="25" y="310"/>
                  </a:cubicBezTo>
                  <a:cubicBezTo>
                    <a:pt x="60" y="382"/>
                    <a:pt x="120" y="417"/>
                    <a:pt x="179" y="417"/>
                  </a:cubicBezTo>
                  <a:cubicBezTo>
                    <a:pt x="191" y="417"/>
                    <a:pt x="227" y="417"/>
                    <a:pt x="239" y="394"/>
                  </a:cubicBezTo>
                  <a:lnTo>
                    <a:pt x="441" y="310"/>
                  </a:lnTo>
                  <a:cubicBezTo>
                    <a:pt x="513" y="274"/>
                    <a:pt x="560" y="191"/>
                    <a:pt x="537" y="96"/>
                  </a:cubicBezTo>
                  <a:cubicBezTo>
                    <a:pt x="509" y="41"/>
                    <a:pt x="454" y="0"/>
                    <a:pt x="387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0"/>
            <p:cNvSpPr/>
            <p:nvPr/>
          </p:nvSpPr>
          <p:spPr>
            <a:xfrm>
              <a:off x="1814911" y="1719419"/>
              <a:ext cx="18205" cy="13177"/>
            </a:xfrm>
            <a:custGeom>
              <a:avLst/>
              <a:gdLst/>
              <a:ahLst/>
              <a:cxnLst/>
              <a:rect l="l" t="t" r="r" b="b"/>
              <a:pathLst>
                <a:path w="572" h="414" extrusionOk="0">
                  <a:moveTo>
                    <a:pt x="382" y="1"/>
                  </a:moveTo>
                  <a:cubicBezTo>
                    <a:pt x="365" y="1"/>
                    <a:pt x="348" y="3"/>
                    <a:pt x="334" y="8"/>
                  </a:cubicBezTo>
                  <a:lnTo>
                    <a:pt x="119" y="104"/>
                  </a:lnTo>
                  <a:cubicBezTo>
                    <a:pt x="48" y="127"/>
                    <a:pt x="0" y="223"/>
                    <a:pt x="36" y="306"/>
                  </a:cubicBezTo>
                  <a:cubicBezTo>
                    <a:pt x="60" y="366"/>
                    <a:pt x="119" y="413"/>
                    <a:pt x="179" y="413"/>
                  </a:cubicBezTo>
                  <a:cubicBezTo>
                    <a:pt x="191" y="413"/>
                    <a:pt x="226" y="413"/>
                    <a:pt x="238" y="389"/>
                  </a:cubicBezTo>
                  <a:lnTo>
                    <a:pt x="453" y="306"/>
                  </a:lnTo>
                  <a:cubicBezTo>
                    <a:pt x="524" y="270"/>
                    <a:pt x="572" y="187"/>
                    <a:pt x="536" y="92"/>
                  </a:cubicBezTo>
                  <a:cubicBezTo>
                    <a:pt x="517" y="35"/>
                    <a:pt x="446" y="1"/>
                    <a:pt x="382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6" name="Google Shape;986;p40"/>
          <p:cNvGrpSpPr/>
          <p:nvPr/>
        </p:nvGrpSpPr>
        <p:grpSpPr>
          <a:xfrm>
            <a:off x="3267434" y="3874727"/>
            <a:ext cx="231048" cy="526506"/>
            <a:chOff x="6410063" y="4135124"/>
            <a:chExt cx="159950" cy="364516"/>
          </a:xfrm>
        </p:grpSpPr>
        <p:sp>
          <p:nvSpPr>
            <p:cNvPr id="987" name="Google Shape;987;p40"/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0"/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0"/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0"/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1" name="Google Shape;991;p40"/>
          <p:cNvGrpSpPr/>
          <p:nvPr/>
        </p:nvGrpSpPr>
        <p:grpSpPr>
          <a:xfrm>
            <a:off x="5686723" y="2239876"/>
            <a:ext cx="365700" cy="396558"/>
            <a:chOff x="2216956" y="1510503"/>
            <a:chExt cx="318721" cy="345615"/>
          </a:xfrm>
        </p:grpSpPr>
        <p:sp>
          <p:nvSpPr>
            <p:cNvPr id="992" name="Google Shape;992;p40"/>
            <p:cNvSpPr/>
            <p:nvPr/>
          </p:nvSpPr>
          <p:spPr>
            <a:xfrm>
              <a:off x="2386724" y="1510503"/>
              <a:ext cx="142524" cy="151594"/>
            </a:xfrm>
            <a:custGeom>
              <a:avLst/>
              <a:gdLst/>
              <a:ahLst/>
              <a:cxnLst/>
              <a:rect l="l" t="t" r="r" b="b"/>
              <a:pathLst>
                <a:path w="4478" h="4763" extrusionOk="0">
                  <a:moveTo>
                    <a:pt x="2315" y="1"/>
                  </a:moveTo>
                  <a:cubicBezTo>
                    <a:pt x="2179" y="1"/>
                    <a:pt x="2042" y="13"/>
                    <a:pt x="1906" y="36"/>
                  </a:cubicBezTo>
                  <a:cubicBezTo>
                    <a:pt x="1334" y="155"/>
                    <a:pt x="846" y="488"/>
                    <a:pt x="513" y="964"/>
                  </a:cubicBezTo>
                  <a:cubicBezTo>
                    <a:pt x="1" y="1738"/>
                    <a:pt x="25" y="2727"/>
                    <a:pt x="572" y="3465"/>
                  </a:cubicBezTo>
                  <a:lnTo>
                    <a:pt x="537" y="4596"/>
                  </a:lnTo>
                  <a:cubicBezTo>
                    <a:pt x="537" y="4655"/>
                    <a:pt x="560" y="4703"/>
                    <a:pt x="608" y="4727"/>
                  </a:cubicBezTo>
                  <a:cubicBezTo>
                    <a:pt x="632" y="4739"/>
                    <a:pt x="667" y="4763"/>
                    <a:pt x="691" y="4763"/>
                  </a:cubicBezTo>
                  <a:cubicBezTo>
                    <a:pt x="727" y="4763"/>
                    <a:pt x="739" y="4763"/>
                    <a:pt x="775" y="4739"/>
                  </a:cubicBezTo>
                  <a:lnTo>
                    <a:pt x="1799" y="4263"/>
                  </a:lnTo>
                  <a:cubicBezTo>
                    <a:pt x="1980" y="4308"/>
                    <a:pt x="2163" y="4331"/>
                    <a:pt x="2344" y="4331"/>
                  </a:cubicBezTo>
                  <a:cubicBezTo>
                    <a:pt x="3055" y="4331"/>
                    <a:pt x="3734" y="3986"/>
                    <a:pt x="4132" y="3370"/>
                  </a:cubicBezTo>
                  <a:cubicBezTo>
                    <a:pt x="4323" y="3096"/>
                    <a:pt x="4430" y="2774"/>
                    <a:pt x="4477" y="2453"/>
                  </a:cubicBezTo>
                  <a:cubicBezTo>
                    <a:pt x="4477" y="2358"/>
                    <a:pt x="4418" y="2274"/>
                    <a:pt x="4335" y="2262"/>
                  </a:cubicBezTo>
                  <a:cubicBezTo>
                    <a:pt x="4320" y="2259"/>
                    <a:pt x="4307" y="2257"/>
                    <a:pt x="4294" y="2257"/>
                  </a:cubicBezTo>
                  <a:cubicBezTo>
                    <a:pt x="4219" y="2257"/>
                    <a:pt x="4164" y="2312"/>
                    <a:pt x="4144" y="2393"/>
                  </a:cubicBezTo>
                  <a:cubicBezTo>
                    <a:pt x="4120" y="2667"/>
                    <a:pt x="4013" y="2941"/>
                    <a:pt x="3846" y="3179"/>
                  </a:cubicBezTo>
                  <a:cubicBezTo>
                    <a:pt x="3504" y="3697"/>
                    <a:pt x="2932" y="3992"/>
                    <a:pt x="2326" y="3992"/>
                  </a:cubicBezTo>
                  <a:cubicBezTo>
                    <a:pt x="2151" y="3992"/>
                    <a:pt x="1974" y="3968"/>
                    <a:pt x="1799" y="3917"/>
                  </a:cubicBezTo>
                  <a:cubicBezTo>
                    <a:pt x="1789" y="3914"/>
                    <a:pt x="1779" y="3913"/>
                    <a:pt x="1770" y="3913"/>
                  </a:cubicBezTo>
                  <a:cubicBezTo>
                    <a:pt x="1744" y="3913"/>
                    <a:pt x="1718" y="3924"/>
                    <a:pt x="1691" y="3941"/>
                  </a:cubicBezTo>
                  <a:lnTo>
                    <a:pt x="858" y="4322"/>
                  </a:lnTo>
                  <a:lnTo>
                    <a:pt x="906" y="3405"/>
                  </a:lnTo>
                  <a:cubicBezTo>
                    <a:pt x="906" y="3358"/>
                    <a:pt x="894" y="3334"/>
                    <a:pt x="870" y="3298"/>
                  </a:cubicBezTo>
                  <a:cubicBezTo>
                    <a:pt x="370" y="2679"/>
                    <a:pt x="334" y="1798"/>
                    <a:pt x="787" y="1131"/>
                  </a:cubicBezTo>
                  <a:cubicBezTo>
                    <a:pt x="1048" y="714"/>
                    <a:pt x="1489" y="441"/>
                    <a:pt x="1965" y="333"/>
                  </a:cubicBezTo>
                  <a:cubicBezTo>
                    <a:pt x="2084" y="313"/>
                    <a:pt x="2203" y="303"/>
                    <a:pt x="2321" y="303"/>
                  </a:cubicBezTo>
                  <a:cubicBezTo>
                    <a:pt x="2686" y="303"/>
                    <a:pt x="3040" y="403"/>
                    <a:pt x="3346" y="619"/>
                  </a:cubicBezTo>
                  <a:cubicBezTo>
                    <a:pt x="3763" y="905"/>
                    <a:pt x="4049" y="1322"/>
                    <a:pt x="4132" y="1822"/>
                  </a:cubicBezTo>
                  <a:cubicBezTo>
                    <a:pt x="4143" y="1909"/>
                    <a:pt x="4224" y="1966"/>
                    <a:pt x="4292" y="1966"/>
                  </a:cubicBezTo>
                  <a:cubicBezTo>
                    <a:pt x="4298" y="1966"/>
                    <a:pt x="4305" y="1966"/>
                    <a:pt x="4311" y="1965"/>
                  </a:cubicBezTo>
                  <a:cubicBezTo>
                    <a:pt x="4406" y="1941"/>
                    <a:pt x="4466" y="1857"/>
                    <a:pt x="4442" y="1786"/>
                  </a:cubicBezTo>
                  <a:cubicBezTo>
                    <a:pt x="4347" y="1203"/>
                    <a:pt x="4013" y="714"/>
                    <a:pt x="3525" y="369"/>
                  </a:cubicBezTo>
                  <a:cubicBezTo>
                    <a:pt x="3164" y="117"/>
                    <a:pt x="2742" y="1"/>
                    <a:pt x="23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2423102" y="1541185"/>
              <a:ext cx="77723" cy="77723"/>
            </a:xfrm>
            <a:custGeom>
              <a:avLst/>
              <a:gdLst/>
              <a:ahLst/>
              <a:cxnLst/>
              <a:rect l="l" t="t" r="r" b="b"/>
              <a:pathLst>
                <a:path w="2442" h="2442" extrusionOk="0">
                  <a:moveTo>
                    <a:pt x="1084" y="346"/>
                  </a:moveTo>
                  <a:lnTo>
                    <a:pt x="1084" y="1215"/>
                  </a:lnTo>
                  <a:cubicBezTo>
                    <a:pt x="1084" y="1310"/>
                    <a:pt x="1168" y="1382"/>
                    <a:pt x="1251" y="1382"/>
                  </a:cubicBezTo>
                  <a:lnTo>
                    <a:pt x="2132" y="1382"/>
                  </a:lnTo>
                  <a:cubicBezTo>
                    <a:pt x="2037" y="1786"/>
                    <a:pt x="1668" y="2108"/>
                    <a:pt x="1239" y="2108"/>
                  </a:cubicBezTo>
                  <a:cubicBezTo>
                    <a:pt x="751" y="2108"/>
                    <a:pt x="346" y="1715"/>
                    <a:pt x="346" y="1215"/>
                  </a:cubicBezTo>
                  <a:cubicBezTo>
                    <a:pt x="346" y="774"/>
                    <a:pt x="656" y="417"/>
                    <a:pt x="1084" y="346"/>
                  </a:cubicBezTo>
                  <a:close/>
                  <a:moveTo>
                    <a:pt x="1215" y="0"/>
                  </a:moveTo>
                  <a:cubicBezTo>
                    <a:pt x="548" y="0"/>
                    <a:pt x="1" y="548"/>
                    <a:pt x="1" y="1215"/>
                  </a:cubicBezTo>
                  <a:cubicBezTo>
                    <a:pt x="1" y="1894"/>
                    <a:pt x="548" y="2441"/>
                    <a:pt x="1215" y="2441"/>
                  </a:cubicBezTo>
                  <a:cubicBezTo>
                    <a:pt x="1894" y="2441"/>
                    <a:pt x="2442" y="1894"/>
                    <a:pt x="2442" y="1215"/>
                  </a:cubicBezTo>
                  <a:cubicBezTo>
                    <a:pt x="2442" y="1120"/>
                    <a:pt x="2370" y="1060"/>
                    <a:pt x="2275" y="1060"/>
                  </a:cubicBezTo>
                  <a:lnTo>
                    <a:pt x="1382" y="1060"/>
                  </a:lnTo>
                  <a:lnTo>
                    <a:pt x="1382" y="167"/>
                  </a:lnTo>
                  <a:cubicBezTo>
                    <a:pt x="1382" y="72"/>
                    <a:pt x="1310" y="0"/>
                    <a:pt x="12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0"/>
            <p:cNvSpPr/>
            <p:nvPr/>
          </p:nvSpPr>
          <p:spPr>
            <a:xfrm>
              <a:off x="2216956" y="1538543"/>
              <a:ext cx="318721" cy="317575"/>
            </a:xfrm>
            <a:custGeom>
              <a:avLst/>
              <a:gdLst/>
              <a:ahLst/>
              <a:cxnLst/>
              <a:rect l="l" t="t" r="r" b="b"/>
              <a:pathLst>
                <a:path w="10014" h="9978" extrusionOk="0">
                  <a:moveTo>
                    <a:pt x="3787" y="1191"/>
                  </a:moveTo>
                  <a:lnTo>
                    <a:pt x="4763" y="2179"/>
                  </a:lnTo>
                  <a:cubicBezTo>
                    <a:pt x="5347" y="2762"/>
                    <a:pt x="5466" y="3667"/>
                    <a:pt x="5037" y="4382"/>
                  </a:cubicBezTo>
                  <a:cubicBezTo>
                    <a:pt x="4989" y="4441"/>
                    <a:pt x="5001" y="4525"/>
                    <a:pt x="5061" y="4572"/>
                  </a:cubicBezTo>
                  <a:lnTo>
                    <a:pt x="5394" y="4906"/>
                  </a:lnTo>
                  <a:cubicBezTo>
                    <a:pt x="5423" y="4934"/>
                    <a:pt x="5465" y="4950"/>
                    <a:pt x="5507" y="4950"/>
                  </a:cubicBezTo>
                  <a:cubicBezTo>
                    <a:pt x="5534" y="4950"/>
                    <a:pt x="5561" y="4943"/>
                    <a:pt x="5585" y="4929"/>
                  </a:cubicBezTo>
                  <a:cubicBezTo>
                    <a:pt x="5873" y="4756"/>
                    <a:pt x="6191" y="4673"/>
                    <a:pt x="6506" y="4673"/>
                  </a:cubicBezTo>
                  <a:cubicBezTo>
                    <a:pt x="6972" y="4673"/>
                    <a:pt x="7432" y="4855"/>
                    <a:pt x="7787" y="5203"/>
                  </a:cubicBezTo>
                  <a:lnTo>
                    <a:pt x="8776" y="6179"/>
                  </a:lnTo>
                  <a:lnTo>
                    <a:pt x="6228" y="8727"/>
                  </a:lnTo>
                  <a:lnTo>
                    <a:pt x="5239" y="7751"/>
                  </a:lnTo>
                  <a:cubicBezTo>
                    <a:pt x="5025" y="7525"/>
                    <a:pt x="4870" y="7251"/>
                    <a:pt x="4787" y="6953"/>
                  </a:cubicBezTo>
                  <a:cubicBezTo>
                    <a:pt x="4644" y="6477"/>
                    <a:pt x="4728" y="5965"/>
                    <a:pt x="4978" y="5548"/>
                  </a:cubicBezTo>
                  <a:cubicBezTo>
                    <a:pt x="5025" y="5489"/>
                    <a:pt x="5001" y="5394"/>
                    <a:pt x="4942" y="5346"/>
                  </a:cubicBezTo>
                  <a:lnTo>
                    <a:pt x="4620" y="5025"/>
                  </a:lnTo>
                  <a:cubicBezTo>
                    <a:pt x="4589" y="4993"/>
                    <a:pt x="4541" y="4977"/>
                    <a:pt x="4495" y="4977"/>
                  </a:cubicBezTo>
                  <a:cubicBezTo>
                    <a:pt x="4472" y="4977"/>
                    <a:pt x="4450" y="4981"/>
                    <a:pt x="4430" y="4989"/>
                  </a:cubicBezTo>
                  <a:cubicBezTo>
                    <a:pt x="4137" y="5164"/>
                    <a:pt x="3815" y="5250"/>
                    <a:pt x="3496" y="5250"/>
                  </a:cubicBezTo>
                  <a:cubicBezTo>
                    <a:pt x="3034" y="5250"/>
                    <a:pt x="2579" y="5072"/>
                    <a:pt x="2227" y="4727"/>
                  </a:cubicBezTo>
                  <a:lnTo>
                    <a:pt x="1239" y="3739"/>
                  </a:lnTo>
                  <a:lnTo>
                    <a:pt x="3787" y="1191"/>
                  </a:lnTo>
                  <a:close/>
                  <a:moveTo>
                    <a:pt x="9288" y="6120"/>
                  </a:moveTo>
                  <a:lnTo>
                    <a:pt x="9633" y="6465"/>
                  </a:lnTo>
                  <a:lnTo>
                    <a:pt x="6513" y="9585"/>
                  </a:lnTo>
                  <a:lnTo>
                    <a:pt x="6168" y="9251"/>
                  </a:lnTo>
                  <a:lnTo>
                    <a:pt x="9109" y="6299"/>
                  </a:lnTo>
                  <a:lnTo>
                    <a:pt x="9288" y="6120"/>
                  </a:lnTo>
                  <a:close/>
                  <a:moveTo>
                    <a:pt x="3525" y="0"/>
                  </a:moveTo>
                  <a:cubicBezTo>
                    <a:pt x="3489" y="0"/>
                    <a:pt x="3442" y="24"/>
                    <a:pt x="3406" y="48"/>
                  </a:cubicBezTo>
                  <a:lnTo>
                    <a:pt x="2180" y="1286"/>
                  </a:lnTo>
                  <a:cubicBezTo>
                    <a:pt x="2120" y="1346"/>
                    <a:pt x="2120" y="1453"/>
                    <a:pt x="2180" y="1512"/>
                  </a:cubicBezTo>
                  <a:cubicBezTo>
                    <a:pt x="2209" y="1542"/>
                    <a:pt x="2248" y="1557"/>
                    <a:pt x="2287" y="1557"/>
                  </a:cubicBezTo>
                  <a:cubicBezTo>
                    <a:pt x="2325" y="1557"/>
                    <a:pt x="2364" y="1542"/>
                    <a:pt x="2394" y="1512"/>
                  </a:cubicBezTo>
                  <a:lnTo>
                    <a:pt x="3525" y="381"/>
                  </a:lnTo>
                  <a:lnTo>
                    <a:pt x="3870" y="715"/>
                  </a:lnTo>
                  <a:lnTo>
                    <a:pt x="3692" y="893"/>
                  </a:lnTo>
                  <a:lnTo>
                    <a:pt x="929" y="3667"/>
                  </a:lnTo>
                  <a:lnTo>
                    <a:pt x="751" y="3846"/>
                  </a:lnTo>
                  <a:lnTo>
                    <a:pt x="406" y="3501"/>
                  </a:lnTo>
                  <a:lnTo>
                    <a:pt x="1953" y="1953"/>
                  </a:lnTo>
                  <a:cubicBezTo>
                    <a:pt x="2013" y="1893"/>
                    <a:pt x="2013" y="1786"/>
                    <a:pt x="1953" y="1727"/>
                  </a:cubicBezTo>
                  <a:cubicBezTo>
                    <a:pt x="1924" y="1697"/>
                    <a:pt x="1882" y="1682"/>
                    <a:pt x="1840" y="1682"/>
                  </a:cubicBezTo>
                  <a:cubicBezTo>
                    <a:pt x="1799" y="1682"/>
                    <a:pt x="1757" y="1697"/>
                    <a:pt x="1727" y="1727"/>
                  </a:cubicBezTo>
                  <a:lnTo>
                    <a:pt x="60" y="3393"/>
                  </a:lnTo>
                  <a:cubicBezTo>
                    <a:pt x="1" y="3453"/>
                    <a:pt x="1" y="3560"/>
                    <a:pt x="60" y="3620"/>
                  </a:cubicBezTo>
                  <a:lnTo>
                    <a:pt x="632" y="4191"/>
                  </a:lnTo>
                  <a:cubicBezTo>
                    <a:pt x="656" y="4215"/>
                    <a:pt x="703" y="4227"/>
                    <a:pt x="751" y="4227"/>
                  </a:cubicBezTo>
                  <a:cubicBezTo>
                    <a:pt x="787" y="4227"/>
                    <a:pt x="834" y="4215"/>
                    <a:pt x="870" y="4191"/>
                  </a:cubicBezTo>
                  <a:lnTo>
                    <a:pt x="1048" y="4013"/>
                  </a:lnTo>
                  <a:lnTo>
                    <a:pt x="2025" y="4989"/>
                  </a:lnTo>
                  <a:cubicBezTo>
                    <a:pt x="2430" y="5394"/>
                    <a:pt x="2971" y="5607"/>
                    <a:pt x="3517" y="5607"/>
                  </a:cubicBezTo>
                  <a:cubicBezTo>
                    <a:pt x="3854" y="5607"/>
                    <a:pt x="4192" y="5526"/>
                    <a:pt x="4501" y="5358"/>
                  </a:cubicBezTo>
                  <a:lnTo>
                    <a:pt x="4644" y="5513"/>
                  </a:lnTo>
                  <a:cubicBezTo>
                    <a:pt x="4394" y="5989"/>
                    <a:pt x="4335" y="6537"/>
                    <a:pt x="4477" y="7061"/>
                  </a:cubicBezTo>
                  <a:cubicBezTo>
                    <a:pt x="4573" y="7406"/>
                    <a:pt x="4763" y="7727"/>
                    <a:pt x="5013" y="7977"/>
                  </a:cubicBezTo>
                  <a:lnTo>
                    <a:pt x="6001" y="8966"/>
                  </a:lnTo>
                  <a:lnTo>
                    <a:pt x="5823" y="9144"/>
                  </a:lnTo>
                  <a:cubicBezTo>
                    <a:pt x="5763" y="9204"/>
                    <a:pt x="5763" y="9311"/>
                    <a:pt x="5823" y="9370"/>
                  </a:cubicBezTo>
                  <a:lnTo>
                    <a:pt x="6394" y="9930"/>
                  </a:lnTo>
                  <a:cubicBezTo>
                    <a:pt x="6418" y="9966"/>
                    <a:pt x="6466" y="9978"/>
                    <a:pt x="6513" y="9978"/>
                  </a:cubicBezTo>
                  <a:cubicBezTo>
                    <a:pt x="6549" y="9978"/>
                    <a:pt x="6585" y="9966"/>
                    <a:pt x="6633" y="9930"/>
                  </a:cubicBezTo>
                  <a:lnTo>
                    <a:pt x="9978" y="6584"/>
                  </a:lnTo>
                  <a:cubicBezTo>
                    <a:pt x="10014" y="6525"/>
                    <a:pt x="10014" y="6418"/>
                    <a:pt x="9966" y="6358"/>
                  </a:cubicBezTo>
                  <a:lnTo>
                    <a:pt x="9395" y="5798"/>
                  </a:lnTo>
                  <a:cubicBezTo>
                    <a:pt x="9365" y="5769"/>
                    <a:pt x="9323" y="5754"/>
                    <a:pt x="9282" y="5754"/>
                  </a:cubicBezTo>
                  <a:cubicBezTo>
                    <a:pt x="9240" y="5754"/>
                    <a:pt x="9198" y="5769"/>
                    <a:pt x="9169" y="5798"/>
                  </a:cubicBezTo>
                  <a:lnTo>
                    <a:pt x="8990" y="5977"/>
                  </a:lnTo>
                  <a:lnTo>
                    <a:pt x="8014" y="4989"/>
                  </a:lnTo>
                  <a:cubicBezTo>
                    <a:pt x="7609" y="4585"/>
                    <a:pt x="7069" y="4375"/>
                    <a:pt x="6524" y="4375"/>
                  </a:cubicBezTo>
                  <a:cubicBezTo>
                    <a:pt x="6186" y="4375"/>
                    <a:pt x="5847" y="4456"/>
                    <a:pt x="5537" y="4620"/>
                  </a:cubicBezTo>
                  <a:lnTo>
                    <a:pt x="5394" y="4465"/>
                  </a:lnTo>
                  <a:cubicBezTo>
                    <a:pt x="5823" y="3655"/>
                    <a:pt x="5668" y="2655"/>
                    <a:pt x="5013" y="2000"/>
                  </a:cubicBezTo>
                  <a:lnTo>
                    <a:pt x="4037" y="1012"/>
                  </a:lnTo>
                  <a:lnTo>
                    <a:pt x="4216" y="834"/>
                  </a:lnTo>
                  <a:cubicBezTo>
                    <a:pt x="4275" y="774"/>
                    <a:pt x="4275" y="679"/>
                    <a:pt x="4216" y="619"/>
                  </a:cubicBezTo>
                  <a:lnTo>
                    <a:pt x="3644" y="48"/>
                  </a:lnTo>
                  <a:cubicBezTo>
                    <a:pt x="3620" y="24"/>
                    <a:pt x="3573" y="0"/>
                    <a:pt x="35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0"/>
            <p:cNvSpPr/>
            <p:nvPr/>
          </p:nvSpPr>
          <p:spPr>
            <a:xfrm>
              <a:off x="2275327" y="1662448"/>
              <a:ext cx="100066" cy="39434"/>
            </a:xfrm>
            <a:custGeom>
              <a:avLst/>
              <a:gdLst/>
              <a:ahLst/>
              <a:cxnLst/>
              <a:rect l="l" t="t" r="r" b="b"/>
              <a:pathLst>
                <a:path w="3144" h="1239" extrusionOk="0">
                  <a:moveTo>
                    <a:pt x="2632" y="310"/>
                  </a:moveTo>
                  <a:lnTo>
                    <a:pt x="2560" y="417"/>
                  </a:lnTo>
                  <a:cubicBezTo>
                    <a:pt x="2298" y="739"/>
                    <a:pt x="1953" y="917"/>
                    <a:pt x="1596" y="929"/>
                  </a:cubicBezTo>
                  <a:cubicBezTo>
                    <a:pt x="1239" y="929"/>
                    <a:pt x="905" y="774"/>
                    <a:pt x="643" y="477"/>
                  </a:cubicBezTo>
                  <a:cubicBezTo>
                    <a:pt x="643" y="477"/>
                    <a:pt x="584" y="393"/>
                    <a:pt x="512" y="310"/>
                  </a:cubicBezTo>
                  <a:close/>
                  <a:moveTo>
                    <a:pt x="179" y="0"/>
                  </a:moveTo>
                  <a:cubicBezTo>
                    <a:pt x="119" y="0"/>
                    <a:pt x="60" y="24"/>
                    <a:pt x="36" y="84"/>
                  </a:cubicBezTo>
                  <a:cubicBezTo>
                    <a:pt x="0" y="143"/>
                    <a:pt x="12" y="203"/>
                    <a:pt x="48" y="251"/>
                  </a:cubicBezTo>
                  <a:cubicBezTo>
                    <a:pt x="155" y="370"/>
                    <a:pt x="369" y="667"/>
                    <a:pt x="393" y="667"/>
                  </a:cubicBezTo>
                  <a:cubicBezTo>
                    <a:pt x="703" y="1036"/>
                    <a:pt x="1119" y="1239"/>
                    <a:pt x="1560" y="1239"/>
                  </a:cubicBezTo>
                  <a:lnTo>
                    <a:pt x="1596" y="1239"/>
                  </a:lnTo>
                  <a:cubicBezTo>
                    <a:pt x="2060" y="1215"/>
                    <a:pt x="2489" y="1001"/>
                    <a:pt x="2810" y="596"/>
                  </a:cubicBezTo>
                  <a:lnTo>
                    <a:pt x="3096" y="239"/>
                  </a:lnTo>
                  <a:cubicBezTo>
                    <a:pt x="3132" y="203"/>
                    <a:pt x="3144" y="143"/>
                    <a:pt x="3108" y="84"/>
                  </a:cubicBezTo>
                  <a:cubicBezTo>
                    <a:pt x="3084" y="24"/>
                    <a:pt x="3024" y="0"/>
                    <a:pt x="29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0"/>
            <p:cNvSpPr/>
            <p:nvPr/>
          </p:nvSpPr>
          <p:spPr>
            <a:xfrm>
              <a:off x="2371192" y="1745422"/>
              <a:ext cx="101211" cy="60663"/>
            </a:xfrm>
            <a:custGeom>
              <a:avLst/>
              <a:gdLst/>
              <a:ahLst/>
              <a:cxnLst/>
              <a:rect l="l" t="t" r="r" b="b"/>
              <a:pathLst>
                <a:path w="3180" h="1906" extrusionOk="0">
                  <a:moveTo>
                    <a:pt x="155" y="1"/>
                  </a:moveTo>
                  <a:cubicBezTo>
                    <a:pt x="72" y="1"/>
                    <a:pt x="1" y="72"/>
                    <a:pt x="1" y="156"/>
                  </a:cubicBezTo>
                  <a:cubicBezTo>
                    <a:pt x="1" y="513"/>
                    <a:pt x="239" y="787"/>
                    <a:pt x="274" y="834"/>
                  </a:cubicBezTo>
                  <a:lnTo>
                    <a:pt x="1298" y="1858"/>
                  </a:lnTo>
                  <a:cubicBezTo>
                    <a:pt x="1334" y="1882"/>
                    <a:pt x="1382" y="1906"/>
                    <a:pt x="1429" y="1906"/>
                  </a:cubicBezTo>
                  <a:cubicBezTo>
                    <a:pt x="1465" y="1906"/>
                    <a:pt x="1501" y="1882"/>
                    <a:pt x="1548" y="1858"/>
                  </a:cubicBezTo>
                  <a:lnTo>
                    <a:pt x="3120" y="275"/>
                  </a:lnTo>
                  <a:cubicBezTo>
                    <a:pt x="3168" y="215"/>
                    <a:pt x="3180" y="156"/>
                    <a:pt x="3156" y="96"/>
                  </a:cubicBezTo>
                  <a:cubicBezTo>
                    <a:pt x="3120" y="37"/>
                    <a:pt x="3060" y="1"/>
                    <a:pt x="3001" y="1"/>
                  </a:cubicBezTo>
                  <a:lnTo>
                    <a:pt x="1584" y="1"/>
                  </a:lnTo>
                  <a:cubicBezTo>
                    <a:pt x="1501" y="1"/>
                    <a:pt x="1429" y="72"/>
                    <a:pt x="1429" y="156"/>
                  </a:cubicBezTo>
                  <a:cubicBezTo>
                    <a:pt x="1429" y="251"/>
                    <a:pt x="1501" y="322"/>
                    <a:pt x="1584" y="322"/>
                  </a:cubicBezTo>
                  <a:lnTo>
                    <a:pt x="2620" y="322"/>
                  </a:lnTo>
                  <a:lnTo>
                    <a:pt x="1429" y="1513"/>
                  </a:lnTo>
                  <a:lnTo>
                    <a:pt x="513" y="608"/>
                  </a:lnTo>
                  <a:cubicBezTo>
                    <a:pt x="501" y="596"/>
                    <a:pt x="393" y="489"/>
                    <a:pt x="358" y="322"/>
                  </a:cubicBezTo>
                  <a:lnTo>
                    <a:pt x="965" y="322"/>
                  </a:lnTo>
                  <a:cubicBezTo>
                    <a:pt x="1048" y="322"/>
                    <a:pt x="1132" y="251"/>
                    <a:pt x="1132" y="156"/>
                  </a:cubicBezTo>
                  <a:cubicBezTo>
                    <a:pt x="1132" y="72"/>
                    <a:pt x="1048" y="1"/>
                    <a:pt x="9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7" name="Google Shape;997;p40"/>
          <p:cNvSpPr/>
          <p:nvPr/>
        </p:nvSpPr>
        <p:spPr>
          <a:xfrm>
            <a:off x="5087385" y="2703939"/>
            <a:ext cx="1715100" cy="554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>
                <a:solidFill>
                  <a:schemeClr val="accent6"/>
                </a:solidFill>
                <a:latin typeface="Bakbak One"/>
                <a:ea typeface="Bakbak One"/>
                <a:cs typeface="Bakbak One"/>
                <a:sym typeface="Bakbak One"/>
              </a:rPr>
              <a:t>Total</a:t>
            </a:r>
            <a:r>
              <a:rPr lang="en" sz="1500">
                <a:solidFill>
                  <a:schemeClr val="accent6"/>
                </a:solidFill>
                <a:latin typeface="Anek Gujarati"/>
                <a:ea typeface="Anek Gujarati"/>
                <a:cs typeface="Anek Gujarati"/>
                <a:sym typeface="Anek Gujarati"/>
              </a:rPr>
              <a:t> </a:t>
            </a:r>
            <a:r>
              <a:rPr lang="en" sz="1500">
                <a:solidFill>
                  <a:schemeClr val="accent6"/>
                </a:solidFill>
                <a:latin typeface="Bakbak One"/>
                <a:ea typeface="Bakbak One"/>
                <a:cs typeface="Bakbak One"/>
                <a:sym typeface="Bakbak One"/>
              </a:rPr>
              <a:t>working</a:t>
            </a:r>
            <a:r>
              <a:rPr lang="en" sz="1500">
                <a:solidFill>
                  <a:schemeClr val="accent6"/>
                </a:solidFill>
                <a:latin typeface="Anek Gujarati"/>
                <a:ea typeface="Anek Gujarati"/>
                <a:cs typeface="Anek Gujarati"/>
                <a:sym typeface="Anek Gujarati"/>
              </a:rPr>
              <a:t> </a:t>
            </a:r>
            <a:r>
              <a:rPr lang="en" sz="1500">
                <a:solidFill>
                  <a:schemeClr val="accent6"/>
                </a:solidFill>
                <a:latin typeface="Bakbak One"/>
                <a:ea typeface="Bakbak One"/>
                <a:cs typeface="Bakbak One"/>
                <a:sym typeface="Bakbak One"/>
              </a:rPr>
              <a:t>years</a:t>
            </a:r>
            <a:endParaRPr sz="1500">
              <a:solidFill>
                <a:schemeClr val="accent6"/>
              </a:solidFill>
              <a:latin typeface="Bakbak One"/>
              <a:ea typeface="Bakbak One"/>
              <a:cs typeface="Bakbak One"/>
              <a:sym typeface="Bakbak One"/>
            </a:endParaRPr>
          </a:p>
        </p:txBody>
      </p:sp>
      <p:sp>
        <p:nvSpPr>
          <p:cNvPr id="998" name="Google Shape;998;p40"/>
          <p:cNvSpPr/>
          <p:nvPr/>
        </p:nvSpPr>
        <p:spPr>
          <a:xfrm>
            <a:off x="3505783" y="1461490"/>
            <a:ext cx="1544100" cy="436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accent6"/>
                </a:solidFill>
                <a:latin typeface="Bakbak One"/>
                <a:ea typeface="Bakbak One"/>
                <a:cs typeface="Bakbak One"/>
                <a:sym typeface="Bakbak One"/>
              </a:rPr>
              <a:t>Overtime</a:t>
            </a:r>
            <a:endParaRPr sz="1500">
              <a:solidFill>
                <a:schemeClr val="accent6"/>
              </a:solidFill>
              <a:latin typeface="Bakbak One"/>
              <a:ea typeface="Bakbak One"/>
              <a:cs typeface="Bakbak One"/>
              <a:sym typeface="Bakbak One"/>
            </a:endParaRPr>
          </a:p>
        </p:txBody>
      </p:sp>
      <p:sp>
        <p:nvSpPr>
          <p:cNvPr id="999" name="Google Shape;999;p40"/>
          <p:cNvSpPr/>
          <p:nvPr/>
        </p:nvSpPr>
        <p:spPr>
          <a:xfrm>
            <a:off x="3006301" y="4498438"/>
            <a:ext cx="753600" cy="436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accent6"/>
                </a:solidFill>
                <a:latin typeface="Bakbak One"/>
                <a:ea typeface="Bakbak One"/>
                <a:cs typeface="Bakbak One"/>
                <a:sym typeface="Bakbak One"/>
              </a:rPr>
              <a:t>Age</a:t>
            </a:r>
            <a:endParaRPr sz="1500">
              <a:solidFill>
                <a:schemeClr val="accent6"/>
              </a:solidFill>
              <a:latin typeface="Bakbak One"/>
              <a:ea typeface="Bakbak One"/>
              <a:cs typeface="Bakbak One"/>
              <a:sym typeface="Bakbak One"/>
            </a:endParaRPr>
          </a:p>
        </p:txBody>
      </p:sp>
      <p:sp>
        <p:nvSpPr>
          <p:cNvPr id="1000" name="Google Shape;1000;p40"/>
          <p:cNvSpPr/>
          <p:nvPr/>
        </p:nvSpPr>
        <p:spPr>
          <a:xfrm>
            <a:off x="4510492" y="4498447"/>
            <a:ext cx="1715100" cy="436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6"/>
                </a:solidFill>
                <a:latin typeface="Bakbak One"/>
                <a:ea typeface="Bakbak One"/>
                <a:cs typeface="Bakbak One"/>
                <a:sym typeface="Bakbak One"/>
              </a:rPr>
              <a:t>Monthly </a:t>
            </a:r>
            <a:endParaRPr sz="1500">
              <a:solidFill>
                <a:schemeClr val="accent6"/>
              </a:solidFill>
              <a:latin typeface="Bakbak One"/>
              <a:ea typeface="Bakbak One"/>
              <a:cs typeface="Bakbak One"/>
              <a:sym typeface="Bakbak On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6"/>
                </a:solidFill>
                <a:latin typeface="Bakbak One"/>
                <a:ea typeface="Bakbak One"/>
                <a:cs typeface="Bakbak One"/>
                <a:sym typeface="Bakbak One"/>
              </a:rPr>
              <a:t>income</a:t>
            </a:r>
            <a:endParaRPr sz="1500">
              <a:solidFill>
                <a:schemeClr val="accent6"/>
              </a:solidFill>
              <a:latin typeface="Bakbak One"/>
              <a:ea typeface="Bakbak One"/>
              <a:cs typeface="Bakbak One"/>
              <a:sym typeface="Bakbak One"/>
            </a:endParaRPr>
          </a:p>
        </p:txBody>
      </p:sp>
      <p:sp>
        <p:nvSpPr>
          <p:cNvPr id="1001" name="Google Shape;1001;p40"/>
          <p:cNvSpPr/>
          <p:nvPr/>
        </p:nvSpPr>
        <p:spPr>
          <a:xfrm>
            <a:off x="1976461" y="2781271"/>
            <a:ext cx="1544100" cy="436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accent6"/>
                </a:solidFill>
                <a:latin typeface="Bakbak One"/>
                <a:ea typeface="Bakbak One"/>
                <a:cs typeface="Bakbak One"/>
                <a:sym typeface="Bakbak One"/>
              </a:rPr>
              <a:t>Daily Rate</a:t>
            </a:r>
            <a:endParaRPr sz="1500">
              <a:solidFill>
                <a:schemeClr val="accent6"/>
              </a:solidFill>
              <a:latin typeface="Bakbak One"/>
              <a:ea typeface="Bakbak One"/>
              <a:cs typeface="Bakbak One"/>
              <a:sym typeface="Bakbak One"/>
            </a:endParaRPr>
          </a:p>
        </p:txBody>
      </p:sp>
      <p:grpSp>
        <p:nvGrpSpPr>
          <p:cNvPr id="1002" name="Google Shape;1002;p40"/>
          <p:cNvGrpSpPr/>
          <p:nvPr/>
        </p:nvGrpSpPr>
        <p:grpSpPr>
          <a:xfrm>
            <a:off x="3571713" y="2272313"/>
            <a:ext cx="1544100" cy="1454100"/>
            <a:chOff x="3582763" y="2160088"/>
            <a:chExt cx="1544100" cy="1454100"/>
          </a:xfrm>
        </p:grpSpPr>
        <p:sp>
          <p:nvSpPr>
            <p:cNvPr id="1003" name="Google Shape;1003;p40"/>
            <p:cNvSpPr/>
            <p:nvPr/>
          </p:nvSpPr>
          <p:spPr>
            <a:xfrm>
              <a:off x="3582763" y="2160088"/>
              <a:ext cx="1544100" cy="1454100"/>
            </a:xfrm>
            <a:prstGeom prst="ellipse">
              <a:avLst/>
            </a:prstGeom>
            <a:solidFill>
              <a:srgbClr val="F2F2F2">
                <a:alpha val="0"/>
              </a:srgbClr>
            </a:solidFill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2"/>
                  </a:solidFill>
                  <a:latin typeface="Bakbak One"/>
                  <a:ea typeface="Bakbak One"/>
                  <a:cs typeface="Bakbak One"/>
                  <a:sym typeface="Bakbak One"/>
                </a:rPr>
                <a:t>Employee Attrition</a:t>
              </a:r>
              <a:endParaRPr sz="1600"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endParaRPr>
            </a:p>
          </p:txBody>
        </p:sp>
        <p:sp>
          <p:nvSpPr>
            <p:cNvPr id="1004" name="Google Shape;1004;p40"/>
            <p:cNvSpPr/>
            <p:nvPr/>
          </p:nvSpPr>
          <p:spPr>
            <a:xfrm>
              <a:off x="3658963" y="2231788"/>
              <a:ext cx="1391700" cy="1310700"/>
            </a:xfrm>
            <a:prstGeom prst="ellipse">
              <a:avLst/>
            </a:prstGeom>
            <a:solidFill>
              <a:srgbClr val="F2F2F2">
                <a:alpha val="0"/>
              </a:srgbClr>
            </a:solidFill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41"/>
          <p:cNvSpPr txBox="1">
            <a:spLocks noGrp="1"/>
          </p:cNvSpPr>
          <p:nvPr>
            <p:ph type="title"/>
          </p:nvPr>
        </p:nvSpPr>
        <p:spPr>
          <a:xfrm>
            <a:off x="4449725" y="2175900"/>
            <a:ext cx="4618200" cy="13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 Orchestration</a:t>
            </a:r>
            <a:endParaRPr/>
          </a:p>
        </p:txBody>
      </p:sp>
      <p:sp>
        <p:nvSpPr>
          <p:cNvPr id="1010" name="Google Shape;1010;p41"/>
          <p:cNvSpPr txBox="1">
            <a:spLocks noGrp="1"/>
          </p:cNvSpPr>
          <p:nvPr>
            <p:ph type="title" idx="2"/>
          </p:nvPr>
        </p:nvSpPr>
        <p:spPr>
          <a:xfrm>
            <a:off x="7059475" y="1154500"/>
            <a:ext cx="1371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011" name="Google Shape;1011;p41"/>
          <p:cNvSpPr/>
          <p:nvPr/>
        </p:nvSpPr>
        <p:spPr>
          <a:xfrm>
            <a:off x="3950422" y="606225"/>
            <a:ext cx="866100" cy="866100"/>
          </a:xfrm>
          <a:prstGeom prst="star12">
            <a:avLst>
              <a:gd name="adj" fmla="val 375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2" name="Google Shape;1012;p41"/>
          <p:cNvGrpSpPr/>
          <p:nvPr/>
        </p:nvGrpSpPr>
        <p:grpSpPr>
          <a:xfrm rot="696766">
            <a:off x="4222308" y="846503"/>
            <a:ext cx="322342" cy="385546"/>
            <a:chOff x="3599800" y="3911550"/>
            <a:chExt cx="89375" cy="106900"/>
          </a:xfrm>
        </p:grpSpPr>
        <p:sp>
          <p:nvSpPr>
            <p:cNvPr id="1013" name="Google Shape;1013;p41"/>
            <p:cNvSpPr/>
            <p:nvPr/>
          </p:nvSpPr>
          <p:spPr>
            <a:xfrm>
              <a:off x="3603625" y="3911550"/>
              <a:ext cx="85550" cy="106900"/>
            </a:xfrm>
            <a:custGeom>
              <a:avLst/>
              <a:gdLst/>
              <a:ahLst/>
              <a:cxnLst/>
              <a:rect l="l" t="t" r="r" b="b"/>
              <a:pathLst>
                <a:path w="3422" h="4276" extrusionOk="0">
                  <a:moveTo>
                    <a:pt x="1719" y="979"/>
                  </a:moveTo>
                  <a:cubicBezTo>
                    <a:pt x="2155" y="979"/>
                    <a:pt x="2500" y="1388"/>
                    <a:pt x="2424" y="1864"/>
                  </a:cubicBezTo>
                  <a:cubicBezTo>
                    <a:pt x="2380" y="2149"/>
                    <a:pt x="2171" y="2380"/>
                    <a:pt x="1908" y="2445"/>
                  </a:cubicBezTo>
                  <a:cubicBezTo>
                    <a:pt x="1840" y="2466"/>
                    <a:pt x="1772" y="2475"/>
                    <a:pt x="1707" y="2475"/>
                  </a:cubicBezTo>
                  <a:cubicBezTo>
                    <a:pt x="1276" y="2475"/>
                    <a:pt x="924" y="2066"/>
                    <a:pt x="1009" y="1590"/>
                  </a:cubicBezTo>
                  <a:cubicBezTo>
                    <a:pt x="1053" y="1305"/>
                    <a:pt x="1250" y="1074"/>
                    <a:pt x="1514" y="1009"/>
                  </a:cubicBezTo>
                  <a:cubicBezTo>
                    <a:pt x="1583" y="988"/>
                    <a:pt x="1652" y="979"/>
                    <a:pt x="1719" y="979"/>
                  </a:cubicBezTo>
                  <a:close/>
                  <a:moveTo>
                    <a:pt x="1714" y="0"/>
                  </a:moveTo>
                  <a:cubicBezTo>
                    <a:pt x="1626" y="0"/>
                    <a:pt x="1537" y="7"/>
                    <a:pt x="1448" y="22"/>
                  </a:cubicBezTo>
                  <a:cubicBezTo>
                    <a:pt x="670" y="143"/>
                    <a:pt x="78" y="823"/>
                    <a:pt x="22" y="1634"/>
                  </a:cubicBezTo>
                  <a:cubicBezTo>
                    <a:pt x="1" y="2029"/>
                    <a:pt x="100" y="2402"/>
                    <a:pt x="286" y="2697"/>
                  </a:cubicBezTo>
                  <a:cubicBezTo>
                    <a:pt x="329" y="2774"/>
                    <a:pt x="385" y="2840"/>
                    <a:pt x="439" y="2906"/>
                  </a:cubicBezTo>
                  <a:lnTo>
                    <a:pt x="1535" y="4144"/>
                  </a:lnTo>
                  <a:cubicBezTo>
                    <a:pt x="1612" y="4231"/>
                    <a:pt x="1720" y="4275"/>
                    <a:pt x="1829" y="4275"/>
                  </a:cubicBezTo>
                  <a:cubicBezTo>
                    <a:pt x="1953" y="4275"/>
                    <a:pt x="2079" y="4218"/>
                    <a:pt x="2161" y="4100"/>
                  </a:cubicBezTo>
                  <a:lnTo>
                    <a:pt x="2829" y="3147"/>
                  </a:lnTo>
                  <a:cubicBezTo>
                    <a:pt x="2895" y="3048"/>
                    <a:pt x="3016" y="2873"/>
                    <a:pt x="3114" y="2719"/>
                  </a:cubicBezTo>
                  <a:cubicBezTo>
                    <a:pt x="3312" y="2412"/>
                    <a:pt x="3421" y="2061"/>
                    <a:pt x="3411" y="1700"/>
                  </a:cubicBezTo>
                  <a:lnTo>
                    <a:pt x="3411" y="1688"/>
                  </a:lnTo>
                  <a:cubicBezTo>
                    <a:pt x="3371" y="740"/>
                    <a:pt x="2611" y="0"/>
                    <a:pt x="1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1"/>
            <p:cNvSpPr/>
            <p:nvPr/>
          </p:nvSpPr>
          <p:spPr>
            <a:xfrm>
              <a:off x="3599800" y="3911550"/>
              <a:ext cx="85525" cy="106900"/>
            </a:xfrm>
            <a:custGeom>
              <a:avLst/>
              <a:gdLst/>
              <a:ahLst/>
              <a:cxnLst/>
              <a:rect l="l" t="t" r="r" b="b"/>
              <a:pathLst>
                <a:path w="3421" h="4276" extrusionOk="0">
                  <a:moveTo>
                    <a:pt x="1718" y="979"/>
                  </a:moveTo>
                  <a:cubicBezTo>
                    <a:pt x="2155" y="979"/>
                    <a:pt x="2500" y="1388"/>
                    <a:pt x="2423" y="1864"/>
                  </a:cubicBezTo>
                  <a:cubicBezTo>
                    <a:pt x="2380" y="2149"/>
                    <a:pt x="2171" y="2380"/>
                    <a:pt x="1908" y="2445"/>
                  </a:cubicBezTo>
                  <a:cubicBezTo>
                    <a:pt x="1839" y="2466"/>
                    <a:pt x="1772" y="2475"/>
                    <a:pt x="1706" y="2475"/>
                  </a:cubicBezTo>
                  <a:cubicBezTo>
                    <a:pt x="1275" y="2475"/>
                    <a:pt x="923" y="2066"/>
                    <a:pt x="1009" y="1590"/>
                  </a:cubicBezTo>
                  <a:cubicBezTo>
                    <a:pt x="1053" y="1305"/>
                    <a:pt x="1261" y="1074"/>
                    <a:pt x="1513" y="1009"/>
                  </a:cubicBezTo>
                  <a:cubicBezTo>
                    <a:pt x="1583" y="988"/>
                    <a:pt x="1652" y="979"/>
                    <a:pt x="1718" y="979"/>
                  </a:cubicBezTo>
                  <a:close/>
                  <a:moveTo>
                    <a:pt x="1716" y="0"/>
                  </a:moveTo>
                  <a:cubicBezTo>
                    <a:pt x="1628" y="0"/>
                    <a:pt x="1538" y="7"/>
                    <a:pt x="1447" y="22"/>
                  </a:cubicBezTo>
                  <a:cubicBezTo>
                    <a:pt x="680" y="143"/>
                    <a:pt x="77" y="823"/>
                    <a:pt x="22" y="1634"/>
                  </a:cubicBezTo>
                  <a:cubicBezTo>
                    <a:pt x="0" y="2029"/>
                    <a:pt x="99" y="2402"/>
                    <a:pt x="285" y="2697"/>
                  </a:cubicBezTo>
                  <a:cubicBezTo>
                    <a:pt x="329" y="2774"/>
                    <a:pt x="384" y="2840"/>
                    <a:pt x="439" y="2906"/>
                  </a:cubicBezTo>
                  <a:lnTo>
                    <a:pt x="1535" y="4144"/>
                  </a:lnTo>
                  <a:cubicBezTo>
                    <a:pt x="1612" y="4231"/>
                    <a:pt x="1719" y="4275"/>
                    <a:pt x="1828" y="4275"/>
                  </a:cubicBezTo>
                  <a:cubicBezTo>
                    <a:pt x="1953" y="4275"/>
                    <a:pt x="2078" y="4218"/>
                    <a:pt x="2160" y="4100"/>
                  </a:cubicBezTo>
                  <a:lnTo>
                    <a:pt x="2840" y="3147"/>
                  </a:lnTo>
                  <a:cubicBezTo>
                    <a:pt x="2894" y="3048"/>
                    <a:pt x="3016" y="2873"/>
                    <a:pt x="3114" y="2719"/>
                  </a:cubicBezTo>
                  <a:cubicBezTo>
                    <a:pt x="3311" y="2412"/>
                    <a:pt x="3421" y="2061"/>
                    <a:pt x="3410" y="1700"/>
                  </a:cubicBezTo>
                  <a:lnTo>
                    <a:pt x="3410" y="1688"/>
                  </a:lnTo>
                  <a:cubicBezTo>
                    <a:pt x="3370" y="740"/>
                    <a:pt x="2620" y="0"/>
                    <a:pt x="1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15" name="Google Shape;101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025" y="1182925"/>
            <a:ext cx="3027075" cy="302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s Brokerage Company Profile by Slidesgo">
  <a:themeElements>
    <a:clrScheme name="Simple Light">
      <a:dk1>
        <a:srgbClr val="221F4A"/>
      </a:dk1>
      <a:lt1>
        <a:srgbClr val="EEEEEE"/>
      </a:lt1>
      <a:dk2>
        <a:srgbClr val="D9DFF2"/>
      </a:dk2>
      <a:lt2>
        <a:srgbClr val="A1B5E5"/>
      </a:lt2>
      <a:accent1>
        <a:srgbClr val="3F91E3"/>
      </a:accent1>
      <a:accent2>
        <a:srgbClr val="3751E5"/>
      </a:accent2>
      <a:accent3>
        <a:srgbClr val="FEB15F"/>
      </a:accent3>
      <a:accent4>
        <a:srgbClr val="FE8A0D"/>
      </a:accent4>
      <a:accent5>
        <a:srgbClr val="EF6856"/>
      </a:accent5>
      <a:accent6>
        <a:srgbClr val="FFFFFF"/>
      </a:accent6>
      <a:hlink>
        <a:srgbClr val="221F4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1055</Words>
  <Application>Microsoft Macintosh PowerPoint</Application>
  <PresentationFormat>On-screen Show (16:9)</PresentationFormat>
  <Paragraphs>148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Open Sans</vt:lpstr>
      <vt:lpstr>Arial</vt:lpstr>
      <vt:lpstr>Anek Gujarati</vt:lpstr>
      <vt:lpstr>Bebas Neue</vt:lpstr>
      <vt:lpstr>Bakbak One</vt:lpstr>
      <vt:lpstr>Reem Kufi</vt:lpstr>
      <vt:lpstr>KoHo SemiBold</vt:lpstr>
      <vt:lpstr>Darker Grotesque SemiBold</vt:lpstr>
      <vt:lpstr>Poppins Medium</vt:lpstr>
      <vt:lpstr>Customs Brokerage Company Profile by Slidesgo</vt:lpstr>
      <vt:lpstr>Industrialization  of a Data Science use-case using Open Source technologies</vt:lpstr>
      <vt:lpstr>Table of Contents</vt:lpstr>
      <vt:lpstr>Project Context</vt:lpstr>
      <vt:lpstr>Project Context</vt:lpstr>
      <vt:lpstr>Model</vt:lpstr>
      <vt:lpstr>Dataset &amp; Data Preprocessing</vt:lpstr>
      <vt:lpstr>Model Performance</vt:lpstr>
      <vt:lpstr>Top 5 Influential Factors </vt:lpstr>
      <vt:lpstr>Pipeline Orchestration</vt:lpstr>
      <vt:lpstr>PowerPoint Presentation</vt:lpstr>
      <vt:lpstr>Pipeline Orchestration Using Airflow</vt:lpstr>
      <vt:lpstr>PowerPoint Presentation</vt:lpstr>
      <vt:lpstr>PowerPoint Presentation</vt:lpstr>
      <vt:lpstr>Value Proposition of Pipeline Orchestration</vt:lpstr>
      <vt:lpstr>Model Serving through API</vt:lpstr>
      <vt:lpstr>Value proposition by Model Serving through API</vt:lpstr>
      <vt:lpstr>PowerPoint Presentation</vt:lpstr>
      <vt:lpstr>Business Recommendations </vt:lpstr>
      <vt:lpstr>Strategize on the Two-pronged values created</vt:lpstr>
      <vt:lpstr>Recommendations on Influential Factors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Industrialization  of a Data Science use-case using Open Source technologies</dc:title>
  <cp:lastModifiedBy>Xinran YAO</cp:lastModifiedBy>
  <cp:revision>1</cp:revision>
  <dcterms:modified xsi:type="dcterms:W3CDTF">2023-06-12T15:48:55Z</dcterms:modified>
</cp:coreProperties>
</file>