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96397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23913" t="20508"/>
          <a:stretch/>
        </p:blipFill>
        <p:spPr>
          <a:xfrm>
            <a:off x="3544075" y="394500"/>
            <a:ext cx="5528049" cy="445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