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5" y="1001967"/>
            <a:ext cx="9144000" cy="41605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3"/>
          <p:cNvCxnSpPr>
            <a:stCxn id="56" idx="1"/>
          </p:cNvCxnSpPr>
          <p:nvPr/>
        </p:nvCxnSpPr>
        <p:spPr>
          <a:xfrm flipH="1">
            <a:off x="3996225" y="2061200"/>
            <a:ext cx="564600" cy="17661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30133" t="0"/>
          <a:stretch/>
        </p:blipFill>
        <p:spPr>
          <a:xfrm>
            <a:off x="4560852" y="2343150"/>
            <a:ext cx="4392301" cy="4762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4400" y="4449018"/>
            <a:ext cx="4572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6">
            <a:alphaModFix/>
          </a:blip>
          <a:srcRect b="42135" l="24704" r="73404" t="55513"/>
          <a:stretch/>
        </p:blipFill>
        <p:spPr>
          <a:xfrm>
            <a:off x="3728150" y="3864575"/>
            <a:ext cx="320024" cy="26174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4560825" y="1930400"/>
            <a:ext cx="4392300" cy="261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Click to open stackoverflow.com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