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" y="-411508"/>
            <a:ext cx="9144000" cy="416056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560775" y="2334500"/>
            <a:ext cx="43923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open stackoverflow.com</a:t>
            </a:r>
            <a:endParaRPr/>
          </a:p>
        </p:txBody>
      </p:sp>
      <p:cxnSp>
        <p:nvCxnSpPr>
          <p:cNvPr id="56" name="Google Shape;56;p13"/>
          <p:cNvCxnSpPr>
            <a:stCxn id="55" idx="1"/>
          </p:cNvCxnSpPr>
          <p:nvPr/>
        </p:nvCxnSpPr>
        <p:spPr>
          <a:xfrm flipH="1">
            <a:off x="3982675" y="2496050"/>
            <a:ext cx="578100" cy="768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531450" y="3629900"/>
            <a:ext cx="2386800" cy="1053000"/>
          </a:xfrm>
          <a:prstGeom prst="wedgeRoundRectCallout">
            <a:avLst>
              <a:gd fmla="val 38078" name="adj1"/>
              <a:gd fmla="val -74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 item in Stackoverflow inbox.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75" y="2743150"/>
            <a:ext cx="4392175" cy="332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400" y="3077418"/>
            <a:ext cx="4572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