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0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65" r:id="rId7"/>
    <p:sldId id="268" r:id="rId8"/>
    <p:sldId id="276" r:id="rId9"/>
    <p:sldId id="271" r:id="rId10"/>
    <p:sldId id="273" r:id="rId11"/>
    <p:sldId id="275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5" autoAdjust="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48C61-36D6-4B73-9AF4-D31B74104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</dgm:pt>
    <dgm:pt modelId="{AF583F91-332F-4E72-A1E0-987BFD089F8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Goal – 1 </a:t>
          </a:r>
          <a:endParaRPr lang="ru-RU" dirty="0"/>
        </a:p>
      </dgm:t>
    </dgm:pt>
    <dgm:pt modelId="{64596A89-BBA0-45D0-8E22-7BBC2F943B47}" type="parTrans" cxnId="{A68E0B67-A0CF-423E-9B01-65F9A6E5BDCF}">
      <dgm:prSet/>
      <dgm:spPr/>
      <dgm:t>
        <a:bodyPr/>
        <a:lstStyle/>
        <a:p>
          <a:endParaRPr lang="ru-RU"/>
        </a:p>
      </dgm:t>
    </dgm:pt>
    <dgm:pt modelId="{705CEAA8-675D-47C0-8F48-2F40A711E383}" type="sibTrans" cxnId="{A68E0B67-A0CF-423E-9B01-65F9A6E5BDCF}">
      <dgm:prSet/>
      <dgm:spPr/>
      <dgm:t>
        <a:bodyPr/>
        <a:lstStyle/>
        <a:p>
          <a:endParaRPr lang="ru-RU"/>
        </a:p>
      </dgm:t>
    </dgm:pt>
    <dgm:pt modelId="{520A53C9-ECE9-46F5-88D2-D48EC507F57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Goal – 2 </a:t>
          </a:r>
          <a:endParaRPr lang="ru-RU" dirty="0"/>
        </a:p>
      </dgm:t>
    </dgm:pt>
    <dgm:pt modelId="{071F71CB-2E91-4706-8580-7A9507D3498C}" type="parTrans" cxnId="{06F43257-D3EF-4021-8B4C-8FF549290723}">
      <dgm:prSet/>
      <dgm:spPr/>
      <dgm:t>
        <a:bodyPr/>
        <a:lstStyle/>
        <a:p>
          <a:endParaRPr lang="ru-RU"/>
        </a:p>
      </dgm:t>
    </dgm:pt>
    <dgm:pt modelId="{2B883F14-5874-45D7-94D5-8F5162A57A1C}" type="sibTrans" cxnId="{06F43257-D3EF-4021-8B4C-8FF549290723}">
      <dgm:prSet/>
      <dgm:spPr/>
      <dgm:t>
        <a:bodyPr/>
        <a:lstStyle/>
        <a:p>
          <a:endParaRPr lang="ru-RU"/>
        </a:p>
      </dgm:t>
    </dgm:pt>
    <dgm:pt modelId="{67FFBD6F-56B0-43EB-BBD0-B4BD04E7A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Conclusion</a:t>
          </a:r>
          <a:endParaRPr lang="ru-RU" dirty="0"/>
        </a:p>
      </dgm:t>
    </dgm:pt>
    <dgm:pt modelId="{467E952F-FCBD-4614-9654-273CCC048B2A}" type="parTrans" cxnId="{A2A8C156-4F81-4A90-B08E-225C5B39F500}">
      <dgm:prSet/>
      <dgm:spPr/>
      <dgm:t>
        <a:bodyPr/>
        <a:lstStyle/>
        <a:p>
          <a:endParaRPr lang="ru-RU"/>
        </a:p>
      </dgm:t>
    </dgm:pt>
    <dgm:pt modelId="{997EED20-EB8B-4654-845F-95E376501A61}" type="sibTrans" cxnId="{A2A8C156-4F81-4A90-B08E-225C5B39F500}">
      <dgm:prSet/>
      <dgm:spPr/>
      <dgm:t>
        <a:bodyPr/>
        <a:lstStyle/>
        <a:p>
          <a:endParaRPr lang="ru-RU"/>
        </a:p>
      </dgm:t>
    </dgm:pt>
    <dgm:pt modelId="{5F527937-CD5F-4682-B04B-CEBA79E99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 Related Visualizations</a:t>
          </a:r>
          <a:endParaRPr lang="ru-RU" dirty="0"/>
        </a:p>
      </dgm:t>
    </dgm:pt>
    <dgm:pt modelId="{6609A378-B1CD-4490-BAD7-454637280DC6}" type="sibTrans" cxnId="{FEEC04FE-33FF-4741-8C41-C1313093F66A}">
      <dgm:prSet/>
      <dgm:spPr/>
      <dgm:t>
        <a:bodyPr/>
        <a:lstStyle/>
        <a:p>
          <a:endParaRPr lang="ru-RU"/>
        </a:p>
      </dgm:t>
    </dgm:pt>
    <dgm:pt modelId="{FBFBF700-F8A4-474A-A342-2C1752EB13B8}" type="parTrans" cxnId="{FEEC04FE-33FF-4741-8C41-C1313093F66A}">
      <dgm:prSet/>
      <dgm:spPr/>
      <dgm:t>
        <a:bodyPr/>
        <a:lstStyle/>
        <a:p>
          <a:endParaRPr lang="ru-RU"/>
        </a:p>
      </dgm:t>
    </dgm:pt>
    <dgm:pt modelId="{FDC5A295-427F-4550-9C0C-9F7E7A628DFF}" type="pres">
      <dgm:prSet presAssocID="{23048C61-36D6-4B73-9AF4-D31B74104F82}" presName="root" presStyleCnt="0">
        <dgm:presLayoutVars>
          <dgm:dir/>
          <dgm:resizeHandles val="exact"/>
        </dgm:presLayoutVars>
      </dgm:prSet>
      <dgm:spPr/>
    </dgm:pt>
    <dgm:pt modelId="{15CE23F0-7001-42D2-BE49-9B1F633B84A2}" type="pres">
      <dgm:prSet presAssocID="{AF583F91-332F-4E72-A1E0-987BFD089F88}" presName="compNode" presStyleCnt="0"/>
      <dgm:spPr/>
    </dgm:pt>
    <dgm:pt modelId="{32854F05-D1CE-4844-A13F-B087EC9AAD88}" type="pres">
      <dgm:prSet presAssocID="{AF583F91-332F-4E72-A1E0-987BFD089F88}" presName="bgRect" presStyleLbl="bgShp" presStyleIdx="0" presStyleCnt="4"/>
      <dgm:spPr/>
    </dgm:pt>
    <dgm:pt modelId="{034B236D-CAA3-47BB-9889-FACEAF204FDA}" type="pres">
      <dgm:prSet presAssocID="{AF583F91-332F-4E72-A1E0-987BFD089F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6A1ED025-9BDD-4789-AFAE-460EF42F83BF}" type="pres">
      <dgm:prSet presAssocID="{AF583F91-332F-4E72-A1E0-987BFD089F88}" presName="spaceRect" presStyleCnt="0"/>
      <dgm:spPr/>
    </dgm:pt>
    <dgm:pt modelId="{A908A9E3-E805-444F-BD74-198C5ECF354E}" type="pres">
      <dgm:prSet presAssocID="{AF583F91-332F-4E72-A1E0-987BFD089F8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FB3DA62-A2BC-48E4-B331-5095077CE8EF}" type="pres">
      <dgm:prSet presAssocID="{705CEAA8-675D-47C0-8F48-2F40A711E383}" presName="sibTrans" presStyleCnt="0"/>
      <dgm:spPr/>
    </dgm:pt>
    <dgm:pt modelId="{9CAAA516-5FD6-43EF-8659-E74403D7BD79}" type="pres">
      <dgm:prSet presAssocID="{520A53C9-ECE9-46F5-88D2-D48EC507F57E}" presName="compNode" presStyleCnt="0"/>
      <dgm:spPr/>
    </dgm:pt>
    <dgm:pt modelId="{D5E448BE-D808-4A0B-A34F-151AB14844F9}" type="pres">
      <dgm:prSet presAssocID="{520A53C9-ECE9-46F5-88D2-D48EC507F57E}" presName="bgRect" presStyleLbl="bgShp" presStyleIdx="1" presStyleCnt="4"/>
      <dgm:spPr/>
    </dgm:pt>
    <dgm:pt modelId="{AF8F3C26-74A4-482F-B989-567A20EDF7BF}" type="pres">
      <dgm:prSet presAssocID="{520A53C9-ECE9-46F5-88D2-D48EC507F5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C10602B-8D87-4D8A-84CC-D69A4F787638}" type="pres">
      <dgm:prSet presAssocID="{520A53C9-ECE9-46F5-88D2-D48EC507F57E}" presName="spaceRect" presStyleCnt="0"/>
      <dgm:spPr/>
    </dgm:pt>
    <dgm:pt modelId="{5A959316-7E39-4AA6-B8E9-9127E952C487}" type="pres">
      <dgm:prSet presAssocID="{520A53C9-ECE9-46F5-88D2-D48EC507F57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5D32578-596F-4AE1-9342-DA0B2D36C178}" type="pres">
      <dgm:prSet presAssocID="{2B883F14-5874-45D7-94D5-8F5162A57A1C}" presName="sibTrans" presStyleCnt="0"/>
      <dgm:spPr/>
    </dgm:pt>
    <dgm:pt modelId="{184B7547-ADA7-4BA8-8531-D6D015F16B49}" type="pres">
      <dgm:prSet presAssocID="{5F527937-CD5F-4682-B04B-CEBA79E99ED4}" presName="compNode" presStyleCnt="0"/>
      <dgm:spPr/>
    </dgm:pt>
    <dgm:pt modelId="{AE0B0CEE-A233-496E-81C2-CCFC8308E76A}" type="pres">
      <dgm:prSet presAssocID="{5F527937-CD5F-4682-B04B-CEBA79E99ED4}" presName="bgRect" presStyleLbl="bgShp" presStyleIdx="2" presStyleCnt="4"/>
      <dgm:spPr/>
    </dgm:pt>
    <dgm:pt modelId="{02589F14-3A91-4476-A2FC-4E90C2C8650C}" type="pres">
      <dgm:prSet presAssocID="{5F527937-CD5F-4682-B04B-CEBA79E99E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ano"/>
        </a:ext>
      </dgm:extLst>
    </dgm:pt>
    <dgm:pt modelId="{0C06B468-C0CD-486C-9CB0-28B367D86BEA}" type="pres">
      <dgm:prSet presAssocID="{5F527937-CD5F-4682-B04B-CEBA79E99ED4}" presName="spaceRect" presStyleCnt="0"/>
      <dgm:spPr/>
    </dgm:pt>
    <dgm:pt modelId="{C9114989-2F95-406A-8BEC-B77E1C53A1EA}" type="pres">
      <dgm:prSet presAssocID="{5F527937-CD5F-4682-B04B-CEBA79E99ED4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7117EB2-9C09-4E2D-B728-1EDD2E2415C1}" type="pres">
      <dgm:prSet presAssocID="{6609A378-B1CD-4490-BAD7-454637280DC6}" presName="sibTrans" presStyleCnt="0"/>
      <dgm:spPr/>
    </dgm:pt>
    <dgm:pt modelId="{3C8CC786-25CB-4455-BBC1-A787FEFE4FB2}" type="pres">
      <dgm:prSet presAssocID="{67FFBD6F-56B0-43EB-BBD0-B4BD04E7A66C}" presName="compNode" presStyleCnt="0"/>
      <dgm:spPr/>
    </dgm:pt>
    <dgm:pt modelId="{89F0615C-3F5E-49D6-B22D-B042F16E1D94}" type="pres">
      <dgm:prSet presAssocID="{67FFBD6F-56B0-43EB-BBD0-B4BD04E7A66C}" presName="bgRect" presStyleLbl="bgShp" presStyleIdx="3" presStyleCnt="4"/>
      <dgm:spPr/>
    </dgm:pt>
    <dgm:pt modelId="{F676E91C-CE1F-43CA-843E-75C5D4C443B8}" type="pres">
      <dgm:prSet presAssocID="{67FFBD6F-56B0-43EB-BBD0-B4BD04E7A6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EEB0D14-6F34-4007-8031-71D9100FE6D0}" type="pres">
      <dgm:prSet presAssocID="{67FFBD6F-56B0-43EB-BBD0-B4BD04E7A66C}" presName="spaceRect" presStyleCnt="0"/>
      <dgm:spPr/>
    </dgm:pt>
    <dgm:pt modelId="{4EFD8266-4A8B-4436-BCE5-BD3A3DCF8438}" type="pres">
      <dgm:prSet presAssocID="{67FFBD6F-56B0-43EB-BBD0-B4BD04E7A66C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C3558928-AA3D-4769-98E1-6F97883992FE}" type="presOf" srcId="{23048C61-36D6-4B73-9AF4-D31B74104F82}" destId="{FDC5A295-427F-4550-9C0C-9F7E7A628DFF}" srcOrd="0" destOrd="0" presId="urn:microsoft.com/office/officeart/2018/2/layout/IconVerticalSolidList"/>
    <dgm:cxn modelId="{A68E0B67-A0CF-423E-9B01-65F9A6E5BDCF}" srcId="{23048C61-36D6-4B73-9AF4-D31B74104F82}" destId="{AF583F91-332F-4E72-A1E0-987BFD089F88}" srcOrd="0" destOrd="0" parTransId="{64596A89-BBA0-45D0-8E22-7BBC2F943B47}" sibTransId="{705CEAA8-675D-47C0-8F48-2F40A711E383}"/>
    <dgm:cxn modelId="{A5B1064B-500D-4C48-8A42-88D6E563F6BB}" type="presOf" srcId="{520A53C9-ECE9-46F5-88D2-D48EC507F57E}" destId="{5A959316-7E39-4AA6-B8E9-9127E952C487}" srcOrd="0" destOrd="0" presId="urn:microsoft.com/office/officeart/2018/2/layout/IconVerticalSolidList"/>
    <dgm:cxn modelId="{41956EF2-F781-4207-896A-4C0B2938A63C}" type="presOf" srcId="{AF583F91-332F-4E72-A1E0-987BFD089F88}" destId="{A908A9E3-E805-444F-BD74-198C5ECF354E}" srcOrd="0" destOrd="0" presId="urn:microsoft.com/office/officeart/2018/2/layout/IconVerticalSolidList"/>
    <dgm:cxn modelId="{06F43257-D3EF-4021-8B4C-8FF549290723}" srcId="{23048C61-36D6-4B73-9AF4-D31B74104F82}" destId="{520A53C9-ECE9-46F5-88D2-D48EC507F57E}" srcOrd="1" destOrd="0" parTransId="{071F71CB-2E91-4706-8580-7A9507D3498C}" sibTransId="{2B883F14-5874-45D7-94D5-8F5162A57A1C}"/>
    <dgm:cxn modelId="{FEEC04FE-33FF-4741-8C41-C1313093F66A}" srcId="{23048C61-36D6-4B73-9AF4-D31B74104F82}" destId="{5F527937-CD5F-4682-B04B-CEBA79E99ED4}" srcOrd="2" destOrd="0" parTransId="{FBFBF700-F8A4-474A-A342-2C1752EB13B8}" sibTransId="{6609A378-B1CD-4490-BAD7-454637280DC6}"/>
    <dgm:cxn modelId="{079A7221-CA48-4C3E-A749-0B88A14D19DC}" type="presOf" srcId="{5F527937-CD5F-4682-B04B-CEBA79E99ED4}" destId="{C9114989-2F95-406A-8BEC-B77E1C53A1EA}" srcOrd="0" destOrd="0" presId="urn:microsoft.com/office/officeart/2018/2/layout/IconVerticalSolidList"/>
    <dgm:cxn modelId="{A2A8C156-4F81-4A90-B08E-225C5B39F500}" srcId="{23048C61-36D6-4B73-9AF4-D31B74104F82}" destId="{67FFBD6F-56B0-43EB-BBD0-B4BD04E7A66C}" srcOrd="3" destOrd="0" parTransId="{467E952F-FCBD-4614-9654-273CCC048B2A}" sibTransId="{997EED20-EB8B-4654-845F-95E376501A61}"/>
    <dgm:cxn modelId="{043341A3-29EC-4220-AF5E-2C31A736224D}" type="presOf" srcId="{67FFBD6F-56B0-43EB-BBD0-B4BD04E7A66C}" destId="{4EFD8266-4A8B-4436-BCE5-BD3A3DCF8438}" srcOrd="0" destOrd="0" presId="urn:microsoft.com/office/officeart/2018/2/layout/IconVerticalSolidList"/>
    <dgm:cxn modelId="{72EF883B-1A4D-4B53-9190-453ED3D5A0F9}" type="presParOf" srcId="{FDC5A295-427F-4550-9C0C-9F7E7A628DFF}" destId="{15CE23F0-7001-42D2-BE49-9B1F633B84A2}" srcOrd="0" destOrd="0" presId="urn:microsoft.com/office/officeart/2018/2/layout/IconVerticalSolidList"/>
    <dgm:cxn modelId="{79EE5F96-B074-4B3F-9EBC-104D3CD980D5}" type="presParOf" srcId="{15CE23F0-7001-42D2-BE49-9B1F633B84A2}" destId="{32854F05-D1CE-4844-A13F-B087EC9AAD88}" srcOrd="0" destOrd="0" presId="urn:microsoft.com/office/officeart/2018/2/layout/IconVerticalSolidList"/>
    <dgm:cxn modelId="{79624A42-C0F8-4C39-8958-8B2DFCC7242D}" type="presParOf" srcId="{15CE23F0-7001-42D2-BE49-9B1F633B84A2}" destId="{034B236D-CAA3-47BB-9889-FACEAF204FDA}" srcOrd="1" destOrd="0" presId="urn:microsoft.com/office/officeart/2018/2/layout/IconVerticalSolidList"/>
    <dgm:cxn modelId="{20DF1B7D-727C-4BFE-8491-F5954BFAE580}" type="presParOf" srcId="{15CE23F0-7001-42D2-BE49-9B1F633B84A2}" destId="{6A1ED025-9BDD-4789-AFAE-460EF42F83BF}" srcOrd="2" destOrd="0" presId="urn:microsoft.com/office/officeart/2018/2/layout/IconVerticalSolidList"/>
    <dgm:cxn modelId="{A24DC65F-FB92-4356-8BA4-DFA91A4C026D}" type="presParOf" srcId="{15CE23F0-7001-42D2-BE49-9B1F633B84A2}" destId="{A908A9E3-E805-444F-BD74-198C5ECF354E}" srcOrd="3" destOrd="0" presId="urn:microsoft.com/office/officeart/2018/2/layout/IconVerticalSolidList"/>
    <dgm:cxn modelId="{9C2B1B51-95F4-4D62-B4CF-307C1A2299F3}" type="presParOf" srcId="{FDC5A295-427F-4550-9C0C-9F7E7A628DFF}" destId="{0FB3DA62-A2BC-48E4-B331-5095077CE8EF}" srcOrd="1" destOrd="0" presId="urn:microsoft.com/office/officeart/2018/2/layout/IconVerticalSolidList"/>
    <dgm:cxn modelId="{9C9B585E-7F1F-4DEC-84EC-6C6C08B6CF52}" type="presParOf" srcId="{FDC5A295-427F-4550-9C0C-9F7E7A628DFF}" destId="{9CAAA516-5FD6-43EF-8659-E74403D7BD79}" srcOrd="2" destOrd="0" presId="urn:microsoft.com/office/officeart/2018/2/layout/IconVerticalSolidList"/>
    <dgm:cxn modelId="{2CB87E69-86DF-461B-AE11-3F4476028F36}" type="presParOf" srcId="{9CAAA516-5FD6-43EF-8659-E74403D7BD79}" destId="{D5E448BE-D808-4A0B-A34F-151AB14844F9}" srcOrd="0" destOrd="0" presId="urn:microsoft.com/office/officeart/2018/2/layout/IconVerticalSolidList"/>
    <dgm:cxn modelId="{9FBA8F09-CA08-4C62-AF31-C9A8E165F1E7}" type="presParOf" srcId="{9CAAA516-5FD6-43EF-8659-E74403D7BD79}" destId="{AF8F3C26-74A4-482F-B989-567A20EDF7BF}" srcOrd="1" destOrd="0" presId="urn:microsoft.com/office/officeart/2018/2/layout/IconVerticalSolidList"/>
    <dgm:cxn modelId="{6730CE3E-5CE2-4CE0-9A7F-71567149413F}" type="presParOf" srcId="{9CAAA516-5FD6-43EF-8659-E74403D7BD79}" destId="{EC10602B-8D87-4D8A-84CC-D69A4F787638}" srcOrd="2" destOrd="0" presId="urn:microsoft.com/office/officeart/2018/2/layout/IconVerticalSolidList"/>
    <dgm:cxn modelId="{6C60676E-04F6-418A-B650-2DA97CA563A8}" type="presParOf" srcId="{9CAAA516-5FD6-43EF-8659-E74403D7BD79}" destId="{5A959316-7E39-4AA6-B8E9-9127E952C487}" srcOrd="3" destOrd="0" presId="urn:microsoft.com/office/officeart/2018/2/layout/IconVerticalSolidList"/>
    <dgm:cxn modelId="{1C19FC68-786B-48A6-9AE3-EA11D51EFE84}" type="presParOf" srcId="{FDC5A295-427F-4550-9C0C-9F7E7A628DFF}" destId="{25D32578-596F-4AE1-9342-DA0B2D36C178}" srcOrd="3" destOrd="0" presId="urn:microsoft.com/office/officeart/2018/2/layout/IconVerticalSolidList"/>
    <dgm:cxn modelId="{3FB6336A-EA61-4495-AA4F-42BF1C8FA47C}" type="presParOf" srcId="{FDC5A295-427F-4550-9C0C-9F7E7A628DFF}" destId="{184B7547-ADA7-4BA8-8531-D6D015F16B49}" srcOrd="4" destOrd="0" presId="urn:microsoft.com/office/officeart/2018/2/layout/IconVerticalSolidList"/>
    <dgm:cxn modelId="{752F0A7F-F504-431E-88B9-5E8BC59AC788}" type="presParOf" srcId="{184B7547-ADA7-4BA8-8531-D6D015F16B49}" destId="{AE0B0CEE-A233-496E-81C2-CCFC8308E76A}" srcOrd="0" destOrd="0" presId="urn:microsoft.com/office/officeart/2018/2/layout/IconVerticalSolidList"/>
    <dgm:cxn modelId="{651FE6CB-C6E3-4D77-AAD6-B435B5EDA8D2}" type="presParOf" srcId="{184B7547-ADA7-4BA8-8531-D6D015F16B49}" destId="{02589F14-3A91-4476-A2FC-4E90C2C8650C}" srcOrd="1" destOrd="0" presId="urn:microsoft.com/office/officeart/2018/2/layout/IconVerticalSolidList"/>
    <dgm:cxn modelId="{5CA4347E-A95B-44EE-8E78-EF160B4D9BE0}" type="presParOf" srcId="{184B7547-ADA7-4BA8-8531-D6D015F16B49}" destId="{0C06B468-C0CD-486C-9CB0-28B367D86BEA}" srcOrd="2" destOrd="0" presId="urn:microsoft.com/office/officeart/2018/2/layout/IconVerticalSolidList"/>
    <dgm:cxn modelId="{901731D6-2486-4E30-9820-68261619116A}" type="presParOf" srcId="{184B7547-ADA7-4BA8-8531-D6D015F16B49}" destId="{C9114989-2F95-406A-8BEC-B77E1C53A1EA}" srcOrd="3" destOrd="0" presId="urn:microsoft.com/office/officeart/2018/2/layout/IconVerticalSolidList"/>
    <dgm:cxn modelId="{238BEEE0-CB6A-4914-8DB2-AD7883D71F50}" type="presParOf" srcId="{FDC5A295-427F-4550-9C0C-9F7E7A628DFF}" destId="{87117EB2-9C09-4E2D-B728-1EDD2E2415C1}" srcOrd="5" destOrd="0" presId="urn:microsoft.com/office/officeart/2018/2/layout/IconVerticalSolidList"/>
    <dgm:cxn modelId="{709A32A0-D1C9-4511-8ED7-4C6A9EBCA3CD}" type="presParOf" srcId="{FDC5A295-427F-4550-9C0C-9F7E7A628DFF}" destId="{3C8CC786-25CB-4455-BBC1-A787FEFE4FB2}" srcOrd="6" destOrd="0" presId="urn:microsoft.com/office/officeart/2018/2/layout/IconVerticalSolidList"/>
    <dgm:cxn modelId="{BA0AFF42-9CFC-4414-8B5C-12BE2DB24D4D}" type="presParOf" srcId="{3C8CC786-25CB-4455-BBC1-A787FEFE4FB2}" destId="{89F0615C-3F5E-49D6-B22D-B042F16E1D94}" srcOrd="0" destOrd="0" presId="urn:microsoft.com/office/officeart/2018/2/layout/IconVerticalSolidList"/>
    <dgm:cxn modelId="{1C4EE2D5-2081-488B-8D6D-596BA65DC309}" type="presParOf" srcId="{3C8CC786-25CB-4455-BBC1-A787FEFE4FB2}" destId="{F676E91C-CE1F-43CA-843E-75C5D4C443B8}" srcOrd="1" destOrd="0" presId="urn:microsoft.com/office/officeart/2018/2/layout/IconVerticalSolidList"/>
    <dgm:cxn modelId="{E2E34668-D41F-47B6-9D37-F774B5A8AF63}" type="presParOf" srcId="{3C8CC786-25CB-4455-BBC1-A787FEFE4FB2}" destId="{DEEB0D14-6F34-4007-8031-71D9100FE6D0}" srcOrd="2" destOrd="0" presId="urn:microsoft.com/office/officeart/2018/2/layout/IconVerticalSolidList"/>
    <dgm:cxn modelId="{8A5BB032-BBFC-4C41-91C5-E2EEF7B50180}" type="presParOf" srcId="{3C8CC786-25CB-4455-BBC1-A787FEFE4FB2}" destId="{4EFD8266-4A8B-4436-BCE5-BD3A3DCF84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D1BA1-940D-4EBE-A6D7-CD0454B09456}" type="doc">
      <dgm:prSet loTypeId="urn:microsoft.com/office/officeart/2005/8/layout/cycle2" loCatId="cycl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9548B457-BFAD-4CDB-A9AD-98DFA9FF0780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1800" b="0" kern="1200" dirty="0" smtClean="0">
              <a:solidFill>
                <a:prstClr val="white"/>
              </a:solidFill>
              <a:latin typeface="+mn-lt"/>
              <a:ea typeface="+mn-ea"/>
              <a:cs typeface="+mn-cs"/>
            </a:rPr>
            <a:t>Selected Data</a:t>
          </a:r>
          <a:endParaRPr lang="ru-RU" sz="18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98917924-E3D5-4B10-9951-C92C100A8ADF}" type="parTrans" cxnId="{6E5C4D02-7A69-4231-8F24-BB167086EC98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A7DA3C19-9623-4AF4-AF7A-7231CB05F015}" type="sibTrans" cxnId="{6E5C4D02-7A69-4231-8F24-BB167086EC98}">
      <dgm:prSet phldrT="1"/>
      <dgm:spPr>
        <a:solidFill>
          <a:schemeClr val="accent1"/>
        </a:solidFill>
      </dgm:spPr>
      <dgm:t>
        <a:bodyPr/>
        <a:lstStyle/>
        <a:p>
          <a:endParaRPr lang="en-US" dirty="0">
            <a:latin typeface="+mn-lt"/>
          </a:endParaRPr>
        </a:p>
      </dgm:t>
    </dgm:pt>
    <dgm:pt modelId="{5AAFDF26-F66D-426B-8484-9C21505D8C77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800" b="0" kern="1200" dirty="0" smtClean="0">
              <a:solidFill>
                <a:prstClr val="white"/>
              </a:solidFill>
              <a:latin typeface="+mn-lt"/>
              <a:ea typeface="+mn-ea"/>
              <a:cs typeface="+mn-cs"/>
            </a:rPr>
            <a:t>MSE &amp;  R2</a:t>
          </a:r>
          <a:endParaRPr lang="ru-RU" sz="18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592E6B26-C117-4C85-9FCA-785CE8AE0AC2}" type="parTrans" cxnId="{6C703BCF-78B1-42B9-BDFA-4E1B1A821575}">
      <dgm:prSet/>
      <dgm:spPr/>
      <dgm:t>
        <a:bodyPr/>
        <a:lstStyle/>
        <a:p>
          <a:endParaRPr lang="ru-RU">
            <a:latin typeface="+mn-lt"/>
          </a:endParaRPr>
        </a:p>
      </dgm:t>
    </dgm:pt>
    <dgm:pt modelId="{DF4939B7-A7CA-4570-8F47-8E3EAD973ACC}" type="sibTrans" cxnId="{6C703BCF-78B1-42B9-BDFA-4E1B1A821575}">
      <dgm:prSet phldrT="3"/>
      <dgm:spPr>
        <a:solidFill>
          <a:schemeClr val="accent1"/>
        </a:solidFill>
      </dgm:spPr>
      <dgm:t>
        <a:bodyPr/>
        <a:lstStyle/>
        <a:p>
          <a:endParaRPr lang="en-US" dirty="0">
            <a:latin typeface="+mn-lt"/>
          </a:endParaRPr>
        </a:p>
      </dgm:t>
    </dgm:pt>
    <dgm:pt modelId="{D738154A-6456-4D00-AAD0-A6D37ED684F8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1800" b="0" kern="1200" smtClean="0">
              <a:solidFill>
                <a:schemeClr val="bg1"/>
              </a:solidFill>
              <a:latin typeface="+mn-lt"/>
              <a:ea typeface="+mn-ea"/>
              <a:cs typeface="+mn-cs"/>
            </a:rPr>
            <a:t> LinearRegression</a:t>
          </a:r>
          <a:endParaRPr lang="ru-RU" sz="18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gm:t>
    </dgm:pt>
    <dgm:pt modelId="{8D59D933-D124-4517-B406-F147529ADEFE}" type="parTrans" cxnId="{1F69615B-F48C-4295-9F72-860614E76413}">
      <dgm:prSet/>
      <dgm:spPr/>
      <dgm:t>
        <a:bodyPr/>
        <a:lstStyle/>
        <a:p>
          <a:endParaRPr lang="en-US"/>
        </a:p>
      </dgm:t>
    </dgm:pt>
    <dgm:pt modelId="{020A033E-1435-4F1F-9D56-BB58B79B4385}" type="sibTrans" cxnId="{1F69615B-F48C-4295-9F72-860614E76413}">
      <dgm:prSet/>
      <dgm:spPr/>
      <dgm:t>
        <a:bodyPr/>
        <a:lstStyle/>
        <a:p>
          <a:endParaRPr lang="en-US"/>
        </a:p>
      </dgm:t>
    </dgm:pt>
    <dgm:pt modelId="{B077AE85-B331-4CA7-B76B-64A202A05C64}" type="pres">
      <dgm:prSet presAssocID="{ED0D1BA1-940D-4EBE-A6D7-CD0454B0945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4E35E8-F4DD-4B2C-B71F-268AE377989B}" type="pres">
      <dgm:prSet presAssocID="{9548B457-BFAD-4CDB-A9AD-98DFA9FF07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24D82-EA48-4EA4-A27A-7960EA443052}" type="pres">
      <dgm:prSet presAssocID="{A7DA3C19-9623-4AF4-AF7A-7231CB05F01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DBB7E426-D034-4D48-B307-CC5FD850348A}" type="pres">
      <dgm:prSet presAssocID="{A7DA3C19-9623-4AF4-AF7A-7231CB05F01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DDA24B2-F8E9-4B6C-AB48-8A790E7DC253}" type="pres">
      <dgm:prSet presAssocID="{D738154A-6456-4D00-AAD0-A6D37ED684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8867-8BD5-4B5D-BE53-BBAA71717AE2}" type="pres">
      <dgm:prSet presAssocID="{020A033E-1435-4F1F-9D56-BB58B79B4385}" presName="sibTrans" presStyleLbl="sibTrans2D1" presStyleIdx="1" presStyleCnt="3"/>
      <dgm:spPr/>
    </dgm:pt>
    <dgm:pt modelId="{0F925FF8-9D10-4BD9-84E6-46DFC8E616B3}" type="pres">
      <dgm:prSet presAssocID="{020A033E-1435-4F1F-9D56-BB58B79B4385}" presName="connectorText" presStyleLbl="sibTrans2D1" presStyleIdx="1" presStyleCnt="3"/>
      <dgm:spPr/>
    </dgm:pt>
    <dgm:pt modelId="{7E9E3C58-CC23-4411-A6E3-57633E16C7E9}" type="pres">
      <dgm:prSet presAssocID="{5AAFDF26-F66D-426B-8484-9C21505D8C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B8E35-1750-4CFC-89AD-D69041149504}" type="pres">
      <dgm:prSet presAssocID="{DF4939B7-A7CA-4570-8F47-8E3EAD973ACC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B680E4E-FEB7-489C-AB9C-5BE266E81FE2}" type="pres">
      <dgm:prSet presAssocID="{DF4939B7-A7CA-4570-8F47-8E3EAD973ACC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44218A1D-099C-4C04-94C7-6CDB78AE256D}" type="presOf" srcId="{DF4939B7-A7CA-4570-8F47-8E3EAD973ACC}" destId="{93AB8E35-1750-4CFC-89AD-D69041149504}" srcOrd="0" destOrd="0" presId="urn:microsoft.com/office/officeart/2005/8/layout/cycle2"/>
    <dgm:cxn modelId="{29EB43A5-AB9F-4F9B-9C63-A4286B5E8188}" type="presOf" srcId="{A7DA3C19-9623-4AF4-AF7A-7231CB05F015}" destId="{DBB7E426-D034-4D48-B307-CC5FD850348A}" srcOrd="1" destOrd="0" presId="urn:microsoft.com/office/officeart/2005/8/layout/cycle2"/>
    <dgm:cxn modelId="{86DC9407-789A-48B7-BF21-8C70CF82E733}" type="presOf" srcId="{ED0D1BA1-940D-4EBE-A6D7-CD0454B09456}" destId="{B077AE85-B331-4CA7-B76B-64A202A05C64}" srcOrd="0" destOrd="0" presId="urn:microsoft.com/office/officeart/2005/8/layout/cycle2"/>
    <dgm:cxn modelId="{1F69615B-F48C-4295-9F72-860614E76413}" srcId="{ED0D1BA1-940D-4EBE-A6D7-CD0454B09456}" destId="{D738154A-6456-4D00-AAD0-A6D37ED684F8}" srcOrd="1" destOrd="0" parTransId="{8D59D933-D124-4517-B406-F147529ADEFE}" sibTransId="{020A033E-1435-4F1F-9D56-BB58B79B4385}"/>
    <dgm:cxn modelId="{BF44C9A5-2311-4789-9D26-782220BB3562}" type="presOf" srcId="{DF4939B7-A7CA-4570-8F47-8E3EAD973ACC}" destId="{4B680E4E-FEB7-489C-AB9C-5BE266E81FE2}" srcOrd="1" destOrd="0" presId="urn:microsoft.com/office/officeart/2005/8/layout/cycle2"/>
    <dgm:cxn modelId="{6E5C4D02-7A69-4231-8F24-BB167086EC98}" srcId="{ED0D1BA1-940D-4EBE-A6D7-CD0454B09456}" destId="{9548B457-BFAD-4CDB-A9AD-98DFA9FF0780}" srcOrd="0" destOrd="0" parTransId="{98917924-E3D5-4B10-9951-C92C100A8ADF}" sibTransId="{A7DA3C19-9623-4AF4-AF7A-7231CB05F015}"/>
    <dgm:cxn modelId="{A1AAF108-3A0A-452E-9BBE-B8E36F891251}" type="presOf" srcId="{9548B457-BFAD-4CDB-A9AD-98DFA9FF0780}" destId="{BF4E35E8-F4DD-4B2C-B71F-268AE377989B}" srcOrd="0" destOrd="0" presId="urn:microsoft.com/office/officeart/2005/8/layout/cycle2"/>
    <dgm:cxn modelId="{6C703BCF-78B1-42B9-BDFA-4E1B1A821575}" srcId="{ED0D1BA1-940D-4EBE-A6D7-CD0454B09456}" destId="{5AAFDF26-F66D-426B-8484-9C21505D8C77}" srcOrd="2" destOrd="0" parTransId="{592E6B26-C117-4C85-9FCA-785CE8AE0AC2}" sibTransId="{DF4939B7-A7CA-4570-8F47-8E3EAD973ACC}"/>
    <dgm:cxn modelId="{B22135CB-8524-4537-BD75-53A80E59D5E9}" type="presOf" srcId="{A7DA3C19-9623-4AF4-AF7A-7231CB05F015}" destId="{38A24D82-EA48-4EA4-A27A-7960EA443052}" srcOrd="0" destOrd="0" presId="urn:microsoft.com/office/officeart/2005/8/layout/cycle2"/>
    <dgm:cxn modelId="{D72D1AA7-80FD-4BDB-8A12-531803E9BAFB}" type="presOf" srcId="{020A033E-1435-4F1F-9D56-BB58B79B4385}" destId="{0F925FF8-9D10-4BD9-84E6-46DFC8E616B3}" srcOrd="1" destOrd="0" presId="urn:microsoft.com/office/officeart/2005/8/layout/cycle2"/>
    <dgm:cxn modelId="{9AD11074-66AE-439C-8F28-A9F7BB3A4C5A}" type="presOf" srcId="{D738154A-6456-4D00-AAD0-A6D37ED684F8}" destId="{6DDA24B2-F8E9-4B6C-AB48-8A790E7DC253}" srcOrd="0" destOrd="0" presId="urn:microsoft.com/office/officeart/2005/8/layout/cycle2"/>
    <dgm:cxn modelId="{7F8F8BDF-9CB1-4F6B-8E84-E2EEC44E9FE5}" type="presOf" srcId="{020A033E-1435-4F1F-9D56-BB58B79B4385}" destId="{701C8867-8BD5-4B5D-BE53-BBAA71717AE2}" srcOrd="0" destOrd="0" presId="urn:microsoft.com/office/officeart/2005/8/layout/cycle2"/>
    <dgm:cxn modelId="{6F74DDD9-4704-4B38-9F11-585F5E52FBF4}" type="presOf" srcId="{5AAFDF26-F66D-426B-8484-9C21505D8C77}" destId="{7E9E3C58-CC23-4411-A6E3-57633E16C7E9}" srcOrd="0" destOrd="0" presId="urn:microsoft.com/office/officeart/2005/8/layout/cycle2"/>
    <dgm:cxn modelId="{D5E876DD-E823-4ACC-82DF-54117329E142}" type="presParOf" srcId="{B077AE85-B331-4CA7-B76B-64A202A05C64}" destId="{BF4E35E8-F4DD-4B2C-B71F-268AE377989B}" srcOrd="0" destOrd="0" presId="urn:microsoft.com/office/officeart/2005/8/layout/cycle2"/>
    <dgm:cxn modelId="{B9B3D032-07E7-4CDA-801F-759BD6571900}" type="presParOf" srcId="{B077AE85-B331-4CA7-B76B-64A202A05C64}" destId="{38A24D82-EA48-4EA4-A27A-7960EA443052}" srcOrd="1" destOrd="0" presId="urn:microsoft.com/office/officeart/2005/8/layout/cycle2"/>
    <dgm:cxn modelId="{08153B74-0802-42A3-A186-ACBB11EB8B9A}" type="presParOf" srcId="{38A24D82-EA48-4EA4-A27A-7960EA443052}" destId="{DBB7E426-D034-4D48-B307-CC5FD850348A}" srcOrd="0" destOrd="0" presId="urn:microsoft.com/office/officeart/2005/8/layout/cycle2"/>
    <dgm:cxn modelId="{61F532EC-EE22-4842-9BD7-781C344FFC5C}" type="presParOf" srcId="{B077AE85-B331-4CA7-B76B-64A202A05C64}" destId="{6DDA24B2-F8E9-4B6C-AB48-8A790E7DC253}" srcOrd="2" destOrd="0" presId="urn:microsoft.com/office/officeart/2005/8/layout/cycle2"/>
    <dgm:cxn modelId="{BF069729-CB6C-461C-B017-C34ECDAF1FB5}" type="presParOf" srcId="{B077AE85-B331-4CA7-B76B-64A202A05C64}" destId="{701C8867-8BD5-4B5D-BE53-BBAA71717AE2}" srcOrd="3" destOrd="0" presId="urn:microsoft.com/office/officeart/2005/8/layout/cycle2"/>
    <dgm:cxn modelId="{536469D2-CE41-483E-96D4-C2BAE3D5646D}" type="presParOf" srcId="{701C8867-8BD5-4B5D-BE53-BBAA71717AE2}" destId="{0F925FF8-9D10-4BD9-84E6-46DFC8E616B3}" srcOrd="0" destOrd="0" presId="urn:microsoft.com/office/officeart/2005/8/layout/cycle2"/>
    <dgm:cxn modelId="{06D30AE0-BB6A-4C06-A433-D5F294E5697F}" type="presParOf" srcId="{B077AE85-B331-4CA7-B76B-64A202A05C64}" destId="{7E9E3C58-CC23-4411-A6E3-57633E16C7E9}" srcOrd="4" destOrd="0" presId="urn:microsoft.com/office/officeart/2005/8/layout/cycle2"/>
    <dgm:cxn modelId="{247B412B-668C-4926-B5EC-66C54F84359F}" type="presParOf" srcId="{B077AE85-B331-4CA7-B76B-64A202A05C64}" destId="{93AB8E35-1750-4CFC-89AD-D69041149504}" srcOrd="5" destOrd="0" presId="urn:microsoft.com/office/officeart/2005/8/layout/cycle2"/>
    <dgm:cxn modelId="{2525AA19-32FB-4020-8846-A1A8ABA7A123}" type="presParOf" srcId="{93AB8E35-1750-4CFC-89AD-D69041149504}" destId="{4B680E4E-FEB7-489C-AB9C-5BE266E81F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54F05-D1CE-4844-A13F-B087EC9AAD88}">
      <dsp:nvSpPr>
        <dsp:cNvPr id="0" name=""/>
        <dsp:cNvSpPr/>
      </dsp:nvSpPr>
      <dsp:spPr>
        <a:xfrm>
          <a:off x="0" y="1668"/>
          <a:ext cx="6815731" cy="845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B236D-CAA3-47BB-9889-FACEAF204FDA}">
      <dsp:nvSpPr>
        <dsp:cNvPr id="0" name=""/>
        <dsp:cNvSpPr/>
      </dsp:nvSpPr>
      <dsp:spPr>
        <a:xfrm>
          <a:off x="255878" y="191991"/>
          <a:ext cx="465233" cy="465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8A9E3-E805-444F-BD74-198C5ECF354E}">
      <dsp:nvSpPr>
        <dsp:cNvPr id="0" name=""/>
        <dsp:cNvSpPr/>
      </dsp:nvSpPr>
      <dsp:spPr>
        <a:xfrm>
          <a:off x="976991" y="1668"/>
          <a:ext cx="5838739" cy="845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22" tIns="89522" rIns="89522" bIns="89522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Goal – 1 </a:t>
          </a:r>
          <a:endParaRPr lang="ru-RU" sz="2200" kern="1200" dirty="0"/>
        </a:p>
      </dsp:txBody>
      <dsp:txXfrm>
        <a:off x="976991" y="1668"/>
        <a:ext cx="5838739" cy="845879"/>
      </dsp:txXfrm>
    </dsp:sp>
    <dsp:sp modelId="{D5E448BE-D808-4A0B-A34F-151AB14844F9}">
      <dsp:nvSpPr>
        <dsp:cNvPr id="0" name=""/>
        <dsp:cNvSpPr/>
      </dsp:nvSpPr>
      <dsp:spPr>
        <a:xfrm>
          <a:off x="0" y="1059018"/>
          <a:ext cx="6815731" cy="845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F3C26-74A4-482F-B989-567A20EDF7BF}">
      <dsp:nvSpPr>
        <dsp:cNvPr id="0" name=""/>
        <dsp:cNvSpPr/>
      </dsp:nvSpPr>
      <dsp:spPr>
        <a:xfrm>
          <a:off x="255878" y="1249341"/>
          <a:ext cx="465233" cy="465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59316-7E39-4AA6-B8E9-9127E952C487}">
      <dsp:nvSpPr>
        <dsp:cNvPr id="0" name=""/>
        <dsp:cNvSpPr/>
      </dsp:nvSpPr>
      <dsp:spPr>
        <a:xfrm>
          <a:off x="976991" y="1059018"/>
          <a:ext cx="5838739" cy="845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22" tIns="89522" rIns="89522" bIns="89522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Goal – 2 </a:t>
          </a:r>
          <a:endParaRPr lang="ru-RU" sz="2200" kern="1200" dirty="0"/>
        </a:p>
      </dsp:txBody>
      <dsp:txXfrm>
        <a:off x="976991" y="1059018"/>
        <a:ext cx="5838739" cy="845879"/>
      </dsp:txXfrm>
    </dsp:sp>
    <dsp:sp modelId="{AE0B0CEE-A233-496E-81C2-CCFC8308E76A}">
      <dsp:nvSpPr>
        <dsp:cNvPr id="0" name=""/>
        <dsp:cNvSpPr/>
      </dsp:nvSpPr>
      <dsp:spPr>
        <a:xfrm>
          <a:off x="0" y="2116368"/>
          <a:ext cx="6815731" cy="845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89F14-3A91-4476-A2FC-4E90C2C8650C}">
      <dsp:nvSpPr>
        <dsp:cNvPr id="0" name=""/>
        <dsp:cNvSpPr/>
      </dsp:nvSpPr>
      <dsp:spPr>
        <a:xfrm>
          <a:off x="255878" y="2306691"/>
          <a:ext cx="465233" cy="4652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14989-2F95-406A-8BEC-B77E1C53A1EA}">
      <dsp:nvSpPr>
        <dsp:cNvPr id="0" name=""/>
        <dsp:cNvSpPr/>
      </dsp:nvSpPr>
      <dsp:spPr>
        <a:xfrm>
          <a:off x="976991" y="2116368"/>
          <a:ext cx="5838739" cy="845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22" tIns="89522" rIns="89522" bIns="89522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Related Visualizations</a:t>
          </a:r>
          <a:endParaRPr lang="ru-RU" sz="2200" kern="1200" dirty="0"/>
        </a:p>
      </dsp:txBody>
      <dsp:txXfrm>
        <a:off x="976991" y="2116368"/>
        <a:ext cx="5838739" cy="845879"/>
      </dsp:txXfrm>
    </dsp:sp>
    <dsp:sp modelId="{89F0615C-3F5E-49D6-B22D-B042F16E1D94}">
      <dsp:nvSpPr>
        <dsp:cNvPr id="0" name=""/>
        <dsp:cNvSpPr/>
      </dsp:nvSpPr>
      <dsp:spPr>
        <a:xfrm>
          <a:off x="0" y="3173718"/>
          <a:ext cx="6815731" cy="845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6E91C-CE1F-43CA-843E-75C5D4C443B8}">
      <dsp:nvSpPr>
        <dsp:cNvPr id="0" name=""/>
        <dsp:cNvSpPr/>
      </dsp:nvSpPr>
      <dsp:spPr>
        <a:xfrm>
          <a:off x="255878" y="3364041"/>
          <a:ext cx="465233" cy="4652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D8266-4A8B-4436-BCE5-BD3A3DCF8438}">
      <dsp:nvSpPr>
        <dsp:cNvPr id="0" name=""/>
        <dsp:cNvSpPr/>
      </dsp:nvSpPr>
      <dsp:spPr>
        <a:xfrm>
          <a:off x="976991" y="3173718"/>
          <a:ext cx="5838739" cy="845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22" tIns="89522" rIns="89522" bIns="89522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Conclusion</a:t>
          </a:r>
          <a:endParaRPr lang="ru-RU" sz="2200" kern="1200" dirty="0"/>
        </a:p>
      </dsp:txBody>
      <dsp:txXfrm>
        <a:off x="976991" y="3173718"/>
        <a:ext cx="5838739" cy="8458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E35E8-F4DD-4B2C-B71F-268AE377989B}">
      <dsp:nvSpPr>
        <dsp:cNvPr id="0" name=""/>
        <dsp:cNvSpPr/>
      </dsp:nvSpPr>
      <dsp:spPr>
        <a:xfrm>
          <a:off x="860285" y="327178"/>
          <a:ext cx="1144249" cy="1144249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prstClr val="white"/>
              </a:solidFill>
              <a:latin typeface="+mn-lt"/>
              <a:ea typeface="+mn-ea"/>
              <a:cs typeface="+mn-cs"/>
            </a:rPr>
            <a:t>Selected Data</a:t>
          </a:r>
          <a:endParaRPr lang="ru-RU" sz="18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1027856" y="494749"/>
        <a:ext cx="809107" cy="809107"/>
      </dsp:txXfrm>
    </dsp:sp>
    <dsp:sp modelId="{38A24D82-EA48-4EA4-A27A-7960EA443052}">
      <dsp:nvSpPr>
        <dsp:cNvPr id="0" name=""/>
        <dsp:cNvSpPr/>
      </dsp:nvSpPr>
      <dsp:spPr>
        <a:xfrm rot="3600000">
          <a:off x="1705533" y="1443221"/>
          <a:ext cx="304778" cy="386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>
            <a:latin typeface="+mn-lt"/>
          </a:endParaRPr>
        </a:p>
      </dsp:txBody>
      <dsp:txXfrm>
        <a:off x="1728391" y="1480866"/>
        <a:ext cx="213345" cy="231710"/>
      </dsp:txXfrm>
    </dsp:sp>
    <dsp:sp modelId="{6DDA24B2-F8E9-4B6C-AB48-8A790E7DC253}">
      <dsp:nvSpPr>
        <dsp:cNvPr id="0" name=""/>
        <dsp:cNvSpPr/>
      </dsp:nvSpPr>
      <dsp:spPr>
        <a:xfrm>
          <a:off x="1719936" y="1816138"/>
          <a:ext cx="1144249" cy="1144249"/>
        </a:xfrm>
        <a:prstGeom prst="ellipse">
          <a:avLst/>
        </a:prstGeom>
        <a:solidFill>
          <a:schemeClr val="tx1">
            <a:lumMod val="85000"/>
            <a:lumOff val="1500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smtClean="0">
              <a:solidFill>
                <a:schemeClr val="bg1"/>
              </a:solidFill>
              <a:latin typeface="+mn-lt"/>
              <a:ea typeface="+mn-ea"/>
              <a:cs typeface="+mn-cs"/>
            </a:rPr>
            <a:t> LinearRegression</a:t>
          </a:r>
          <a:endParaRPr lang="ru-RU" sz="18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1887507" y="1983709"/>
        <a:ext cx="809107" cy="809107"/>
      </dsp:txXfrm>
    </dsp:sp>
    <dsp:sp modelId="{701C8867-8BD5-4B5D-BE53-BBAA71717AE2}">
      <dsp:nvSpPr>
        <dsp:cNvPr id="0" name=""/>
        <dsp:cNvSpPr/>
      </dsp:nvSpPr>
      <dsp:spPr>
        <a:xfrm rot="10800000">
          <a:off x="1288646" y="2195171"/>
          <a:ext cx="304778" cy="38618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1380079" y="2272408"/>
        <a:ext cx="213345" cy="231710"/>
      </dsp:txXfrm>
    </dsp:sp>
    <dsp:sp modelId="{7E9E3C58-CC23-4411-A6E3-57633E16C7E9}">
      <dsp:nvSpPr>
        <dsp:cNvPr id="0" name=""/>
        <dsp:cNvSpPr/>
      </dsp:nvSpPr>
      <dsp:spPr>
        <a:xfrm>
          <a:off x="633" y="1816138"/>
          <a:ext cx="1144249" cy="1144249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prstClr val="white"/>
              </a:solidFill>
              <a:latin typeface="+mn-lt"/>
              <a:ea typeface="+mn-ea"/>
              <a:cs typeface="+mn-cs"/>
            </a:rPr>
            <a:t>MSE &amp;  R2</a:t>
          </a:r>
          <a:endParaRPr lang="ru-RU" sz="1800" b="0" kern="1200" dirty="0">
            <a:solidFill>
              <a:prstClr val="white"/>
            </a:solidFill>
            <a:latin typeface="+mn-lt"/>
            <a:ea typeface="+mn-ea"/>
            <a:cs typeface="+mn-cs"/>
          </a:endParaRPr>
        </a:p>
      </dsp:txBody>
      <dsp:txXfrm>
        <a:off x="168204" y="1983709"/>
        <a:ext cx="809107" cy="809107"/>
      </dsp:txXfrm>
    </dsp:sp>
    <dsp:sp modelId="{93AB8E35-1750-4CFC-89AD-D69041149504}">
      <dsp:nvSpPr>
        <dsp:cNvPr id="0" name=""/>
        <dsp:cNvSpPr/>
      </dsp:nvSpPr>
      <dsp:spPr>
        <a:xfrm rot="18000000">
          <a:off x="845882" y="1458161"/>
          <a:ext cx="304778" cy="3861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>
            <a:latin typeface="+mn-lt"/>
          </a:endParaRPr>
        </a:p>
      </dsp:txBody>
      <dsp:txXfrm>
        <a:off x="868740" y="1574990"/>
        <a:ext cx="213345" cy="231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0.03344</cdr:x>
      <cdr:y>0.07199</cdr:y>
    </cdr:from>
    <cdr:to>
      <cdr:x>0.95381</cdr:x>
      <cdr:y>0.9237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12534" y="358742"/>
          <a:ext cx="5848709" cy="424419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400" dirty="0"/>
        </a:p>
      </cdr:txBody>
    </cdr:sp>
  </cdr:relSizeAnchor>
  <cdr:relSizeAnchor xmlns:cdr="http://schemas.openxmlformats.org/drawingml/2006/chartDrawing">
    <cdr:from>
      <cdr:x>0.0443</cdr:x>
      <cdr:y>0.09969</cdr:y>
    </cdr:from>
    <cdr:to>
      <cdr:x>0.93752</cdr:x>
      <cdr:y>0.95457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81545" y="569342"/>
          <a:ext cx="5676181" cy="48825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285750" indent="-285750">
            <a:buFont typeface="Wingdings" panose="05000000000000000000" pitchFamily="2" charset="2"/>
            <a:buChar char="Ø"/>
          </a:pPr>
          <a:r>
            <a:rPr lang="en-US" sz="1600" b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Checking the relations with the psychological emotion graphs with the dependent variable  to analyze if each emotion clustered and analyzed with the model will give good score or not</a:t>
          </a:r>
        </a:p>
        <a:p xmlns:a="http://schemas.openxmlformats.org/drawingml/2006/main">
          <a:pPr marL="285750" indent="-285750">
            <a:buFont typeface="Wingdings" panose="05000000000000000000" pitchFamily="2" charset="2"/>
            <a:buChar char="Ø"/>
          </a:pPr>
          <a:r>
            <a:rPr lang="en-US" sz="1600" b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Taking Top-5 data to check for outlier detection and to analyze if the model could be implemented and work properly </a:t>
          </a:r>
          <a:endParaRPr lang="en-US" sz="1400" b="1" dirty="0" smtClean="0">
            <a:latin typeface="Calibri Light" panose="020F0302020204030204" pitchFamily="34" charset="0"/>
            <a:cs typeface="Calibri Light" panose="020F0302020204030204" pitchFamily="34" charset="0"/>
          </a:endParaRPr>
        </a:p>
        <a:p xmlns:a="http://schemas.openxmlformats.org/drawingml/2006/main">
          <a:pPr marL="285750" indent="-285750">
            <a:buFont typeface="Wingdings" panose="05000000000000000000" pitchFamily="2" charset="2"/>
            <a:buChar char="Ø"/>
          </a:pPr>
          <a:r>
            <a:rPr lang="en-US" sz="1600" b="1" dirty="0" smtClean="0">
              <a:latin typeface="Calibri Light" panose="020F0302020204030204" pitchFamily="34" charset="0"/>
              <a:cs typeface="Calibri Light" panose="020F0302020204030204" pitchFamily="34" charset="0"/>
            </a:rPr>
            <a:t>After removing the outliers the histograms for individual psychological emotion features when compared to scores improved their score.</a:t>
          </a:r>
        </a:p>
        <a:p xmlns:a="http://schemas.openxmlformats.org/drawingml/2006/main">
          <a:pPr marL="285750" indent="-285750">
            <a:buFont typeface="Wingdings" panose="05000000000000000000" pitchFamily="2" charset="2"/>
            <a:buChar char="Ø"/>
          </a:pPr>
          <a:endParaRPr lang="en-US" sz="1600" b="1" dirty="0" smtClean="0">
            <a:latin typeface="Calibri Light" panose="020F0302020204030204" pitchFamily="34" charset="0"/>
            <a:cs typeface="Calibri Light" panose="020F0302020204030204" pitchFamily="34" charset="0"/>
          </a:endParaRPr>
        </a:p>
        <a:p xmlns:a="http://schemas.openxmlformats.org/drawingml/2006/main">
          <a:pPr marL="285750" indent="-285750">
            <a:buFont typeface="Wingdings" panose="05000000000000000000" pitchFamily="2" charset="2"/>
            <a:buChar char="Ø"/>
          </a:pPr>
          <a:endParaRPr lang="en-US" sz="1600" b="1" dirty="0" smtClean="0">
            <a:latin typeface="Calibri Light" panose="020F0302020204030204" pitchFamily="34" charset="0"/>
            <a:cs typeface="Calibri Light" panose="020F030202020403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76F6619-D40A-4F80-9793-0966222F7E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9F8D3D-6614-4795-9F62-45A513345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1C772-9A4E-41B8-AFA2-98ED321DB4A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359F01-2F94-45B7-934F-417D3F930E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D99601-88E4-466A-922A-716DC698C6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56DE-02AF-4D3A-A7DF-F957F55EF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383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9A1B-68CC-4822-B53F-ABB4D5826619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95845-AB23-429F-BB6B-BB634305DF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0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2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0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5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95845-AB23-429F-BB6B-BB634305DF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3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jpe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of empty picture frames on a wall">
            <a:extLst>
              <a:ext uri="{FF2B5EF4-FFF2-40B4-BE49-F238E27FC236}">
                <a16:creationId xmlns:a16="http://schemas.microsoft.com/office/drawing/2014/main" xmlns="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4092ECB-D375-4A85-AD6E-85644D2A99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>
            <a:normAutofit/>
          </a:bodyPr>
          <a:lstStyle/>
          <a:p>
            <a:r>
              <a:rPr lang="en-US" sz="4100" dirty="0" smtClean="0">
                <a:solidFill>
                  <a:srgbClr val="FFFFFE"/>
                </a:solidFill>
              </a:rPr>
              <a:t>Linguistic analysis of </a:t>
            </a:r>
            <a:endParaRPr lang="ru-RU" sz="4100" dirty="0">
              <a:solidFill>
                <a:srgbClr val="FFFFFE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B6C1711D-6DAC-4FE1-B7B6-AC8A81B84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1349829" y="4963886"/>
            <a:ext cx="694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~ By Muskan Das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4977F1E1-2B6F-4BB6-899F-67D8764D8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hite stairs">
            <a:extLst>
              <a:ext uri="{FF2B5EF4-FFF2-40B4-BE49-F238E27FC236}">
                <a16:creationId xmlns:a16="http://schemas.microsoft.com/office/drawing/2014/main" xmlns="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xmlns="" id="{6A0FFA78-985C-4F50-B21A-77045C7DF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endParaRPr lang="en-US" sz="1600" cap="all" dirty="0">
              <a:solidFill>
                <a:schemeClr val="bg2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65409EC7-69B1-45CC-8FB7-1964C1AB67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1CE580D1-F917-4567-AFB4-99AA9B52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1F5620B8-A2D8-4568-B566-F0453A0D91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xmlns="" id="{1C7D2BA4-4B7A-4596-8BCC-5CF7154238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C9D4B225-18E9-4C5B-94D8-2ABE6D161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bstract art print">
            <a:extLst>
              <a:ext uri="{FF2B5EF4-FFF2-40B4-BE49-F238E27FC236}">
                <a16:creationId xmlns:a16="http://schemas.microsoft.com/office/drawing/2014/main" xmlns="" id="{65EB9C0E-82E1-4B5B-A48D-C50A96A01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/>
          </a:blip>
          <a:srcRect t="2510" r="9090" b="4635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F2AF0D79-4A1A-4F27-B9F0-CF252C4AC9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xmlns="" id="{69F1744A-CA11-44DA-AE09-C24B436C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solidFill>
                  <a:srgbClr val="FFFFFE"/>
                </a:solidFill>
              </a:rPr>
              <a:t>Contents</a:t>
            </a: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E83266B-97F8-4AB9-818F-3A70E8D85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 descr="SmartArt graphic">
            <a:extLst>
              <a:ext uri="{FF2B5EF4-FFF2-40B4-BE49-F238E27FC236}">
                <a16:creationId xmlns:a16="http://schemas.microsoft.com/office/drawing/2014/main" xmlns="" id="{FB509DA5-15CF-4F50-8076-F311C5356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071804"/>
              </p:ext>
            </p:extLst>
          </p:nvPr>
        </p:nvGraphicFramePr>
        <p:xfrm>
          <a:off x="1304017" y="2015733"/>
          <a:ext cx="6815731" cy="4021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254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xmlns="" id="{32D32A60-013B-47A8-8833-D242408091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xmlns="" id="{AE27932B-B694-4C4C-90D7-A0333A7C5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E38160-E23D-4F14-BD43-3E708B50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279" y="2379247"/>
            <a:ext cx="3644458" cy="2674198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PRE-REQUISITES</a:t>
            </a:r>
            <a:endParaRPr lang="ru-RU" dirty="0"/>
          </a:p>
        </p:txBody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xmlns="" id="{9EBB0476-5CF0-4F44-8D68-5D42D7AEE4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A9DA474E-6B91-4200-840F-0257B2358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9" name="Picture 18">
            <a:extLst>
              <a:ext uri="{FF2B5EF4-FFF2-40B4-BE49-F238E27FC236}">
                <a16:creationId xmlns:a16="http://schemas.microsoft.com/office/drawing/2014/main" xmlns="" id="{DF63C9AD-AE6E-4512-8171-91612E84C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0">
            <a:extLst>
              <a:ext uri="{FF2B5EF4-FFF2-40B4-BE49-F238E27FC236}">
                <a16:creationId xmlns:a16="http://schemas.microsoft.com/office/drawing/2014/main" xmlns="" id="{FE1A49CE-B63D-457A-A180-1C883E1A63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5" descr="Pie chart">
            <a:extLst>
              <a:ext uri="{FF2B5EF4-FFF2-40B4-BE49-F238E27FC236}">
                <a16:creationId xmlns:a16="http://schemas.microsoft.com/office/drawing/2014/main" xmlns="" id="{8F375D0B-4F30-4CE6-8189-5AD3F1D16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824116"/>
              </p:ext>
            </p:extLst>
          </p:nvPr>
        </p:nvGraphicFramePr>
        <p:xfrm>
          <a:off x="5190978" y="414068"/>
          <a:ext cx="6351392" cy="5592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931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7F5183C-A26A-4229-984A-7FCEB7EE2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35501695-D7FD-432D-AE9A-6A266331B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25B6D770-CDC7-4A13-AD18-72AC72FC8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669416" y="1847088"/>
            <a:ext cx="28648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704" y="1193614"/>
            <a:ext cx="2890346" cy="660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smtClean="0"/>
              <a:t>Goal- 1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CF09C69-F194-46EC-955F-428636BCB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DB9FB08E-2EF9-40D3-8108-A537D24136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9B20C890-1633-477A-9E9A-CDF73E9D0A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EB4D734-DD7E-44DF-B573-33D82BEA7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EC07C7E-F170-4240-91B9-54A1151E32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CA411B73-A3AF-4112-BD03-A802BE71E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61302B36-F42E-49AB-A724-F90B87DF0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15" descr="SmartArt graphic">
            <a:extLst>
              <a:ext uri="{FF2B5EF4-FFF2-40B4-BE49-F238E27FC236}">
                <a16:creationId xmlns:a16="http://schemas.microsoft.com/office/drawing/2014/main" xmlns="" id="{FEA7B78A-50D7-496B-9036-6921CE791D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0759355"/>
              </p:ext>
            </p:extLst>
          </p:nvPr>
        </p:nvGraphicFramePr>
        <p:xfrm>
          <a:off x="8669416" y="1855093"/>
          <a:ext cx="2864820" cy="3287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76709" y="1193613"/>
            <a:ext cx="6280032" cy="3723443"/>
          </a:xfrm>
        </p:spPr>
        <p:txBody>
          <a:bodyPr/>
          <a:lstStyle/>
          <a:p>
            <a:r>
              <a:rPr lang="en-US" dirty="0" smtClean="0"/>
              <a:t>Analyzed selected dataset </a:t>
            </a:r>
          </a:p>
          <a:p>
            <a:r>
              <a:rPr lang="en-US" dirty="0" smtClean="0"/>
              <a:t>Outlier detection </a:t>
            </a:r>
          </a:p>
          <a:p>
            <a:r>
              <a:rPr lang="en-US" dirty="0" smtClean="0"/>
              <a:t>Applying the Linear Regression </a:t>
            </a:r>
          </a:p>
          <a:p>
            <a:r>
              <a:rPr lang="en-US" dirty="0" smtClean="0"/>
              <a:t>Accuracy – 0.798123 </a:t>
            </a:r>
          </a:p>
          <a:p>
            <a:r>
              <a:rPr lang="en-US" dirty="0" smtClean="0"/>
              <a:t>Evaluation Matrix 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a) MSE :  7.59384</a:t>
            </a:r>
          </a:p>
        </p:txBody>
      </p:sp>
    </p:spTree>
    <p:extLst>
      <p:ext uri="{BB962C8B-B14F-4D97-AF65-F5344CB8AC3E}">
        <p14:creationId xmlns:p14="http://schemas.microsoft.com/office/powerpoint/2010/main" val="301962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331" y="1083212"/>
            <a:ext cx="9398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Comparison Of Other Models and Predictions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331" y="2208628"/>
            <a:ext cx="92581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Support Vector Machine : - </a:t>
            </a:r>
          </a:p>
          <a:p>
            <a:r>
              <a:rPr lang="en-US" dirty="0" smtClean="0"/>
              <a:t>                                                         Accuracy of 0.24516 ; MSE of 12.8974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Random-Forest Classifier :- </a:t>
            </a:r>
          </a:p>
          <a:p>
            <a:r>
              <a:rPr lang="en-US" sz="2400" dirty="0" smtClean="0"/>
              <a:t>                                          </a:t>
            </a:r>
            <a:r>
              <a:rPr lang="en-US" dirty="0" smtClean="0"/>
              <a:t> Accuracy of 0.38490 ; MSE of 13.863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Decision – Tree Classifier :-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</a:t>
            </a:r>
            <a:r>
              <a:rPr lang="en-US" dirty="0" smtClean="0"/>
              <a:t>Accuracy of 0.5416 ; MSE of 11.263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8966" y="28979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724B9E8-02C8-4B2E-8770-A00A67760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7B8AE548-0BFA-4792-9962-3375923C7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67639EF4-FA83-4D85-90FE-B831AF2838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77F5183C-A26A-4229-984A-7FCEB7EE2D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35501695-D7FD-432D-AE9A-6A266331B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25B6D770-CDC7-4A13-AD18-72AC72FC86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669416" y="1847088"/>
            <a:ext cx="28648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A25782-BD92-45C9-A8FE-5E3488DF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704" y="1193614"/>
            <a:ext cx="2890346" cy="660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smtClean="0"/>
              <a:t>Goal - 1i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6CF09C69-F194-46EC-955F-428636BCB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DB9FB08E-2EF9-40D3-8108-A537D24136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9B20C890-1633-477A-9E9A-CDF73E9D0A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4EB4D734-DD7E-44DF-B573-33D82BEA7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CEC07C7E-F170-4240-91B9-54A1151E32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7497" y="977099"/>
            <a:ext cx="6597725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CA411B73-A3AF-4112-BD03-A802BE71E7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61302B36-F42E-49AB-A724-F90B87DF0A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52026" y="1193614"/>
            <a:ext cx="6316392" cy="3441520"/>
          </a:xfrm>
        </p:spPr>
        <p:txBody>
          <a:bodyPr/>
          <a:lstStyle/>
          <a:p>
            <a:r>
              <a:rPr lang="en-US" dirty="0"/>
              <a:t>Applying the outlier dataset with </a:t>
            </a:r>
            <a:r>
              <a:rPr lang="en-US" dirty="0" err="1"/>
              <a:t>Kmeans</a:t>
            </a:r>
            <a:r>
              <a:rPr lang="en-US" dirty="0"/>
              <a:t> clustering for analysis </a:t>
            </a:r>
            <a:endParaRPr lang="en-US" dirty="0" smtClean="0"/>
          </a:p>
          <a:p>
            <a:r>
              <a:rPr lang="en-US" dirty="0" smtClean="0"/>
              <a:t>Data helps analyze how each psychological emotion words tallied with time orientation helps detecting psychology of the person.</a:t>
            </a:r>
          </a:p>
          <a:p>
            <a:r>
              <a:rPr lang="en-US" dirty="0"/>
              <a:t>C</a:t>
            </a:r>
            <a:r>
              <a:rPr lang="en-US" dirty="0" smtClean="0"/>
              <a:t>hanges with their thinking pattern for getting employed over time orientation features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553" y="2026142"/>
            <a:ext cx="3598129" cy="32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3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of empty picture frames on a wall">
            <a:extLst>
              <a:ext uri="{FF2B5EF4-FFF2-40B4-BE49-F238E27FC236}">
                <a16:creationId xmlns:a16="http://schemas.microsoft.com/office/drawing/2014/main" xmlns="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-3177" y="10"/>
            <a:ext cx="12191695" cy="68579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1" y="348475"/>
            <a:ext cx="3729263" cy="22773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1" y="2974315"/>
            <a:ext cx="3729263" cy="2680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56" y="348475"/>
            <a:ext cx="4070821" cy="22773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56" y="2974315"/>
            <a:ext cx="4070822" cy="26802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3" y="331223"/>
            <a:ext cx="3721447" cy="22773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553" y="2974314"/>
            <a:ext cx="3717965" cy="26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6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2208627"/>
            <a:ext cx="7160455" cy="4340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914400"/>
            <a:ext cx="1108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Clustering with Features – ( </a:t>
            </a:r>
            <a:r>
              <a:rPr lang="en-US" dirty="0" err="1" smtClean="0"/>
              <a:t>anx</a:t>
            </a:r>
            <a:r>
              <a:rPr lang="en-US" dirty="0" smtClean="0"/>
              <a:t>, sad,  anger, </a:t>
            </a:r>
            <a:r>
              <a:rPr lang="en-US" dirty="0" err="1" smtClean="0"/>
              <a:t>negemo</a:t>
            </a:r>
            <a:r>
              <a:rPr lang="en-US" dirty="0" smtClean="0"/>
              <a:t>, </a:t>
            </a:r>
            <a:r>
              <a:rPr lang="en-US" dirty="0" err="1" smtClean="0"/>
              <a:t>posemo</a:t>
            </a:r>
            <a:r>
              <a:rPr lang="en-US" dirty="0" smtClean="0"/>
              <a:t>, </a:t>
            </a:r>
            <a:r>
              <a:rPr lang="en-US" dirty="0" err="1" smtClean="0"/>
              <a:t>cogproc</a:t>
            </a:r>
            <a:r>
              <a:rPr lang="en-US" dirty="0" smtClean="0"/>
              <a:t>, </a:t>
            </a:r>
            <a:r>
              <a:rPr lang="en-US" dirty="0" err="1" smtClean="0"/>
              <a:t>focuspast</a:t>
            </a:r>
            <a:r>
              <a:rPr lang="en-US" dirty="0" smtClean="0"/>
              <a:t>, </a:t>
            </a:r>
            <a:r>
              <a:rPr lang="en-US" dirty="0" err="1" smtClean="0"/>
              <a:t>focuspresent</a:t>
            </a:r>
            <a:r>
              <a:rPr lang="en-US" dirty="0" smtClean="0"/>
              <a:t>, </a:t>
            </a:r>
            <a:r>
              <a:rPr lang="en-US" dirty="0" err="1" smtClean="0"/>
              <a:t>focusfuture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86" y="2208627"/>
            <a:ext cx="4346917" cy="43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5582" y="1350498"/>
            <a:ext cx="929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75582" y="2222695"/>
            <a:ext cx="9298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Linear Regression gives the best accuracy rate than other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clusters help determine – a) The emotion of the person at which time frame was it high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b) Person having high anxiety or sad emotion in the present, past, or future tends to use those words in that particular time orientation feature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265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66149D09-4C9D-4986-9921-BE69442B72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F27F17-F7E2-4ABC-8FD6-FB2C5955A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3341CF-1C0A-4D7E-B932-A5D5A65DBFE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Maker design</Template>
  <TotalTime>0</TotalTime>
  <Words>296</Words>
  <Application>Microsoft Office PowerPoint</Application>
  <PresentationFormat>Widescreen</PresentationFormat>
  <Paragraphs>46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Wingdings</vt:lpstr>
      <vt:lpstr>Gallery</vt:lpstr>
      <vt:lpstr>Linguistic analysis of </vt:lpstr>
      <vt:lpstr>Contents</vt:lpstr>
      <vt:lpstr>PRE-REQUISITES</vt:lpstr>
      <vt:lpstr>Goal- 1</vt:lpstr>
      <vt:lpstr>PowerPoint Presentation</vt:lpstr>
      <vt:lpstr>Goal - 1i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2023-04-12T22:37:00Z</dcterms:created>
  <dcterms:modified xsi:type="dcterms:W3CDTF">2023-04-13T21:39:52Z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