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01" r:id="rId2"/>
    <p:sldId id="402" r:id="rId3"/>
    <p:sldId id="418" r:id="rId4"/>
    <p:sldId id="408" r:id="rId5"/>
    <p:sldId id="411" r:id="rId6"/>
    <p:sldId id="410" r:id="rId7"/>
    <p:sldId id="426" r:id="rId8"/>
    <p:sldId id="409" r:id="rId9"/>
    <p:sldId id="412" r:id="rId10"/>
    <p:sldId id="414" r:id="rId11"/>
    <p:sldId id="427" r:id="rId12"/>
    <p:sldId id="415" r:id="rId13"/>
    <p:sldId id="417" r:id="rId14"/>
    <p:sldId id="420" r:id="rId15"/>
    <p:sldId id="428" r:id="rId16"/>
    <p:sldId id="425" r:id="rId17"/>
    <p:sldId id="431" r:id="rId18"/>
    <p:sldId id="429" r:id="rId19"/>
    <p:sldId id="424" r:id="rId20"/>
    <p:sldId id="43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BBD"/>
    <a:srgbClr val="FFC000"/>
    <a:srgbClr val="4A3D3C"/>
    <a:srgbClr val="655351"/>
    <a:srgbClr val="767171"/>
    <a:srgbClr val="E54C4F"/>
    <a:srgbClr val="F3C6B3"/>
    <a:srgbClr val="FF7C80"/>
    <a:srgbClr val="FF9999"/>
    <a:srgbClr val="A17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93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0A073-1409-434C-96DB-615716741F2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E5BC6-2305-4C57-A16F-76EECD28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5BC6-2305-4C57-A16F-76EECD28AF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4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5BC6-2305-4C57-A16F-76EECD28AF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1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a, b </a:t>
            </a:r>
            <a:r>
              <a:rPr lang="ko-KR" altLang="en-US" dirty="0"/>
              <a:t>값에 따라 노이즈의 영향을 줄이고</a:t>
            </a:r>
            <a:r>
              <a:rPr lang="en-US" altLang="ko-KR" dirty="0"/>
              <a:t>, </a:t>
            </a:r>
            <a:r>
              <a:rPr lang="ko-KR" altLang="en-US" dirty="0"/>
              <a:t>중심 값이 겹치는 문제도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5BC6-2305-4C57-A16F-76EECD28AF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2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PCM </a:t>
            </a:r>
            <a:r>
              <a:rPr lang="ko-KR" altLang="en-US" dirty="0"/>
              <a:t>결과 이유 </a:t>
            </a:r>
            <a:r>
              <a:rPr lang="en-US" altLang="ko-KR" dirty="0"/>
              <a:t>: </a:t>
            </a:r>
            <a:r>
              <a:rPr lang="ko-KR" altLang="en-US" dirty="0"/>
              <a:t>한 데이터와 하나의 클러스터 중심 사이의 상관관계를 고려하지 않음으로 해서 중첩된 클러스터 문제를 유발할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5BC6-2305-4C57-A16F-76EECD28AF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3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5BC6-2305-4C57-A16F-76EECD28AF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2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GG : </a:t>
            </a:r>
            <a:r>
              <a:rPr lang="ko-KR" altLang="en-US" dirty="0"/>
              <a:t>분류 목적으로 사용하는데 유용하지만 클러스터의 형태를 묘사하기위해서는 부적합하다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5BC6-2305-4C57-A16F-76EECD28AF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1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8459" y="2618810"/>
            <a:ext cx="10835081" cy="162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kern="0" dirty="0">
                <a:solidFill>
                  <a:schemeClr val="bg1">
                    <a:lumMod val="95000"/>
                  </a:schemeClr>
                </a:solidFill>
              </a:rPr>
              <a:t>PFCM </a:t>
            </a:r>
            <a:r>
              <a:rPr lang="en-US" altLang="ko-KR" sz="5400" b="1" kern="0" dirty="0">
                <a:solidFill>
                  <a:schemeClr val="bg1">
                    <a:lumMod val="95000"/>
                  </a:schemeClr>
                </a:solidFill>
              </a:rPr>
              <a:t>Possibilistic Fuzzy C-Means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</a:rPr>
              <a:t>A Possibilistic Fuzzy C-Means Clustering Algorithm</a:t>
            </a:r>
            <a:endParaRPr lang="ko-KR" altLang="en-US" sz="8000" kern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88733" y="2105143"/>
            <a:ext cx="214535" cy="2145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88733" y="2511543"/>
            <a:ext cx="214535" cy="214535"/>
          </a:xfrm>
          <a:prstGeom prst="ellipse">
            <a:avLst/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88733" y="1698743"/>
            <a:ext cx="214535" cy="214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125A64-AC5D-4413-AF91-CA06807B6A0C}"/>
              </a:ext>
            </a:extLst>
          </p:cNvPr>
          <p:cNvSpPr/>
          <p:nvPr/>
        </p:nvSpPr>
        <p:spPr>
          <a:xfrm>
            <a:off x="9149984" y="5351581"/>
            <a:ext cx="2783364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>
                    <a:lumMod val="95000"/>
                  </a:schemeClr>
                </a:solidFill>
              </a:rPr>
              <a:t>201364031 </a:t>
            </a:r>
            <a:r>
              <a:rPr lang="ko-KR" altLang="en-US" sz="2400" kern="0" dirty="0" err="1">
                <a:solidFill>
                  <a:schemeClr val="bg1">
                    <a:lumMod val="95000"/>
                  </a:schemeClr>
                </a:solidFill>
              </a:rPr>
              <a:t>이진유</a:t>
            </a:r>
            <a:endParaRPr lang="en-US" altLang="ko-KR" sz="2400" kern="0" dirty="0">
              <a:solidFill>
                <a:schemeClr val="bg1">
                  <a:lumMod val="95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>
                    <a:lumMod val="95000"/>
                  </a:schemeClr>
                </a:solidFill>
              </a:rPr>
              <a:t>201464020 </a:t>
            </a:r>
            <a:r>
              <a:rPr lang="ko-KR" altLang="en-US" sz="2400" kern="0" dirty="0">
                <a:solidFill>
                  <a:schemeClr val="bg1">
                    <a:lumMod val="95000"/>
                  </a:schemeClr>
                </a:solidFill>
              </a:rPr>
              <a:t>박헌성</a:t>
            </a:r>
            <a:endParaRPr lang="ko-KR" altLang="en-US" sz="4800" kern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9904E6-484E-4F91-B226-3C2066DB6A4F}"/>
              </a:ext>
            </a:extLst>
          </p:cNvPr>
          <p:cNvGrpSpPr/>
          <p:nvPr/>
        </p:nvGrpSpPr>
        <p:grpSpPr>
          <a:xfrm>
            <a:off x="2018536" y="2084429"/>
            <a:ext cx="2397130" cy="3498766"/>
            <a:chOff x="1805374" y="2033220"/>
            <a:chExt cx="2397130" cy="3498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0BD881-378D-45D2-AE4C-1CD33A6F7796}"/>
                    </a:ext>
                  </a:extLst>
                </p:cNvPr>
                <p:cNvSpPr txBox="1"/>
                <p:nvPr/>
              </p:nvSpPr>
              <p:spPr>
                <a:xfrm>
                  <a:off x="1805374" y="3272783"/>
                  <a:ext cx="2397130" cy="997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0BD881-378D-45D2-AE4C-1CD33A6F7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374" y="3272783"/>
                  <a:ext cx="2397130" cy="9977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EDFA722-3B99-43CF-B026-9A3DC2489B42}"/>
                    </a:ext>
                  </a:extLst>
                </p:cNvPr>
                <p:cNvSpPr txBox="1"/>
                <p:nvPr/>
              </p:nvSpPr>
              <p:spPr>
                <a:xfrm>
                  <a:off x="1805374" y="2033220"/>
                  <a:ext cx="1621854" cy="6076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EDFA722-3B99-43CF-B026-9A3DC2489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374" y="2033220"/>
                  <a:ext cx="1621854" cy="6076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5C1707-1050-466E-B4E0-53202C55480B}"/>
                    </a:ext>
                  </a:extLst>
                </p:cNvPr>
                <p:cNvSpPr txBox="1"/>
                <p:nvPr/>
              </p:nvSpPr>
              <p:spPr>
                <a:xfrm>
                  <a:off x="1805374" y="4902518"/>
                  <a:ext cx="1692066" cy="629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5C1707-1050-466E-B4E0-53202C554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374" y="4902518"/>
                  <a:ext cx="1692066" cy="6294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681BB86-88AC-4854-9E0E-34B9D4281C1D}"/>
                  </a:ext>
                </a:extLst>
              </p:cNvPr>
              <p:cNvSpPr/>
              <p:nvPr/>
            </p:nvSpPr>
            <p:spPr>
              <a:xfrm>
                <a:off x="6096000" y="2236388"/>
                <a:ext cx="5075047" cy="3194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째 클러스터의 중심벡터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째 클러스터에 속한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번째 데이터의 전형성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클러스터에 속한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번째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째 클러스터의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         중심벡터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사이의 거리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각 클러스터의 부피 값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클러스터의 크기 추정과 특이점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       판별에 영향을 미친다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째 분류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공정에서 퍼지성의 양을 제어하는 파라미터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</a:rPr>
                  <a:t>       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m = 2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681BB86-88AC-4854-9E0E-34B9D4281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36388"/>
                <a:ext cx="5075047" cy="3194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29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F91EB0-CB62-4507-8CD0-EF6F42B9813F}"/>
              </a:ext>
            </a:extLst>
          </p:cNvPr>
          <p:cNvSpPr/>
          <p:nvPr/>
        </p:nvSpPr>
        <p:spPr>
          <a:xfrm>
            <a:off x="665016" y="2598740"/>
            <a:ext cx="10861967" cy="162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C6B683-CC70-460D-958B-F89D8EA2E091}"/>
              </a:ext>
            </a:extLst>
          </p:cNvPr>
          <p:cNvSpPr/>
          <p:nvPr/>
        </p:nvSpPr>
        <p:spPr>
          <a:xfrm>
            <a:off x="5988733" y="2085073"/>
            <a:ext cx="214535" cy="2145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ED05E-4256-4E18-B735-2E17524AD543}"/>
              </a:ext>
            </a:extLst>
          </p:cNvPr>
          <p:cNvSpPr/>
          <p:nvPr/>
        </p:nvSpPr>
        <p:spPr>
          <a:xfrm>
            <a:off x="5988733" y="2491473"/>
            <a:ext cx="214535" cy="214535"/>
          </a:xfrm>
          <a:prstGeom prst="ellipse">
            <a:avLst/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F4800C-29AF-481E-8173-A286100B7A1F}"/>
              </a:ext>
            </a:extLst>
          </p:cNvPr>
          <p:cNvSpPr/>
          <p:nvPr/>
        </p:nvSpPr>
        <p:spPr>
          <a:xfrm>
            <a:off x="5988733" y="1678673"/>
            <a:ext cx="214535" cy="214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41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795724-3B66-4352-A260-23648BB2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6" y="1428750"/>
            <a:ext cx="5334000" cy="49009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DB8CF7-A322-46EE-A7E6-7B1D3A1C2FC8}"/>
              </a:ext>
            </a:extLst>
          </p:cNvPr>
          <p:cNvSpPr/>
          <p:nvPr/>
        </p:nvSpPr>
        <p:spPr>
          <a:xfrm>
            <a:off x="5904654" y="2933539"/>
            <a:ext cx="620845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Possibilistic Fuzzy</a:t>
            </a:r>
            <a:r>
              <a:rPr lang="en-US" altLang="ko-KR" sz="2400" b="1" dirty="0">
                <a:solidFill>
                  <a:schemeClr val="bg1"/>
                </a:solidFill>
              </a:rPr>
              <a:t> C-Means (PFCM)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주어진 각 데이터와 군집 간의 확률</a:t>
            </a:r>
            <a:r>
              <a:rPr lang="en-US" altLang="ko-KR" sz="1600" dirty="0">
                <a:solidFill>
                  <a:schemeClr val="bg1"/>
                </a:solidFill>
              </a:rPr>
              <a:t>(possibility)</a:t>
            </a:r>
            <a:r>
              <a:rPr lang="ko-KR" altLang="en-US" sz="1600" dirty="0">
                <a:solidFill>
                  <a:schemeClr val="bg1"/>
                </a:solidFill>
              </a:rPr>
              <a:t>과 소속도</a:t>
            </a:r>
            <a:r>
              <a:rPr lang="en-US" altLang="ko-KR" sz="1600" dirty="0">
                <a:solidFill>
                  <a:schemeClr val="bg1"/>
                </a:solidFill>
              </a:rPr>
              <a:t>(membership) </a:t>
            </a:r>
            <a:r>
              <a:rPr lang="ko-KR" altLang="en-US" sz="1600" dirty="0">
                <a:solidFill>
                  <a:schemeClr val="bg1"/>
                </a:solidFill>
              </a:rPr>
              <a:t>값을 동시에 사용함으로써 효율적이고 노이즈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데이터에 강건한 군집화 알고리즘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3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AD4A63-26E7-4B39-8CFC-2710FF7E9A84}"/>
              </a:ext>
            </a:extLst>
          </p:cNvPr>
          <p:cNvGrpSpPr/>
          <p:nvPr/>
        </p:nvGrpSpPr>
        <p:grpSpPr>
          <a:xfrm>
            <a:off x="902587" y="1058588"/>
            <a:ext cx="10386825" cy="5584405"/>
            <a:chOff x="149367" y="968796"/>
            <a:chExt cx="10386825" cy="5584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7466E56-A18B-4FEA-B897-37F3EEEC4B22}"/>
                    </a:ext>
                  </a:extLst>
                </p:cNvPr>
                <p:cNvSpPr/>
                <p:nvPr/>
              </p:nvSpPr>
              <p:spPr>
                <a:xfrm>
                  <a:off x="4278685" y="2882629"/>
                  <a:ext cx="2868140" cy="1378460"/>
                </a:xfrm>
                <a:prstGeom prst="rect">
                  <a:avLst/>
                </a:prstGeom>
                <a:solidFill>
                  <a:srgbClr val="655351"/>
                </a:solidFill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1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+mj-ea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새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로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운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전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형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성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계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산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+1)</m:t>
                            </m:r>
                          </m:sup>
                        </m:sSup>
                      </m:oMath>
                    </m:oMathPara>
                  </a14:m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7466E56-A18B-4FEA-B897-37F3EEEC4B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685" y="2882629"/>
                  <a:ext cx="2868140" cy="13784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rgbClr val="4A3D3C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A3F0209-E0F8-4594-A032-F001EC3D9AE8}"/>
                </a:ext>
              </a:extLst>
            </p:cNvPr>
            <p:cNvGrpSpPr/>
            <p:nvPr/>
          </p:nvGrpSpPr>
          <p:grpSpPr>
            <a:xfrm>
              <a:off x="149367" y="968796"/>
              <a:ext cx="10386825" cy="5584405"/>
              <a:chOff x="68344" y="1015095"/>
              <a:chExt cx="10386825" cy="558440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6C8004C-D4C4-465E-9AD7-252AA67ADE4A}"/>
                  </a:ext>
                </a:extLst>
              </p:cNvPr>
              <p:cNvGrpSpPr/>
              <p:nvPr/>
            </p:nvGrpSpPr>
            <p:grpSpPr>
              <a:xfrm>
                <a:off x="68344" y="1015095"/>
                <a:ext cx="10386825" cy="5584405"/>
                <a:chOff x="768257" y="1332484"/>
                <a:chExt cx="10311313" cy="4432157"/>
              </a:xfrm>
              <a:solidFill>
                <a:srgbClr val="655351"/>
              </a:solidFill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CB3185F-22DB-480C-91CF-9BA8BA87B6D0}"/>
                    </a:ext>
                  </a:extLst>
                </p:cNvPr>
                <p:cNvSpPr/>
                <p:nvPr/>
              </p:nvSpPr>
              <p:spPr>
                <a:xfrm>
                  <a:off x="768257" y="1332484"/>
                  <a:ext cx="3482726" cy="487063"/>
                </a:xfrm>
                <a:prstGeom prst="rect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임의의 소속도 및 전형성 초기화</a:t>
                  </a: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DA212AF-36B0-4D7A-91A1-4B17CDCABF0D}"/>
                    </a:ext>
                  </a:extLst>
                </p:cNvPr>
                <p:cNvSpPr/>
                <p:nvPr/>
              </p:nvSpPr>
              <p:spPr>
                <a:xfrm>
                  <a:off x="781529" y="2287987"/>
                  <a:ext cx="3469455" cy="1094038"/>
                </a:xfrm>
                <a:prstGeom prst="rect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클러스터 중심벡터 계산</a:t>
                  </a:r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7532362-879C-4C46-80AC-746596F5E99D}"/>
                    </a:ext>
                  </a:extLst>
                </p:cNvPr>
                <p:cNvGrpSpPr/>
                <p:nvPr/>
              </p:nvGrpSpPr>
              <p:grpSpPr>
                <a:xfrm>
                  <a:off x="4864078" y="1698521"/>
                  <a:ext cx="2847289" cy="2071810"/>
                  <a:chOff x="1309873" y="3177377"/>
                  <a:chExt cx="2847289" cy="2152712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A9B4FB7F-59C2-4593-848E-210597082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9873" y="3177377"/>
                        <a:ext cx="2847289" cy="1136759"/>
                      </a:xfrm>
                      <a:prstGeom prst="rect">
                        <a:avLst/>
                      </a:prstGeom>
                      <a:grpFill/>
                      <a:ln w="38100">
                        <a:solidFill>
                          <a:srgbClr val="4A3D3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altLang="ko-KR" sz="11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새</m:t>
                                  </m:r>
                                  <m:r>
                                    <a:rPr lang="ko-KR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로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운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소</m:t>
                                  </m:r>
                                  <m:r>
                                    <a:rPr lang="ko-KR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속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도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계</m:t>
                                  </m:r>
                                  <m:r>
                                    <a:rPr lang="ko-KR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산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algn="ctr"/>
                        <a:endPara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A9B4FB7F-59C2-4593-848E-210597082CA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09873" y="3177377"/>
                        <a:ext cx="2847289" cy="11367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38100">
                        <a:solidFill>
                          <a:srgbClr val="4A3D3C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131">
                        <a:extLst>
                          <a:ext uri="{FF2B5EF4-FFF2-40B4-BE49-F238E27FC236}">
                            <a16:creationId xmlns:a16="http://schemas.microsoft.com/office/drawing/2014/main" id="{037B6663-A5CF-4829-9487-633DA3E62C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8115" y="4870639"/>
                        <a:ext cx="2748150" cy="45945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Sup>
                                                <m:sSubSupPr>
                                                  <m:ctrlP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oMath>
                          </m:oMathPara>
                        </a14:m>
                        <a:endPara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5" name="TextBox 131">
                        <a:extLst>
                          <a:ext uri="{FF2B5EF4-FFF2-40B4-BE49-F238E27FC236}">
                            <a16:creationId xmlns:a16="http://schemas.microsoft.com/office/drawing/2014/main" id="{037B6663-A5CF-4829-9487-633DA3E62C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68115" y="4870639"/>
                        <a:ext cx="2748150" cy="45945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30FD50E2-53BB-4F90-8974-84E0B2AAEA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1414" y="2287987"/>
                      <a:ext cx="2748155" cy="1094038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rgbClr val="4A3D3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이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전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 </m:t>
                                </m:r>
                                <m:r>
                                  <a:rPr lang="ko-KR" alt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전</m:t>
                                </m:r>
                                <m:r>
                                  <a:rPr lang="ko-KR" alt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형</m:t>
                                </m:r>
                                <m:r>
                                  <a:rPr lang="ko-KR" alt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성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과</m:t>
                            </m:r>
                          </m:oMath>
                        </m:oMathPara>
                      </a14:m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전형성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차</m:t>
                          </m:r>
                        </m:oMath>
                      </a14:m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계산 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=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(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+1)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(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30FD50E2-53BB-4F90-8974-84E0B2AAEA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1414" y="2287987"/>
                      <a:ext cx="2748155" cy="109403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38100">
                      <a:solidFill>
                        <a:srgbClr val="4A3D3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순서도: 판단 29">
                      <a:extLst>
                        <a:ext uri="{FF2B5EF4-FFF2-40B4-BE49-F238E27FC236}">
                          <a16:creationId xmlns:a16="http://schemas.microsoft.com/office/drawing/2014/main" id="{482F1A45-3CE9-45DA-A3EF-61CFE268B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1415" y="3876075"/>
                      <a:ext cx="2748155" cy="1449493"/>
                    </a:xfrm>
                    <a:prstGeom prst="flowChartDecision">
                      <a:avLst/>
                    </a:prstGeom>
                    <a:grpFill/>
                    <a:ln w="38100">
                      <a:solidFill>
                        <a:srgbClr val="4A3D3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임계값</a:t>
                      </a:r>
                      <a14:m>
                        <m:oMath xmlns:m="http://schemas.openxmlformats.org/officeDocument/2006/math">
                          <m:r>
                            <a:rPr lang="ko-KR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𝜖</m:t>
                          </m:r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와</m:t>
                          </m:r>
                        </m:oMath>
                      </a14:m>
                      <a:endParaRPr lang="en-US" altLang="ko-KR" sz="1400" i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ko-KR" alt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∆</m:t>
                          </m:r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차</m:t>
                          </m:r>
                        </m:oMath>
                      </a14:m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비교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&gt;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𝜖</m:t>
                            </m:r>
                          </m:oMath>
                        </m:oMathPara>
                      </a14:m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순서도: 판단 29">
                      <a:extLst>
                        <a:ext uri="{FF2B5EF4-FFF2-40B4-BE49-F238E27FC236}">
                          <a16:creationId xmlns:a16="http://schemas.microsoft.com/office/drawing/2014/main" id="{482F1A45-3CE9-45DA-A3EF-61CFE268BA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1415" y="3876075"/>
                      <a:ext cx="2748155" cy="1449493"/>
                    </a:xfrm>
                    <a:prstGeom prst="flowChartDecision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38100">
                      <a:solidFill>
                        <a:srgbClr val="4A3D3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연결선: 꺾임 30">
                  <a:extLst>
                    <a:ext uri="{FF2B5EF4-FFF2-40B4-BE49-F238E27FC236}">
                      <a16:creationId xmlns:a16="http://schemas.microsoft.com/office/drawing/2014/main" id="{B4BB1D3E-E0CB-41B6-962E-1582CED13E23}"/>
                    </a:ext>
                  </a:extLst>
                </p:cNvPr>
                <p:cNvCxnSpPr>
                  <a:cxnSpLocks/>
                  <a:stCxn id="26" idx="2"/>
                  <a:endCxn id="46" idx="0"/>
                </p:cNvCxnSpPr>
                <p:nvPr/>
              </p:nvCxnSpPr>
              <p:spPr>
                <a:xfrm>
                  <a:off x="2509621" y="1819547"/>
                  <a:ext cx="6636" cy="468440"/>
                </a:xfrm>
                <a:prstGeom prst="straightConnector1">
                  <a:avLst/>
                </a:prstGeom>
                <a:grpFill/>
                <a:ln w="38100">
                  <a:solidFill>
                    <a:srgbClr val="4A3D3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CA385E24-04A0-42E1-B584-96FE3B04FF8E}"/>
                    </a:ext>
                  </a:extLst>
                </p:cNvPr>
                <p:cNvCxnSpPr>
                  <a:cxnSpLocks/>
                  <a:stCxn id="46" idx="3"/>
                  <a:endCxn id="44" idx="1"/>
                </p:cNvCxnSpPr>
                <p:nvPr/>
              </p:nvCxnSpPr>
              <p:spPr>
                <a:xfrm flipV="1">
                  <a:off x="4250984" y="2245540"/>
                  <a:ext cx="613094" cy="589466"/>
                </a:xfrm>
                <a:prstGeom prst="straightConnector1">
                  <a:avLst/>
                </a:prstGeom>
                <a:grpFill/>
                <a:ln w="38100">
                  <a:solidFill>
                    <a:srgbClr val="4A3D3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370393C4-E497-4734-94DD-3FD477A85D54}"/>
                    </a:ext>
                  </a:extLst>
                </p:cNvPr>
                <p:cNvCxnSpPr>
                  <a:cxnSpLocks/>
                  <a:stCxn id="44" idx="3"/>
                  <a:endCxn id="29" idx="1"/>
                </p:cNvCxnSpPr>
                <p:nvPr/>
              </p:nvCxnSpPr>
              <p:spPr>
                <a:xfrm>
                  <a:off x="7711367" y="2245540"/>
                  <a:ext cx="620047" cy="589466"/>
                </a:xfrm>
                <a:prstGeom prst="straightConnector1">
                  <a:avLst/>
                </a:prstGeom>
                <a:grpFill/>
                <a:ln w="38100">
                  <a:solidFill>
                    <a:srgbClr val="4A3D3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연결선: 꺾임 33">
                  <a:extLst>
                    <a:ext uri="{FF2B5EF4-FFF2-40B4-BE49-F238E27FC236}">
                      <a16:creationId xmlns:a16="http://schemas.microsoft.com/office/drawing/2014/main" id="{7C62E95B-7977-43EE-AFD7-8C15C674E68F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9705492" y="3382025"/>
                  <a:ext cx="0" cy="494050"/>
                </a:xfrm>
                <a:prstGeom prst="straightConnector1">
                  <a:avLst/>
                </a:prstGeom>
                <a:grpFill/>
                <a:ln w="38100">
                  <a:solidFill>
                    <a:srgbClr val="4A3D3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551F8C-9016-4EF8-8D4F-3DE72030709F}"/>
                    </a:ext>
                  </a:extLst>
                </p:cNvPr>
                <p:cNvSpPr/>
                <p:nvPr/>
              </p:nvSpPr>
              <p:spPr>
                <a:xfrm>
                  <a:off x="781528" y="4270295"/>
                  <a:ext cx="3469455" cy="661052"/>
                </a:xfrm>
                <a:prstGeom prst="rect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123">
                      <a:extLst>
                        <a:ext uri="{FF2B5EF4-FFF2-40B4-BE49-F238E27FC236}">
                          <a16:creationId xmlns:a16="http://schemas.microsoft.com/office/drawing/2014/main" id="{1FDED175-F081-4E70-A75D-010D3D6711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1874" y="4424593"/>
                      <a:ext cx="3032356" cy="40345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</a:t>
                      </a:r>
                      <a14:m>
                        <m:oMath xmlns:m="http://schemas.openxmlformats.org/officeDocument/2006/math"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전형성을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이전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전</m:t>
                          </m:r>
                          <m:r>
                            <a:rPr lang="ko-KR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형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성</m:t>
                          </m:r>
                          <m:r>
                            <a:rPr lang="ko-KR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으로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설</m:t>
                          </m:r>
                          <m:r>
                            <a:rPr lang="ko-KR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정</m:t>
                          </m:r>
                        </m:oMath>
                      </a14:m>
                      <a:endParaRPr lang="en-US" altLang="ko-KR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+1)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6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123">
                      <a:extLst>
                        <a:ext uri="{FF2B5EF4-FFF2-40B4-BE49-F238E27FC236}">
                          <a16:creationId xmlns:a16="http://schemas.microsoft.com/office/drawing/2014/main" id="{1FDED175-F081-4E70-A75D-010D3D6711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1874" y="4424593"/>
                      <a:ext cx="3032356" cy="40345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92" t="-13253" r="-2794" b="-361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50B269C5-348D-45DA-AD84-18510BFC10CB}"/>
                    </a:ext>
                  </a:extLst>
                </p:cNvPr>
                <p:cNvCxnSpPr>
                  <a:cxnSpLocks/>
                  <a:stCxn id="30" idx="1"/>
                  <a:endCxn id="35" idx="3"/>
                </p:cNvCxnSpPr>
                <p:nvPr/>
              </p:nvCxnSpPr>
              <p:spPr>
                <a:xfrm flipH="1">
                  <a:off x="4250983" y="4600821"/>
                  <a:ext cx="4080432" cy="0"/>
                </a:xfrm>
                <a:prstGeom prst="straightConnector1">
                  <a:avLst/>
                </a:prstGeom>
                <a:grpFill/>
                <a:ln w="38100">
                  <a:solidFill>
                    <a:srgbClr val="4A3D3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7F4C1392-6D7A-4CB2-933F-F5092C2F389A}"/>
                    </a:ext>
                  </a:extLst>
                </p:cNvPr>
                <p:cNvCxnSpPr>
                  <a:cxnSpLocks/>
                  <a:stCxn id="35" idx="0"/>
                  <a:endCxn id="46" idx="2"/>
                </p:cNvCxnSpPr>
                <p:nvPr/>
              </p:nvCxnSpPr>
              <p:spPr>
                <a:xfrm flipV="1">
                  <a:off x="2516256" y="3382025"/>
                  <a:ext cx="1" cy="888270"/>
                </a:xfrm>
                <a:prstGeom prst="straightConnector1">
                  <a:avLst/>
                </a:prstGeom>
                <a:grpFill/>
                <a:ln w="38100" cap="flat">
                  <a:solidFill>
                    <a:srgbClr val="4A3D3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127">
                  <a:extLst>
                    <a:ext uri="{FF2B5EF4-FFF2-40B4-BE49-F238E27FC236}">
                      <a16:creationId xmlns:a16="http://schemas.microsoft.com/office/drawing/2014/main" id="{F7D1C838-5D92-4AEC-AC97-B0BEBC3DFE23}"/>
                    </a:ext>
                  </a:extLst>
                </p:cNvPr>
                <p:cNvSpPr txBox="1"/>
                <p:nvPr/>
              </p:nvSpPr>
              <p:spPr>
                <a:xfrm>
                  <a:off x="4638489" y="4713058"/>
                  <a:ext cx="602364" cy="50027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Yes</a:t>
                  </a:r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41" name="연결선: 꺾임 40">
                  <a:extLst>
                    <a:ext uri="{FF2B5EF4-FFF2-40B4-BE49-F238E27FC236}">
                      <a16:creationId xmlns:a16="http://schemas.microsoft.com/office/drawing/2014/main" id="{A0821E8F-9A21-440A-AE79-EC23512F4101}"/>
                    </a:ext>
                  </a:extLst>
                </p:cNvPr>
                <p:cNvCxnSpPr>
                  <a:cxnSpLocks/>
                  <a:stCxn id="30" idx="2"/>
                  <a:endCxn id="42" idx="3"/>
                </p:cNvCxnSpPr>
                <p:nvPr/>
              </p:nvCxnSpPr>
              <p:spPr>
                <a:xfrm rot="5400000">
                  <a:off x="8569400" y="4467535"/>
                  <a:ext cx="278060" cy="1994125"/>
                </a:xfrm>
                <a:prstGeom prst="bentConnector2">
                  <a:avLst/>
                </a:prstGeom>
                <a:grpFill/>
                <a:ln w="38100">
                  <a:solidFill>
                    <a:srgbClr val="4A3D3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B74016F-86F1-4FA0-9ABE-55CBFB31AA66}"/>
                    </a:ext>
                  </a:extLst>
                </p:cNvPr>
                <p:cNvSpPr/>
                <p:nvPr/>
              </p:nvSpPr>
              <p:spPr>
                <a:xfrm>
                  <a:off x="4864078" y="5442615"/>
                  <a:ext cx="2847289" cy="322026"/>
                </a:xfrm>
                <a:prstGeom prst="rect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클러스터 별 분류 완료</a:t>
                  </a:r>
                </a:p>
              </p:txBody>
            </p:sp>
            <p:sp>
              <p:nvSpPr>
                <p:cNvPr id="43" name="TextBox 130">
                  <a:extLst>
                    <a:ext uri="{FF2B5EF4-FFF2-40B4-BE49-F238E27FC236}">
                      <a16:creationId xmlns:a16="http://schemas.microsoft.com/office/drawing/2014/main" id="{337944E6-3E51-4782-B90F-DC5989BFD4A8}"/>
                    </a:ext>
                  </a:extLst>
                </p:cNvPr>
                <p:cNvSpPr txBox="1"/>
                <p:nvPr/>
              </p:nvSpPr>
              <p:spPr>
                <a:xfrm>
                  <a:off x="9864580" y="5442615"/>
                  <a:ext cx="626403" cy="29427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No</a:t>
                  </a:r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F491B09-4AD0-48ED-A2F7-D2E319DD24B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479" y="2742899"/>
                    <a:ext cx="3350597" cy="58817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F491B09-4AD0-48ED-A2F7-D2E319DD2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79" y="2742899"/>
                    <a:ext cx="3350597" cy="5881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EB3B901-B412-40A0-928A-4DDD02A57CBC}"/>
                </a:ext>
              </a:extLst>
            </p:cNvPr>
            <p:cNvCxnSpPr>
              <a:cxnSpLocks/>
              <a:stCxn id="46" idx="3"/>
              <a:endCxn id="59" idx="1"/>
            </p:cNvCxnSpPr>
            <p:nvPr/>
          </p:nvCxnSpPr>
          <p:spPr>
            <a:xfrm>
              <a:off x="3657599" y="2861936"/>
              <a:ext cx="621086" cy="709923"/>
            </a:xfrm>
            <a:prstGeom prst="straightConnector1">
              <a:avLst/>
            </a:prstGeom>
            <a:solidFill>
              <a:srgbClr val="655351"/>
            </a:solidFill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B7169D1F-A684-4F77-BE74-283FF1BD1D32}"/>
                </a:ext>
              </a:extLst>
            </p:cNvPr>
            <p:cNvCxnSpPr>
              <a:cxnSpLocks/>
              <a:stCxn id="59" idx="3"/>
              <a:endCxn id="29" idx="1"/>
            </p:cNvCxnSpPr>
            <p:nvPr/>
          </p:nvCxnSpPr>
          <p:spPr>
            <a:xfrm flipV="1">
              <a:off x="7146825" y="2861936"/>
              <a:ext cx="621086" cy="709923"/>
            </a:xfrm>
            <a:prstGeom prst="straightConnector1">
              <a:avLst/>
            </a:prstGeom>
            <a:solidFill>
              <a:srgbClr val="655351"/>
            </a:solidFill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131">
                  <a:extLst>
                    <a:ext uri="{FF2B5EF4-FFF2-40B4-BE49-F238E27FC236}">
                      <a16:creationId xmlns:a16="http://schemas.microsoft.com/office/drawing/2014/main" id="{86189F9F-4C0C-4047-8EC4-051D5C0C23AC}"/>
                    </a:ext>
                  </a:extLst>
                </p:cNvPr>
                <p:cNvSpPr txBox="1"/>
                <p:nvPr/>
              </p:nvSpPr>
              <p:spPr>
                <a:xfrm>
                  <a:off x="4506781" y="1963475"/>
                  <a:ext cx="2404943" cy="612539"/>
                </a:xfrm>
                <a:prstGeom prst="rect">
                  <a:avLst/>
                </a:prstGeom>
                <a:solidFill>
                  <a:srgbClr val="655351"/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=1/</m:t>
                        </m:r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2/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6" name="TextBox 131">
                  <a:extLst>
                    <a:ext uri="{FF2B5EF4-FFF2-40B4-BE49-F238E27FC236}">
                      <a16:creationId xmlns:a16="http://schemas.microsoft.com/office/drawing/2014/main" id="{86189F9F-4C0C-4047-8EC4-051D5C0C2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781" y="1963475"/>
                  <a:ext cx="2404943" cy="6125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89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BFB0B3-3C36-4B27-859A-5E8980B79C67}"/>
              </a:ext>
            </a:extLst>
          </p:cNvPr>
          <p:cNvGrpSpPr/>
          <p:nvPr/>
        </p:nvGrpSpPr>
        <p:grpSpPr>
          <a:xfrm>
            <a:off x="1564168" y="1763733"/>
            <a:ext cx="2613408" cy="3973101"/>
            <a:chOff x="1598760" y="1729008"/>
            <a:chExt cx="2613408" cy="3973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2D4343-FFE3-40D2-8687-0315F95AE86F}"/>
                    </a:ext>
                  </a:extLst>
                </p:cNvPr>
                <p:cNvSpPr txBox="1"/>
                <p:nvPr/>
              </p:nvSpPr>
              <p:spPr>
                <a:xfrm>
                  <a:off x="1598760" y="1729008"/>
                  <a:ext cx="2544223" cy="997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2D4343-FFE3-40D2-8687-0315F95A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760" y="1729008"/>
                  <a:ext cx="2544223" cy="9977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ACE443A-1746-4E4D-9B9F-4370F1BD1724}"/>
                    </a:ext>
                  </a:extLst>
                </p:cNvPr>
                <p:cNvSpPr txBox="1"/>
                <p:nvPr/>
              </p:nvSpPr>
              <p:spPr>
                <a:xfrm>
                  <a:off x="1598760" y="3397202"/>
                  <a:ext cx="2522165" cy="997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ACE443A-1746-4E4D-9B9F-4370F1BD1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760" y="3397202"/>
                  <a:ext cx="2522165" cy="9977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5AEFA6-52A9-4B82-A5B7-9CD764316B1A}"/>
                    </a:ext>
                  </a:extLst>
                </p:cNvPr>
                <p:cNvSpPr txBox="1"/>
                <p:nvPr/>
              </p:nvSpPr>
              <p:spPr>
                <a:xfrm>
                  <a:off x="1598760" y="5065396"/>
                  <a:ext cx="2613408" cy="63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𝑎𝑢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𝑎𝑢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5AEFA6-52A9-4B82-A5B7-9CD764316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760" y="5065396"/>
                  <a:ext cx="2613408" cy="6367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00F994C-EB35-4844-B474-6201ACF5FE35}"/>
                  </a:ext>
                </a:extLst>
              </p:cNvPr>
              <p:cNvSpPr/>
              <p:nvPr/>
            </p:nvSpPr>
            <p:spPr>
              <a:xfrm>
                <a:off x="5464405" y="2831474"/>
                <a:ext cx="6055150" cy="2198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째 클러스터의 중심벡터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째 클러스터에 속한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번째 데이터의 전형성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째 클러스터에 속한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번째 데이터의 소속도 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chemeClr val="bg1"/>
                    </a:solidFill>
                  </a:rPr>
                  <a:t>a, b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소속도와 전형성에 대한 가중치 상수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00F994C-EB35-4844-B474-6201ACF5F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05" y="2831474"/>
                <a:ext cx="6055150" cy="2198679"/>
              </a:xfrm>
              <a:prstGeom prst="rect">
                <a:avLst/>
              </a:prstGeom>
              <a:blipFill>
                <a:blip r:embed="rId6"/>
                <a:stretch>
                  <a:fillRect l="-1509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70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F91EB0-CB62-4507-8CD0-EF6F42B9813F}"/>
              </a:ext>
            </a:extLst>
          </p:cNvPr>
          <p:cNvSpPr/>
          <p:nvPr/>
        </p:nvSpPr>
        <p:spPr>
          <a:xfrm>
            <a:off x="665016" y="2598740"/>
            <a:ext cx="10861967" cy="162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 및 결과</a:t>
            </a:r>
            <a:endParaRPr kumimoji="0" lang="en-US" altLang="ko-KR" sz="54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C6B683-CC70-460D-958B-F89D8EA2E091}"/>
              </a:ext>
            </a:extLst>
          </p:cNvPr>
          <p:cNvSpPr/>
          <p:nvPr/>
        </p:nvSpPr>
        <p:spPr>
          <a:xfrm>
            <a:off x="5988733" y="2085073"/>
            <a:ext cx="214535" cy="2145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ED05E-4256-4E18-B735-2E17524AD543}"/>
              </a:ext>
            </a:extLst>
          </p:cNvPr>
          <p:cNvSpPr/>
          <p:nvPr/>
        </p:nvSpPr>
        <p:spPr>
          <a:xfrm>
            <a:off x="5988733" y="2491473"/>
            <a:ext cx="214535" cy="214535"/>
          </a:xfrm>
          <a:prstGeom prst="ellipse">
            <a:avLst/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F4800C-29AF-481E-8173-A286100B7A1F}"/>
              </a:ext>
            </a:extLst>
          </p:cNvPr>
          <p:cNvSpPr/>
          <p:nvPr/>
        </p:nvSpPr>
        <p:spPr>
          <a:xfrm>
            <a:off x="5988733" y="1678673"/>
            <a:ext cx="214535" cy="214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81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8BC43A-0C85-43E9-8A58-42D8A81A2C04}"/>
              </a:ext>
            </a:extLst>
          </p:cNvPr>
          <p:cNvGrpSpPr/>
          <p:nvPr/>
        </p:nvGrpSpPr>
        <p:grpSpPr>
          <a:xfrm>
            <a:off x="1321884" y="1670298"/>
            <a:ext cx="9548232" cy="395926"/>
            <a:chOff x="1321884" y="1670298"/>
            <a:chExt cx="9548232" cy="395926"/>
          </a:xfrm>
        </p:grpSpPr>
        <p:sp>
          <p:nvSpPr>
            <p:cNvPr id="3" name="모서리가 둥근 직사각형 5">
              <a:extLst>
                <a:ext uri="{FF2B5EF4-FFF2-40B4-BE49-F238E27FC236}">
                  <a16:creationId xmlns:a16="http://schemas.microsoft.com/office/drawing/2014/main" id="{D9EE550F-2CB2-4658-8999-F65B73F7DAE1}"/>
                </a:ext>
              </a:extLst>
            </p:cNvPr>
            <p:cNvSpPr/>
            <p:nvPr/>
          </p:nvSpPr>
          <p:spPr>
            <a:xfrm>
              <a:off x="1321884" y="1670298"/>
              <a:ext cx="1630856" cy="395926"/>
            </a:xfrm>
            <a:prstGeom prst="roundRect">
              <a:avLst>
                <a:gd name="adj" fmla="val 13942"/>
              </a:avLst>
            </a:prstGeom>
            <a:solidFill>
              <a:srgbClr val="39B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FCM</a:t>
              </a:r>
              <a:endParaRPr lang="ko-KR" altLang="en-US" dirty="0"/>
            </a:p>
          </p:txBody>
        </p:sp>
        <p:sp>
          <p:nvSpPr>
            <p:cNvPr id="4" name="모서리가 둥근 직사각형 18">
              <a:extLst>
                <a:ext uri="{FF2B5EF4-FFF2-40B4-BE49-F238E27FC236}">
                  <a16:creationId xmlns:a16="http://schemas.microsoft.com/office/drawing/2014/main" id="{18929FCA-A52C-426A-9691-144E87D2133E}"/>
                </a:ext>
              </a:extLst>
            </p:cNvPr>
            <p:cNvSpPr/>
            <p:nvPr/>
          </p:nvSpPr>
          <p:spPr>
            <a:xfrm>
              <a:off x="5296656" y="1670298"/>
              <a:ext cx="1630856" cy="395926"/>
            </a:xfrm>
            <a:prstGeom prst="roundRect">
              <a:avLst>
                <a:gd name="adj" fmla="val 1394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PCM</a:t>
              </a:r>
              <a:endParaRPr lang="ko-KR" altLang="en-US" dirty="0"/>
            </a:p>
          </p:txBody>
        </p:sp>
        <p:sp>
          <p:nvSpPr>
            <p:cNvPr id="5" name="모서리가 둥근 직사각형 27">
              <a:extLst>
                <a:ext uri="{FF2B5EF4-FFF2-40B4-BE49-F238E27FC236}">
                  <a16:creationId xmlns:a16="http://schemas.microsoft.com/office/drawing/2014/main" id="{4C3F9FBC-BB30-45CE-9610-0D3A4E54594C}"/>
                </a:ext>
              </a:extLst>
            </p:cNvPr>
            <p:cNvSpPr/>
            <p:nvPr/>
          </p:nvSpPr>
          <p:spPr>
            <a:xfrm>
              <a:off x="9239260" y="1670298"/>
              <a:ext cx="1630856" cy="395926"/>
            </a:xfrm>
            <a:prstGeom prst="roundRect">
              <a:avLst>
                <a:gd name="adj" fmla="val 139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PFCM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927AF78-A43C-4E3A-B563-7775778305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" y="2677935"/>
            <a:ext cx="3600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814452-4054-4322-A59C-E9F37DFD8DF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2677935"/>
            <a:ext cx="3600000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9D7534-C639-44BE-9CA9-4650E1C2CD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88" y="267793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8BC43A-0C85-43E9-8A58-42D8A81A2C04}"/>
              </a:ext>
            </a:extLst>
          </p:cNvPr>
          <p:cNvGrpSpPr/>
          <p:nvPr/>
        </p:nvGrpSpPr>
        <p:grpSpPr>
          <a:xfrm>
            <a:off x="1321884" y="1670298"/>
            <a:ext cx="9548232" cy="395926"/>
            <a:chOff x="1321884" y="1670298"/>
            <a:chExt cx="9548232" cy="395926"/>
          </a:xfrm>
        </p:grpSpPr>
        <p:sp>
          <p:nvSpPr>
            <p:cNvPr id="3" name="모서리가 둥근 직사각형 5">
              <a:extLst>
                <a:ext uri="{FF2B5EF4-FFF2-40B4-BE49-F238E27FC236}">
                  <a16:creationId xmlns:a16="http://schemas.microsoft.com/office/drawing/2014/main" id="{D9EE550F-2CB2-4658-8999-F65B73F7DAE1}"/>
                </a:ext>
              </a:extLst>
            </p:cNvPr>
            <p:cNvSpPr/>
            <p:nvPr/>
          </p:nvSpPr>
          <p:spPr>
            <a:xfrm>
              <a:off x="1321884" y="1670298"/>
              <a:ext cx="1630856" cy="395926"/>
            </a:xfrm>
            <a:prstGeom prst="roundRect">
              <a:avLst>
                <a:gd name="adj" fmla="val 13942"/>
              </a:avLst>
            </a:prstGeom>
            <a:solidFill>
              <a:srgbClr val="39B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FCM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모서리가 둥근 직사각형 18">
              <a:extLst>
                <a:ext uri="{FF2B5EF4-FFF2-40B4-BE49-F238E27FC236}">
                  <a16:creationId xmlns:a16="http://schemas.microsoft.com/office/drawing/2014/main" id="{18929FCA-A52C-426A-9691-144E87D2133E}"/>
                </a:ext>
              </a:extLst>
            </p:cNvPr>
            <p:cNvSpPr/>
            <p:nvPr/>
          </p:nvSpPr>
          <p:spPr>
            <a:xfrm>
              <a:off x="5296656" y="1670298"/>
              <a:ext cx="1630856" cy="395926"/>
            </a:xfrm>
            <a:prstGeom prst="roundRect">
              <a:avLst>
                <a:gd name="adj" fmla="val 1394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PCM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27">
              <a:extLst>
                <a:ext uri="{FF2B5EF4-FFF2-40B4-BE49-F238E27FC236}">
                  <a16:creationId xmlns:a16="http://schemas.microsoft.com/office/drawing/2014/main" id="{4C3F9FBC-BB30-45CE-9610-0D3A4E54594C}"/>
                </a:ext>
              </a:extLst>
            </p:cNvPr>
            <p:cNvSpPr/>
            <p:nvPr/>
          </p:nvSpPr>
          <p:spPr>
            <a:xfrm>
              <a:off x="9239260" y="1670298"/>
              <a:ext cx="1630856" cy="395926"/>
            </a:xfrm>
            <a:prstGeom prst="roundRect">
              <a:avLst>
                <a:gd name="adj" fmla="val 139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PFCM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D20578A-36B5-44B0-92D6-3ACB66441B4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" y="2677935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D04A27-0470-417E-8F0B-E160F1C459D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2677934"/>
            <a:ext cx="3600000" cy="36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543406-0341-478D-BE9F-AC9C9601BB5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88" y="267793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F91EB0-CB62-4507-8CD0-EF6F42B9813F}"/>
              </a:ext>
            </a:extLst>
          </p:cNvPr>
          <p:cNvSpPr/>
          <p:nvPr/>
        </p:nvSpPr>
        <p:spPr>
          <a:xfrm>
            <a:off x="665016" y="2598740"/>
            <a:ext cx="10861967" cy="162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54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C6B683-CC70-460D-958B-F89D8EA2E091}"/>
              </a:ext>
            </a:extLst>
          </p:cNvPr>
          <p:cNvSpPr/>
          <p:nvPr/>
        </p:nvSpPr>
        <p:spPr>
          <a:xfrm>
            <a:off x="5988733" y="2085073"/>
            <a:ext cx="214535" cy="2145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ED05E-4256-4E18-B735-2E17524AD543}"/>
              </a:ext>
            </a:extLst>
          </p:cNvPr>
          <p:cNvSpPr/>
          <p:nvPr/>
        </p:nvSpPr>
        <p:spPr>
          <a:xfrm>
            <a:off x="5988733" y="2491473"/>
            <a:ext cx="214535" cy="214535"/>
          </a:xfrm>
          <a:prstGeom prst="ellipse">
            <a:avLst/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F4800C-29AF-481E-8173-A286100B7A1F}"/>
              </a:ext>
            </a:extLst>
          </p:cNvPr>
          <p:cNvSpPr/>
          <p:nvPr/>
        </p:nvSpPr>
        <p:spPr>
          <a:xfrm>
            <a:off x="5988733" y="1678673"/>
            <a:ext cx="214535" cy="214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4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3F3A5E-DFF7-4900-B7EC-CC167A2720D2}"/>
              </a:ext>
            </a:extLst>
          </p:cNvPr>
          <p:cNvGrpSpPr/>
          <p:nvPr/>
        </p:nvGrpSpPr>
        <p:grpSpPr>
          <a:xfrm>
            <a:off x="593841" y="1395515"/>
            <a:ext cx="717754" cy="1319708"/>
            <a:chOff x="3756592" y="1840988"/>
            <a:chExt cx="1785938" cy="433135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F32DEDB-DD24-4DC6-A4C0-7D32211139F5}"/>
                </a:ext>
              </a:extLst>
            </p:cNvPr>
            <p:cNvGrpSpPr/>
            <p:nvPr/>
          </p:nvGrpSpPr>
          <p:grpSpPr>
            <a:xfrm>
              <a:off x="3756592" y="1840988"/>
              <a:ext cx="1785938" cy="4331357"/>
              <a:chOff x="1431130" y="1547508"/>
              <a:chExt cx="1785938" cy="4331357"/>
            </a:xfrm>
          </p:grpSpPr>
          <p:sp>
            <p:nvSpPr>
              <p:cNvPr id="22" name="모서리가 둥근 직사각형 4">
                <a:extLst>
                  <a:ext uri="{FF2B5EF4-FFF2-40B4-BE49-F238E27FC236}">
                    <a16:creationId xmlns:a16="http://schemas.microsoft.com/office/drawing/2014/main" id="{F9DD4307-3482-444C-ADD0-4877C41B880C}"/>
                  </a:ext>
                </a:extLst>
              </p:cNvPr>
              <p:cNvSpPr/>
              <p:nvPr/>
            </p:nvSpPr>
            <p:spPr>
              <a:xfrm>
                <a:off x="1506045" y="1547508"/>
                <a:ext cx="1617665" cy="4223657"/>
              </a:xfrm>
              <a:custGeom>
                <a:avLst/>
                <a:gdLst>
                  <a:gd name="connsiteX0" fmla="*/ 0 w 1472522"/>
                  <a:gd name="connsiteY0" fmla="*/ 736261 h 4223657"/>
                  <a:gd name="connsiteX1" fmla="*/ 736261 w 1472522"/>
                  <a:gd name="connsiteY1" fmla="*/ 0 h 4223657"/>
                  <a:gd name="connsiteX2" fmla="*/ 736261 w 1472522"/>
                  <a:gd name="connsiteY2" fmla="*/ 0 h 4223657"/>
                  <a:gd name="connsiteX3" fmla="*/ 1472522 w 1472522"/>
                  <a:gd name="connsiteY3" fmla="*/ 736261 h 4223657"/>
                  <a:gd name="connsiteX4" fmla="*/ 1472522 w 1472522"/>
                  <a:gd name="connsiteY4" fmla="*/ 3487396 h 4223657"/>
                  <a:gd name="connsiteX5" fmla="*/ 736261 w 1472522"/>
                  <a:gd name="connsiteY5" fmla="*/ 4223657 h 4223657"/>
                  <a:gd name="connsiteX6" fmla="*/ 736261 w 1472522"/>
                  <a:gd name="connsiteY6" fmla="*/ 4223657 h 4223657"/>
                  <a:gd name="connsiteX7" fmla="*/ 0 w 1472522"/>
                  <a:gd name="connsiteY7" fmla="*/ 3487396 h 4223657"/>
                  <a:gd name="connsiteX8" fmla="*/ 0 w 1472522"/>
                  <a:gd name="connsiteY8" fmla="*/ 736261 h 4223657"/>
                  <a:gd name="connsiteX0" fmla="*/ 0 w 1530579"/>
                  <a:gd name="connsiteY0" fmla="*/ 750775 h 4223657"/>
                  <a:gd name="connsiteX1" fmla="*/ 794318 w 1530579"/>
                  <a:gd name="connsiteY1" fmla="*/ 0 h 4223657"/>
                  <a:gd name="connsiteX2" fmla="*/ 794318 w 1530579"/>
                  <a:gd name="connsiteY2" fmla="*/ 0 h 4223657"/>
                  <a:gd name="connsiteX3" fmla="*/ 1530579 w 1530579"/>
                  <a:gd name="connsiteY3" fmla="*/ 736261 h 4223657"/>
                  <a:gd name="connsiteX4" fmla="*/ 1530579 w 1530579"/>
                  <a:gd name="connsiteY4" fmla="*/ 3487396 h 4223657"/>
                  <a:gd name="connsiteX5" fmla="*/ 794318 w 1530579"/>
                  <a:gd name="connsiteY5" fmla="*/ 4223657 h 4223657"/>
                  <a:gd name="connsiteX6" fmla="*/ 794318 w 1530579"/>
                  <a:gd name="connsiteY6" fmla="*/ 4223657 h 4223657"/>
                  <a:gd name="connsiteX7" fmla="*/ 58057 w 1530579"/>
                  <a:gd name="connsiteY7" fmla="*/ 3487396 h 4223657"/>
                  <a:gd name="connsiteX8" fmla="*/ 0 w 1530579"/>
                  <a:gd name="connsiteY8" fmla="*/ 750775 h 4223657"/>
                  <a:gd name="connsiteX0" fmla="*/ 0 w 1588636"/>
                  <a:gd name="connsiteY0" fmla="*/ 750775 h 4223657"/>
                  <a:gd name="connsiteX1" fmla="*/ 794318 w 1588636"/>
                  <a:gd name="connsiteY1" fmla="*/ 0 h 4223657"/>
                  <a:gd name="connsiteX2" fmla="*/ 794318 w 1588636"/>
                  <a:gd name="connsiteY2" fmla="*/ 0 h 4223657"/>
                  <a:gd name="connsiteX3" fmla="*/ 1588636 w 1588636"/>
                  <a:gd name="connsiteY3" fmla="*/ 808832 h 4223657"/>
                  <a:gd name="connsiteX4" fmla="*/ 1530579 w 1588636"/>
                  <a:gd name="connsiteY4" fmla="*/ 3487396 h 4223657"/>
                  <a:gd name="connsiteX5" fmla="*/ 794318 w 1588636"/>
                  <a:gd name="connsiteY5" fmla="*/ 4223657 h 4223657"/>
                  <a:gd name="connsiteX6" fmla="*/ 794318 w 1588636"/>
                  <a:gd name="connsiteY6" fmla="*/ 4223657 h 4223657"/>
                  <a:gd name="connsiteX7" fmla="*/ 58057 w 1588636"/>
                  <a:gd name="connsiteY7" fmla="*/ 3487396 h 4223657"/>
                  <a:gd name="connsiteX8" fmla="*/ 0 w 1588636"/>
                  <a:gd name="connsiteY8" fmla="*/ 750775 h 4223657"/>
                  <a:gd name="connsiteX0" fmla="*/ 0 w 1617665"/>
                  <a:gd name="connsiteY0" fmla="*/ 852375 h 4223657"/>
                  <a:gd name="connsiteX1" fmla="*/ 823347 w 1617665"/>
                  <a:gd name="connsiteY1" fmla="*/ 0 h 4223657"/>
                  <a:gd name="connsiteX2" fmla="*/ 823347 w 1617665"/>
                  <a:gd name="connsiteY2" fmla="*/ 0 h 4223657"/>
                  <a:gd name="connsiteX3" fmla="*/ 1617665 w 1617665"/>
                  <a:gd name="connsiteY3" fmla="*/ 808832 h 4223657"/>
                  <a:gd name="connsiteX4" fmla="*/ 1559608 w 1617665"/>
                  <a:gd name="connsiteY4" fmla="*/ 3487396 h 4223657"/>
                  <a:gd name="connsiteX5" fmla="*/ 823347 w 1617665"/>
                  <a:gd name="connsiteY5" fmla="*/ 4223657 h 4223657"/>
                  <a:gd name="connsiteX6" fmla="*/ 823347 w 1617665"/>
                  <a:gd name="connsiteY6" fmla="*/ 4223657 h 4223657"/>
                  <a:gd name="connsiteX7" fmla="*/ 87086 w 1617665"/>
                  <a:gd name="connsiteY7" fmla="*/ 3487396 h 4223657"/>
                  <a:gd name="connsiteX8" fmla="*/ 0 w 1617665"/>
                  <a:gd name="connsiteY8" fmla="*/ 852375 h 42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7665" h="4223657">
                    <a:moveTo>
                      <a:pt x="0" y="852375"/>
                    </a:moveTo>
                    <a:cubicBezTo>
                      <a:pt x="0" y="445749"/>
                      <a:pt x="416721" y="0"/>
                      <a:pt x="823347" y="0"/>
                    </a:cubicBezTo>
                    <a:lnTo>
                      <a:pt x="823347" y="0"/>
                    </a:lnTo>
                    <a:cubicBezTo>
                      <a:pt x="1229973" y="0"/>
                      <a:pt x="1617665" y="402206"/>
                      <a:pt x="1617665" y="808832"/>
                    </a:cubicBezTo>
                    <a:lnTo>
                      <a:pt x="1559608" y="3487396"/>
                    </a:lnTo>
                    <a:cubicBezTo>
                      <a:pt x="1559608" y="3894022"/>
                      <a:pt x="1229973" y="4223657"/>
                      <a:pt x="823347" y="4223657"/>
                    </a:cubicBezTo>
                    <a:lnTo>
                      <a:pt x="823347" y="4223657"/>
                    </a:lnTo>
                    <a:cubicBezTo>
                      <a:pt x="416721" y="4223657"/>
                      <a:pt x="87086" y="3894022"/>
                      <a:pt x="87086" y="3487396"/>
                    </a:cubicBezTo>
                    <a:cubicBezTo>
                      <a:pt x="87086" y="2570351"/>
                      <a:pt x="0" y="1769420"/>
                      <a:pt x="0" y="85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355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556DD82-D31F-47F5-85D1-54CE1ED4BB43}"/>
                  </a:ext>
                </a:extLst>
              </p:cNvPr>
              <p:cNvSpPr/>
              <p:nvPr/>
            </p:nvSpPr>
            <p:spPr>
              <a:xfrm>
                <a:off x="1656922" y="4410591"/>
                <a:ext cx="1314450" cy="13144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4">
                <a:extLst>
                  <a:ext uri="{FF2B5EF4-FFF2-40B4-BE49-F238E27FC236}">
                    <a16:creationId xmlns:a16="http://schemas.microsoft.com/office/drawing/2014/main" id="{F0C43B8F-AFC5-4FEC-A6DF-1BBA92C7EF58}"/>
                  </a:ext>
                </a:extLst>
              </p:cNvPr>
              <p:cNvSpPr/>
              <p:nvPr/>
            </p:nvSpPr>
            <p:spPr>
              <a:xfrm rot="10800000">
                <a:off x="1914526" y="4284720"/>
                <a:ext cx="819150" cy="327194"/>
              </a:xfrm>
              <a:prstGeom prst="roundRect">
                <a:avLst>
                  <a:gd name="adj" fmla="val 40966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자유형 13">
                <a:extLst>
                  <a:ext uri="{FF2B5EF4-FFF2-40B4-BE49-F238E27FC236}">
                    <a16:creationId xmlns:a16="http://schemas.microsoft.com/office/drawing/2014/main" id="{A8757284-7514-47EC-B256-B2B609DC0640}"/>
                  </a:ext>
                </a:extLst>
              </p:cNvPr>
              <p:cNvSpPr/>
              <p:nvPr/>
            </p:nvSpPr>
            <p:spPr>
              <a:xfrm>
                <a:off x="1450147" y="2278006"/>
                <a:ext cx="1728000" cy="3600859"/>
              </a:xfrm>
              <a:custGeom>
                <a:avLst/>
                <a:gdLst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590428 w 1617665"/>
                  <a:gd name="connsiteY3" fmla="*/ 0 h 3600859"/>
                  <a:gd name="connsiteX4" fmla="*/ 1600212 w 1617665"/>
                  <a:gd name="connsiteY4" fmla="*/ 34533 h 3600859"/>
                  <a:gd name="connsiteX5" fmla="*/ 1617665 w 1617665"/>
                  <a:gd name="connsiteY5" fmla="*/ 186034 h 3600859"/>
                  <a:gd name="connsiteX6" fmla="*/ 1559608 w 1617665"/>
                  <a:gd name="connsiteY6" fmla="*/ 2864598 h 3600859"/>
                  <a:gd name="connsiteX7" fmla="*/ 823347 w 1617665"/>
                  <a:gd name="connsiteY7" fmla="*/ 3600859 h 3600859"/>
                  <a:gd name="connsiteX8" fmla="*/ 87086 w 1617665"/>
                  <a:gd name="connsiteY8" fmla="*/ 2864598 h 3600859"/>
                  <a:gd name="connsiteX9" fmla="*/ 0 w 1617665"/>
                  <a:gd name="connsiteY9" fmla="*/ 229577 h 3600859"/>
                  <a:gd name="connsiteX10" fmla="*/ 18700 w 1617665"/>
                  <a:gd name="connsiteY10" fmla="*/ 76206 h 3600859"/>
                  <a:gd name="connsiteX11" fmla="*/ 34705 w 1617665"/>
                  <a:gd name="connsiteY11" fmla="*/ 21792 h 3600859"/>
                  <a:gd name="connsiteX12" fmla="*/ 87411 w 1617665"/>
                  <a:gd name="connsiteY12" fmla="*/ 32550 h 3600859"/>
                  <a:gd name="connsiteX13" fmla="*/ 180071 w 1617665"/>
                  <a:gd name="connsiteY13" fmla="*/ 67286 h 3600859"/>
                  <a:gd name="connsiteX14" fmla="*/ 389621 w 1617665"/>
                  <a:gd name="connsiteY14" fmla="*/ 284456 h 3600859"/>
                  <a:gd name="connsiteX15" fmla="*/ 484871 w 1617665"/>
                  <a:gd name="connsiteY15" fmla="*/ 509246 h 3600859"/>
                  <a:gd name="connsiteX16" fmla="*/ 515351 w 1617665"/>
                  <a:gd name="connsiteY16" fmla="*/ 1179806 h 3600859"/>
                  <a:gd name="connsiteX17" fmla="*/ 501064 w 1617665"/>
                  <a:gd name="connsiteY17" fmla="*/ 2116113 h 3600859"/>
                  <a:gd name="connsiteX18" fmla="*/ 355331 w 1617665"/>
                  <a:gd name="connsiteY18" fmla="*/ 2444726 h 3600859"/>
                  <a:gd name="connsiteX19" fmla="*/ 263891 w 1617665"/>
                  <a:gd name="connsiteY19" fmla="*/ 2726666 h 3600859"/>
                  <a:gd name="connsiteX20" fmla="*/ 309611 w 1617665"/>
                  <a:gd name="connsiteY20" fmla="*/ 3023846 h 3600859"/>
                  <a:gd name="connsiteX21" fmla="*/ 530591 w 1617665"/>
                  <a:gd name="connsiteY21" fmla="*/ 3251493 h 3600859"/>
                  <a:gd name="connsiteX22" fmla="*/ 843011 w 1617665"/>
                  <a:gd name="connsiteY22" fmla="*/ 3328646 h 3600859"/>
                  <a:gd name="connsiteX23" fmla="*/ 1158288 w 1617665"/>
                  <a:gd name="connsiteY23" fmla="*/ 3213394 h 3600859"/>
                  <a:gd name="connsiteX24" fmla="*/ 1334501 w 1617665"/>
                  <a:gd name="connsiteY24" fmla="*/ 2960028 h 3600859"/>
                  <a:gd name="connsiteX25" fmla="*/ 1345931 w 1617665"/>
                  <a:gd name="connsiteY25" fmla="*/ 2703806 h 3600859"/>
                  <a:gd name="connsiteX26" fmla="*/ 1284971 w 1617665"/>
                  <a:gd name="connsiteY26" fmla="*/ 2475206 h 3600859"/>
                  <a:gd name="connsiteX27" fmla="*/ 1185911 w 1617665"/>
                  <a:gd name="connsiteY27" fmla="*/ 2305661 h 3600859"/>
                  <a:gd name="connsiteX28" fmla="*/ 1119236 w 1617665"/>
                  <a:gd name="connsiteY28" fmla="*/ 2183741 h 3600859"/>
                  <a:gd name="connsiteX29" fmla="*/ 1109711 w 1617665"/>
                  <a:gd name="connsiteY29" fmla="*/ 2026578 h 3600859"/>
                  <a:gd name="connsiteX30" fmla="*/ 1109711 w 1617665"/>
                  <a:gd name="connsiteY30" fmla="*/ 669266 h 3600859"/>
                  <a:gd name="connsiteX31" fmla="*/ 1108714 w 1617665"/>
                  <a:gd name="connsiteY31" fmla="*/ 548745 h 3600859"/>
                  <a:gd name="connsiteX32" fmla="*/ 1107707 w 1617665"/>
                  <a:gd name="connsiteY32" fmla="*/ 530586 h 3600859"/>
                  <a:gd name="connsiteX33" fmla="*/ 1108149 w 1617665"/>
                  <a:gd name="connsiteY33" fmla="*/ 533624 h 3600859"/>
                  <a:gd name="connsiteX34" fmla="*/ 1117331 w 1617665"/>
                  <a:gd name="connsiteY34" fmla="*/ 516866 h 3600859"/>
                  <a:gd name="connsiteX35" fmla="*/ 1225916 w 1617665"/>
                  <a:gd name="connsiteY35" fmla="*/ 266358 h 3600859"/>
                  <a:gd name="connsiteX36" fmla="*/ 1498331 w 1617665"/>
                  <a:gd name="connsiteY36" fmla="*/ 29186 h 3600859"/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106735 w 1617665"/>
                  <a:gd name="connsiteY3" fmla="*/ 523891 h 3600859"/>
                  <a:gd name="connsiteX4" fmla="*/ 1590428 w 1617665"/>
                  <a:gd name="connsiteY4" fmla="*/ 0 h 3600859"/>
                  <a:gd name="connsiteX5" fmla="*/ 1600212 w 1617665"/>
                  <a:gd name="connsiteY5" fmla="*/ 34533 h 3600859"/>
                  <a:gd name="connsiteX6" fmla="*/ 1617665 w 1617665"/>
                  <a:gd name="connsiteY6" fmla="*/ 186034 h 3600859"/>
                  <a:gd name="connsiteX7" fmla="*/ 1559608 w 1617665"/>
                  <a:gd name="connsiteY7" fmla="*/ 2864598 h 3600859"/>
                  <a:gd name="connsiteX8" fmla="*/ 823347 w 1617665"/>
                  <a:gd name="connsiteY8" fmla="*/ 3600859 h 3600859"/>
                  <a:gd name="connsiteX9" fmla="*/ 87086 w 1617665"/>
                  <a:gd name="connsiteY9" fmla="*/ 2864598 h 3600859"/>
                  <a:gd name="connsiteX10" fmla="*/ 0 w 1617665"/>
                  <a:gd name="connsiteY10" fmla="*/ 229577 h 3600859"/>
                  <a:gd name="connsiteX11" fmla="*/ 18700 w 1617665"/>
                  <a:gd name="connsiteY11" fmla="*/ 76206 h 3600859"/>
                  <a:gd name="connsiteX12" fmla="*/ 34705 w 1617665"/>
                  <a:gd name="connsiteY12" fmla="*/ 21792 h 3600859"/>
                  <a:gd name="connsiteX13" fmla="*/ 87411 w 1617665"/>
                  <a:gd name="connsiteY13" fmla="*/ 32550 h 3600859"/>
                  <a:gd name="connsiteX14" fmla="*/ 180071 w 1617665"/>
                  <a:gd name="connsiteY14" fmla="*/ 67286 h 3600859"/>
                  <a:gd name="connsiteX15" fmla="*/ 389621 w 1617665"/>
                  <a:gd name="connsiteY15" fmla="*/ 284456 h 3600859"/>
                  <a:gd name="connsiteX16" fmla="*/ 484871 w 1617665"/>
                  <a:gd name="connsiteY16" fmla="*/ 509246 h 3600859"/>
                  <a:gd name="connsiteX17" fmla="*/ 515351 w 1617665"/>
                  <a:gd name="connsiteY17" fmla="*/ 1179806 h 3600859"/>
                  <a:gd name="connsiteX18" fmla="*/ 501064 w 1617665"/>
                  <a:gd name="connsiteY18" fmla="*/ 2116113 h 3600859"/>
                  <a:gd name="connsiteX19" fmla="*/ 355331 w 1617665"/>
                  <a:gd name="connsiteY19" fmla="*/ 2444726 h 3600859"/>
                  <a:gd name="connsiteX20" fmla="*/ 263891 w 1617665"/>
                  <a:gd name="connsiteY20" fmla="*/ 2726666 h 3600859"/>
                  <a:gd name="connsiteX21" fmla="*/ 309611 w 1617665"/>
                  <a:gd name="connsiteY21" fmla="*/ 3023846 h 3600859"/>
                  <a:gd name="connsiteX22" fmla="*/ 530591 w 1617665"/>
                  <a:gd name="connsiteY22" fmla="*/ 3251493 h 3600859"/>
                  <a:gd name="connsiteX23" fmla="*/ 843011 w 1617665"/>
                  <a:gd name="connsiteY23" fmla="*/ 3328646 h 3600859"/>
                  <a:gd name="connsiteX24" fmla="*/ 1158288 w 1617665"/>
                  <a:gd name="connsiteY24" fmla="*/ 3213394 h 3600859"/>
                  <a:gd name="connsiteX25" fmla="*/ 1334501 w 1617665"/>
                  <a:gd name="connsiteY25" fmla="*/ 2960028 h 3600859"/>
                  <a:gd name="connsiteX26" fmla="*/ 1345931 w 1617665"/>
                  <a:gd name="connsiteY26" fmla="*/ 2703806 h 3600859"/>
                  <a:gd name="connsiteX27" fmla="*/ 1284971 w 1617665"/>
                  <a:gd name="connsiteY27" fmla="*/ 2475206 h 3600859"/>
                  <a:gd name="connsiteX28" fmla="*/ 1185911 w 1617665"/>
                  <a:gd name="connsiteY28" fmla="*/ 2305661 h 3600859"/>
                  <a:gd name="connsiteX29" fmla="*/ 1119236 w 1617665"/>
                  <a:gd name="connsiteY29" fmla="*/ 2183741 h 3600859"/>
                  <a:gd name="connsiteX30" fmla="*/ 1109711 w 1617665"/>
                  <a:gd name="connsiteY30" fmla="*/ 2026578 h 3600859"/>
                  <a:gd name="connsiteX31" fmla="*/ 1109711 w 1617665"/>
                  <a:gd name="connsiteY31" fmla="*/ 669266 h 3600859"/>
                  <a:gd name="connsiteX32" fmla="*/ 1108714 w 1617665"/>
                  <a:gd name="connsiteY32" fmla="*/ 548745 h 3600859"/>
                  <a:gd name="connsiteX33" fmla="*/ 1107707 w 1617665"/>
                  <a:gd name="connsiteY33" fmla="*/ 530586 h 3600859"/>
                  <a:gd name="connsiteX34" fmla="*/ 1111121 w 1617665"/>
                  <a:gd name="connsiteY34" fmla="*/ 609824 h 3600859"/>
                  <a:gd name="connsiteX35" fmla="*/ 1117331 w 1617665"/>
                  <a:gd name="connsiteY35" fmla="*/ 516866 h 3600859"/>
                  <a:gd name="connsiteX36" fmla="*/ 1225916 w 1617665"/>
                  <a:gd name="connsiteY36" fmla="*/ 266358 h 3600859"/>
                  <a:gd name="connsiteX37" fmla="*/ 1498331 w 1617665"/>
                  <a:gd name="connsiteY37" fmla="*/ 29186 h 3600859"/>
                  <a:gd name="connsiteX38" fmla="*/ 1590428 w 1617665"/>
                  <a:gd name="connsiteY38" fmla="*/ 0 h 36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7665" h="3600859">
                    <a:moveTo>
                      <a:pt x="1106735" y="523891"/>
                    </a:moveTo>
                    <a:cubicBezTo>
                      <a:pt x="1106903" y="523454"/>
                      <a:pt x="1107213" y="524459"/>
                      <a:pt x="1107574" y="528177"/>
                    </a:cubicBezTo>
                    <a:cubicBezTo>
                      <a:pt x="1107618" y="528980"/>
                      <a:pt x="1107663" y="529783"/>
                      <a:pt x="1107707" y="530586"/>
                    </a:cubicBezTo>
                    <a:lnTo>
                      <a:pt x="1106735" y="523891"/>
                    </a:lnTo>
                    <a:close/>
                    <a:moveTo>
                      <a:pt x="1590428" y="0"/>
                    </a:moveTo>
                    <a:lnTo>
                      <a:pt x="1600212" y="34533"/>
                    </a:lnTo>
                    <a:cubicBezTo>
                      <a:pt x="1611608" y="84447"/>
                      <a:pt x="1617665" y="135206"/>
                      <a:pt x="1617665" y="186034"/>
                    </a:cubicBezTo>
                    <a:lnTo>
                      <a:pt x="1559608" y="2864598"/>
                    </a:lnTo>
                    <a:cubicBezTo>
                      <a:pt x="1559608" y="3271224"/>
                      <a:pt x="1229973" y="3600859"/>
                      <a:pt x="823347" y="3600859"/>
                    </a:cubicBezTo>
                    <a:cubicBezTo>
                      <a:pt x="416721" y="3600859"/>
                      <a:pt x="87086" y="3271224"/>
                      <a:pt x="87086" y="2864598"/>
                    </a:cubicBezTo>
                    <a:cubicBezTo>
                      <a:pt x="87086" y="1947553"/>
                      <a:pt x="0" y="1146622"/>
                      <a:pt x="0" y="229577"/>
                    </a:cubicBezTo>
                    <a:cubicBezTo>
                      <a:pt x="0" y="178749"/>
                      <a:pt x="6511" y="127309"/>
                      <a:pt x="18700" y="76206"/>
                    </a:cubicBezTo>
                    <a:lnTo>
                      <a:pt x="34705" y="21792"/>
                    </a:lnTo>
                    <a:lnTo>
                      <a:pt x="87411" y="32550"/>
                    </a:lnTo>
                    <a:cubicBezTo>
                      <a:pt x="123636" y="40616"/>
                      <a:pt x="156417" y="50617"/>
                      <a:pt x="180071" y="67286"/>
                    </a:cubicBezTo>
                    <a:cubicBezTo>
                      <a:pt x="274686" y="133961"/>
                      <a:pt x="338821" y="210796"/>
                      <a:pt x="389621" y="284456"/>
                    </a:cubicBezTo>
                    <a:cubicBezTo>
                      <a:pt x="440421" y="358116"/>
                      <a:pt x="463916" y="360021"/>
                      <a:pt x="484871" y="509246"/>
                    </a:cubicBezTo>
                    <a:cubicBezTo>
                      <a:pt x="505826" y="658471"/>
                      <a:pt x="512652" y="911995"/>
                      <a:pt x="515351" y="1179806"/>
                    </a:cubicBezTo>
                    <a:cubicBezTo>
                      <a:pt x="518050" y="1447617"/>
                      <a:pt x="527734" y="1905293"/>
                      <a:pt x="501064" y="2116113"/>
                    </a:cubicBezTo>
                    <a:cubicBezTo>
                      <a:pt x="474394" y="2326933"/>
                      <a:pt x="394860" y="2342967"/>
                      <a:pt x="355331" y="2444726"/>
                    </a:cubicBezTo>
                    <a:cubicBezTo>
                      <a:pt x="315802" y="2546485"/>
                      <a:pt x="271511" y="2630146"/>
                      <a:pt x="263891" y="2726666"/>
                    </a:cubicBezTo>
                    <a:cubicBezTo>
                      <a:pt x="256271" y="2823186"/>
                      <a:pt x="265161" y="2936375"/>
                      <a:pt x="309611" y="3023846"/>
                    </a:cubicBezTo>
                    <a:cubicBezTo>
                      <a:pt x="354061" y="3111317"/>
                      <a:pt x="441691" y="3200693"/>
                      <a:pt x="530591" y="3251493"/>
                    </a:cubicBezTo>
                    <a:cubicBezTo>
                      <a:pt x="619491" y="3302293"/>
                      <a:pt x="738395" y="3334996"/>
                      <a:pt x="843011" y="3328646"/>
                    </a:cubicBezTo>
                    <a:cubicBezTo>
                      <a:pt x="947627" y="3322296"/>
                      <a:pt x="1076373" y="3274830"/>
                      <a:pt x="1158288" y="3213394"/>
                    </a:cubicBezTo>
                    <a:cubicBezTo>
                      <a:pt x="1240203" y="3151958"/>
                      <a:pt x="1303227" y="3044959"/>
                      <a:pt x="1334501" y="2960028"/>
                    </a:cubicBezTo>
                    <a:cubicBezTo>
                      <a:pt x="1365775" y="2875097"/>
                      <a:pt x="1354186" y="2784610"/>
                      <a:pt x="1345931" y="2703806"/>
                    </a:cubicBezTo>
                    <a:cubicBezTo>
                      <a:pt x="1337676" y="2623002"/>
                      <a:pt x="1311641" y="2541563"/>
                      <a:pt x="1284971" y="2475206"/>
                    </a:cubicBezTo>
                    <a:cubicBezTo>
                      <a:pt x="1258301" y="2408849"/>
                      <a:pt x="1213533" y="2354238"/>
                      <a:pt x="1185911" y="2305661"/>
                    </a:cubicBezTo>
                    <a:cubicBezTo>
                      <a:pt x="1158289" y="2257084"/>
                      <a:pt x="1131936" y="2230255"/>
                      <a:pt x="1119236" y="2183741"/>
                    </a:cubicBezTo>
                    <a:cubicBezTo>
                      <a:pt x="1106536" y="2137227"/>
                      <a:pt x="1111298" y="2278990"/>
                      <a:pt x="1109711" y="2026578"/>
                    </a:cubicBezTo>
                    <a:cubicBezTo>
                      <a:pt x="1108124" y="1774166"/>
                      <a:pt x="1108441" y="920885"/>
                      <a:pt x="1109711" y="669266"/>
                    </a:cubicBezTo>
                    <a:cubicBezTo>
                      <a:pt x="1110029" y="606361"/>
                      <a:pt x="1109453" y="569581"/>
                      <a:pt x="1108714" y="548745"/>
                    </a:cubicBezTo>
                    <a:cubicBezTo>
                      <a:pt x="1108378" y="542692"/>
                      <a:pt x="1108043" y="536639"/>
                      <a:pt x="1107707" y="530586"/>
                    </a:cubicBezTo>
                    <a:cubicBezTo>
                      <a:pt x="1107854" y="531599"/>
                      <a:pt x="1110974" y="608811"/>
                      <a:pt x="1111121" y="609824"/>
                    </a:cubicBezTo>
                    <a:cubicBezTo>
                      <a:pt x="1112644" y="612047"/>
                      <a:pt x="1112489" y="533654"/>
                      <a:pt x="1117331" y="516866"/>
                    </a:cubicBezTo>
                    <a:cubicBezTo>
                      <a:pt x="1136698" y="449715"/>
                      <a:pt x="1162416" y="347638"/>
                      <a:pt x="1225916" y="266358"/>
                    </a:cubicBezTo>
                    <a:cubicBezTo>
                      <a:pt x="1289416" y="185078"/>
                      <a:pt x="1389429" y="94115"/>
                      <a:pt x="1498331" y="29186"/>
                    </a:cubicBezTo>
                    <a:lnTo>
                      <a:pt x="15904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 14">
                <a:extLst>
                  <a:ext uri="{FF2B5EF4-FFF2-40B4-BE49-F238E27FC236}">
                    <a16:creationId xmlns:a16="http://schemas.microsoft.com/office/drawing/2014/main" id="{F57698F0-3CF5-43C4-9B5C-10DF2E96DE31}"/>
                  </a:ext>
                </a:extLst>
              </p:cNvPr>
              <p:cNvSpPr/>
              <p:nvPr/>
            </p:nvSpPr>
            <p:spPr>
              <a:xfrm>
                <a:off x="1533525" y="2390775"/>
                <a:ext cx="1562100" cy="3334266"/>
              </a:xfrm>
              <a:custGeom>
                <a:avLst/>
                <a:gdLst>
                  <a:gd name="connsiteX0" fmla="*/ 0 w 1562100"/>
                  <a:gd name="connsiteY0" fmla="*/ 0 h 3334266"/>
                  <a:gd name="connsiteX1" fmla="*/ 200025 w 1562100"/>
                  <a:gd name="connsiteY1" fmla="*/ 200025 h 3334266"/>
                  <a:gd name="connsiteX2" fmla="*/ 342900 w 1562100"/>
                  <a:gd name="connsiteY2" fmla="*/ 390525 h 3334266"/>
                  <a:gd name="connsiteX3" fmla="*/ 371475 w 1562100"/>
                  <a:gd name="connsiteY3" fmla="*/ 762000 h 3334266"/>
                  <a:gd name="connsiteX4" fmla="*/ 381000 w 1562100"/>
                  <a:gd name="connsiteY4" fmla="*/ 1743075 h 3334266"/>
                  <a:gd name="connsiteX5" fmla="*/ 323850 w 1562100"/>
                  <a:gd name="connsiteY5" fmla="*/ 2057400 h 3334266"/>
                  <a:gd name="connsiteX6" fmla="*/ 180975 w 1562100"/>
                  <a:gd name="connsiteY6" fmla="*/ 2333625 h 3334266"/>
                  <a:gd name="connsiteX7" fmla="*/ 114300 w 1562100"/>
                  <a:gd name="connsiteY7" fmla="*/ 2571750 h 3334266"/>
                  <a:gd name="connsiteX8" fmla="*/ 152400 w 1562100"/>
                  <a:gd name="connsiteY8" fmla="*/ 2924175 h 3334266"/>
                  <a:gd name="connsiteX9" fmla="*/ 352425 w 1562100"/>
                  <a:gd name="connsiteY9" fmla="*/ 3171825 h 3334266"/>
                  <a:gd name="connsiteX10" fmla="*/ 504825 w 1562100"/>
                  <a:gd name="connsiteY10" fmla="*/ 3228975 h 3334266"/>
                  <a:gd name="connsiteX11" fmla="*/ 847725 w 1562100"/>
                  <a:gd name="connsiteY11" fmla="*/ 3333750 h 3334266"/>
                  <a:gd name="connsiteX12" fmla="*/ 1257300 w 1562100"/>
                  <a:gd name="connsiteY12" fmla="*/ 3181350 h 3334266"/>
                  <a:gd name="connsiteX13" fmla="*/ 1447800 w 1562100"/>
                  <a:gd name="connsiteY13" fmla="*/ 2838450 h 3334266"/>
                  <a:gd name="connsiteX14" fmla="*/ 1457325 w 1562100"/>
                  <a:gd name="connsiteY14" fmla="*/ 2447925 h 3334266"/>
                  <a:gd name="connsiteX15" fmla="*/ 1238250 w 1562100"/>
                  <a:gd name="connsiteY15" fmla="*/ 2057400 h 3334266"/>
                  <a:gd name="connsiteX16" fmla="*/ 1228725 w 1562100"/>
                  <a:gd name="connsiteY16" fmla="*/ 1228725 h 3334266"/>
                  <a:gd name="connsiteX17" fmla="*/ 1200150 w 1562100"/>
                  <a:gd name="connsiteY17" fmla="*/ 485775 h 3334266"/>
                  <a:gd name="connsiteX18" fmla="*/ 1390650 w 1562100"/>
                  <a:gd name="connsiteY18" fmla="*/ 190500 h 3334266"/>
                  <a:gd name="connsiteX19" fmla="*/ 1562100 w 1562100"/>
                  <a:gd name="connsiteY19" fmla="*/ 66675 h 333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2100" h="3334266">
                    <a:moveTo>
                      <a:pt x="0" y="0"/>
                    </a:moveTo>
                    <a:cubicBezTo>
                      <a:pt x="71437" y="67469"/>
                      <a:pt x="142875" y="134938"/>
                      <a:pt x="200025" y="200025"/>
                    </a:cubicBezTo>
                    <a:cubicBezTo>
                      <a:pt x="257175" y="265112"/>
                      <a:pt x="314325" y="296863"/>
                      <a:pt x="342900" y="390525"/>
                    </a:cubicBezTo>
                    <a:cubicBezTo>
                      <a:pt x="371475" y="484188"/>
                      <a:pt x="365125" y="536575"/>
                      <a:pt x="371475" y="762000"/>
                    </a:cubicBezTo>
                    <a:cubicBezTo>
                      <a:pt x="377825" y="987425"/>
                      <a:pt x="388938" y="1527175"/>
                      <a:pt x="381000" y="1743075"/>
                    </a:cubicBezTo>
                    <a:cubicBezTo>
                      <a:pt x="373062" y="1958975"/>
                      <a:pt x="357187" y="1958975"/>
                      <a:pt x="323850" y="2057400"/>
                    </a:cubicBezTo>
                    <a:cubicBezTo>
                      <a:pt x="290513" y="2155825"/>
                      <a:pt x="215900" y="2247900"/>
                      <a:pt x="180975" y="2333625"/>
                    </a:cubicBezTo>
                    <a:cubicBezTo>
                      <a:pt x="146050" y="2419350"/>
                      <a:pt x="119062" y="2473325"/>
                      <a:pt x="114300" y="2571750"/>
                    </a:cubicBezTo>
                    <a:cubicBezTo>
                      <a:pt x="109538" y="2670175"/>
                      <a:pt x="112713" y="2824163"/>
                      <a:pt x="152400" y="2924175"/>
                    </a:cubicBezTo>
                    <a:cubicBezTo>
                      <a:pt x="192087" y="3024187"/>
                      <a:pt x="293688" y="3121025"/>
                      <a:pt x="352425" y="3171825"/>
                    </a:cubicBezTo>
                    <a:cubicBezTo>
                      <a:pt x="411162" y="3222625"/>
                      <a:pt x="422275" y="3201987"/>
                      <a:pt x="504825" y="3228975"/>
                    </a:cubicBezTo>
                    <a:cubicBezTo>
                      <a:pt x="587375" y="3255963"/>
                      <a:pt x="722313" y="3341687"/>
                      <a:pt x="847725" y="3333750"/>
                    </a:cubicBezTo>
                    <a:cubicBezTo>
                      <a:pt x="973137" y="3325813"/>
                      <a:pt x="1157288" y="3263900"/>
                      <a:pt x="1257300" y="3181350"/>
                    </a:cubicBezTo>
                    <a:cubicBezTo>
                      <a:pt x="1357313" y="3098800"/>
                      <a:pt x="1414463" y="2960688"/>
                      <a:pt x="1447800" y="2838450"/>
                    </a:cubicBezTo>
                    <a:cubicBezTo>
                      <a:pt x="1481138" y="2716213"/>
                      <a:pt x="1492250" y="2578100"/>
                      <a:pt x="1457325" y="2447925"/>
                    </a:cubicBezTo>
                    <a:cubicBezTo>
                      <a:pt x="1422400" y="2317750"/>
                      <a:pt x="1276350" y="2260600"/>
                      <a:pt x="1238250" y="2057400"/>
                    </a:cubicBezTo>
                    <a:cubicBezTo>
                      <a:pt x="1200150" y="1854200"/>
                      <a:pt x="1235075" y="1490663"/>
                      <a:pt x="1228725" y="1228725"/>
                    </a:cubicBezTo>
                    <a:cubicBezTo>
                      <a:pt x="1222375" y="966788"/>
                      <a:pt x="1173163" y="658812"/>
                      <a:pt x="1200150" y="485775"/>
                    </a:cubicBezTo>
                    <a:cubicBezTo>
                      <a:pt x="1227137" y="312738"/>
                      <a:pt x="1330325" y="260350"/>
                      <a:pt x="1390650" y="190500"/>
                    </a:cubicBezTo>
                    <a:cubicBezTo>
                      <a:pt x="1450975" y="120650"/>
                      <a:pt x="1506537" y="93662"/>
                      <a:pt x="1562100" y="66675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막힌 원호 26">
                <a:extLst>
                  <a:ext uri="{FF2B5EF4-FFF2-40B4-BE49-F238E27FC236}">
                    <a16:creationId xmlns:a16="http://schemas.microsoft.com/office/drawing/2014/main" id="{A363675A-17DF-4DFA-9DD8-0A2CE06FB7CD}"/>
                  </a:ext>
                </a:extLst>
              </p:cNvPr>
              <p:cNvSpPr/>
              <p:nvPr/>
            </p:nvSpPr>
            <p:spPr>
              <a:xfrm>
                <a:off x="1431130" y="4098953"/>
                <a:ext cx="1785938" cy="1777643"/>
              </a:xfrm>
              <a:prstGeom prst="blockArc">
                <a:avLst>
                  <a:gd name="adj1" fmla="val 1788550"/>
                  <a:gd name="adj2" fmla="val 8914760"/>
                  <a:gd name="adj3" fmla="val 14867"/>
                </a:avLst>
              </a:prstGeom>
              <a:solidFill>
                <a:srgbClr val="4A3D3C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모서리가 둥근 직사각형 4">
              <a:extLst>
                <a:ext uri="{FF2B5EF4-FFF2-40B4-BE49-F238E27FC236}">
                  <a16:creationId xmlns:a16="http://schemas.microsoft.com/office/drawing/2014/main" id="{164DB005-7184-4D46-AC95-F6288C7F3306}"/>
                </a:ext>
              </a:extLst>
            </p:cNvPr>
            <p:cNvSpPr/>
            <p:nvPr/>
          </p:nvSpPr>
          <p:spPr>
            <a:xfrm>
              <a:off x="4080017" y="3007802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4">
              <a:extLst>
                <a:ext uri="{FF2B5EF4-FFF2-40B4-BE49-F238E27FC236}">
                  <a16:creationId xmlns:a16="http://schemas.microsoft.com/office/drawing/2014/main" id="{CC53B8EC-703F-4E00-9550-B4546C052109}"/>
                </a:ext>
              </a:extLst>
            </p:cNvPr>
            <p:cNvSpPr/>
            <p:nvPr/>
          </p:nvSpPr>
          <p:spPr>
            <a:xfrm>
              <a:off x="4080017" y="3157832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4">
              <a:extLst>
                <a:ext uri="{FF2B5EF4-FFF2-40B4-BE49-F238E27FC236}">
                  <a16:creationId xmlns:a16="http://schemas.microsoft.com/office/drawing/2014/main" id="{0FAFF584-9C17-4E80-9C2D-A3B9ABE89DDB}"/>
                </a:ext>
              </a:extLst>
            </p:cNvPr>
            <p:cNvSpPr/>
            <p:nvPr/>
          </p:nvSpPr>
          <p:spPr>
            <a:xfrm>
              <a:off x="4080017" y="3307862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4">
              <a:extLst>
                <a:ext uri="{FF2B5EF4-FFF2-40B4-BE49-F238E27FC236}">
                  <a16:creationId xmlns:a16="http://schemas.microsoft.com/office/drawing/2014/main" id="{D88A1B9B-31A7-4DC7-A429-7FAE12C45F5E}"/>
                </a:ext>
              </a:extLst>
            </p:cNvPr>
            <p:cNvSpPr/>
            <p:nvPr/>
          </p:nvSpPr>
          <p:spPr>
            <a:xfrm>
              <a:off x="4080017" y="345789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4">
              <a:extLst>
                <a:ext uri="{FF2B5EF4-FFF2-40B4-BE49-F238E27FC236}">
                  <a16:creationId xmlns:a16="http://schemas.microsoft.com/office/drawing/2014/main" id="{26FBDF84-3654-4D20-98EC-8387F451FA4C}"/>
                </a:ext>
              </a:extLst>
            </p:cNvPr>
            <p:cNvSpPr/>
            <p:nvPr/>
          </p:nvSpPr>
          <p:spPr>
            <a:xfrm>
              <a:off x="4080017" y="360792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4">
              <a:extLst>
                <a:ext uri="{FF2B5EF4-FFF2-40B4-BE49-F238E27FC236}">
                  <a16:creationId xmlns:a16="http://schemas.microsoft.com/office/drawing/2014/main" id="{064CD7EE-BA27-40D6-8F99-68F43DA2CC2D}"/>
                </a:ext>
              </a:extLst>
            </p:cNvPr>
            <p:cNvSpPr/>
            <p:nvPr/>
          </p:nvSpPr>
          <p:spPr>
            <a:xfrm>
              <a:off x="4080017" y="375795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4">
              <a:extLst>
                <a:ext uri="{FF2B5EF4-FFF2-40B4-BE49-F238E27FC236}">
                  <a16:creationId xmlns:a16="http://schemas.microsoft.com/office/drawing/2014/main" id="{C6D0EA25-1B88-4337-9057-95E6842801AD}"/>
                </a:ext>
              </a:extLst>
            </p:cNvPr>
            <p:cNvSpPr/>
            <p:nvPr/>
          </p:nvSpPr>
          <p:spPr>
            <a:xfrm>
              <a:off x="4080017" y="390798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43558FF9-CE41-4DB3-8AF3-0D6B10575BF9}"/>
                </a:ext>
              </a:extLst>
            </p:cNvPr>
            <p:cNvSpPr/>
            <p:nvPr/>
          </p:nvSpPr>
          <p:spPr>
            <a:xfrm>
              <a:off x="4080017" y="4058010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4">
              <a:extLst>
                <a:ext uri="{FF2B5EF4-FFF2-40B4-BE49-F238E27FC236}">
                  <a16:creationId xmlns:a16="http://schemas.microsoft.com/office/drawing/2014/main" id="{A465D650-46A8-4F15-A408-61D743A8C84C}"/>
                </a:ext>
              </a:extLst>
            </p:cNvPr>
            <p:cNvSpPr/>
            <p:nvPr/>
          </p:nvSpPr>
          <p:spPr>
            <a:xfrm>
              <a:off x="4080017" y="4208040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CC4DAC85-AE23-464E-9E9A-05A9423EEC5B}"/>
                </a:ext>
              </a:extLst>
            </p:cNvPr>
            <p:cNvSpPr/>
            <p:nvPr/>
          </p:nvSpPr>
          <p:spPr>
            <a:xfrm>
              <a:off x="4080017" y="4358070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8C5607-41D4-4322-BC39-DF2179DEAD95}"/>
                </a:ext>
              </a:extLst>
            </p:cNvPr>
            <p:cNvSpPr/>
            <p:nvPr/>
          </p:nvSpPr>
          <p:spPr>
            <a:xfrm>
              <a:off x="3918994" y="5031266"/>
              <a:ext cx="1461134" cy="75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A35243-5296-4E74-AA95-8F41C611FC1F}"/>
              </a:ext>
            </a:extLst>
          </p:cNvPr>
          <p:cNvGrpSpPr/>
          <p:nvPr/>
        </p:nvGrpSpPr>
        <p:grpSpPr>
          <a:xfrm>
            <a:off x="588207" y="5146350"/>
            <a:ext cx="717754" cy="1319708"/>
            <a:chOff x="3756592" y="1840988"/>
            <a:chExt cx="1785938" cy="433135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61F5D7-917A-4546-BC6B-68B6B985B80A}"/>
                </a:ext>
              </a:extLst>
            </p:cNvPr>
            <p:cNvGrpSpPr/>
            <p:nvPr/>
          </p:nvGrpSpPr>
          <p:grpSpPr>
            <a:xfrm>
              <a:off x="3756592" y="1840988"/>
              <a:ext cx="1785938" cy="4331357"/>
              <a:chOff x="1431130" y="1547508"/>
              <a:chExt cx="1785938" cy="4331357"/>
            </a:xfrm>
          </p:grpSpPr>
          <p:sp>
            <p:nvSpPr>
              <p:cNvPr id="61" name="모서리가 둥근 직사각형 4">
                <a:extLst>
                  <a:ext uri="{FF2B5EF4-FFF2-40B4-BE49-F238E27FC236}">
                    <a16:creationId xmlns:a16="http://schemas.microsoft.com/office/drawing/2014/main" id="{FE6DE145-2BA5-43C1-A8A3-39CD55D73C76}"/>
                  </a:ext>
                </a:extLst>
              </p:cNvPr>
              <p:cNvSpPr/>
              <p:nvPr/>
            </p:nvSpPr>
            <p:spPr>
              <a:xfrm>
                <a:off x="1506045" y="1547508"/>
                <a:ext cx="1617665" cy="4223657"/>
              </a:xfrm>
              <a:custGeom>
                <a:avLst/>
                <a:gdLst>
                  <a:gd name="connsiteX0" fmla="*/ 0 w 1472522"/>
                  <a:gd name="connsiteY0" fmla="*/ 736261 h 4223657"/>
                  <a:gd name="connsiteX1" fmla="*/ 736261 w 1472522"/>
                  <a:gd name="connsiteY1" fmla="*/ 0 h 4223657"/>
                  <a:gd name="connsiteX2" fmla="*/ 736261 w 1472522"/>
                  <a:gd name="connsiteY2" fmla="*/ 0 h 4223657"/>
                  <a:gd name="connsiteX3" fmla="*/ 1472522 w 1472522"/>
                  <a:gd name="connsiteY3" fmla="*/ 736261 h 4223657"/>
                  <a:gd name="connsiteX4" fmla="*/ 1472522 w 1472522"/>
                  <a:gd name="connsiteY4" fmla="*/ 3487396 h 4223657"/>
                  <a:gd name="connsiteX5" fmla="*/ 736261 w 1472522"/>
                  <a:gd name="connsiteY5" fmla="*/ 4223657 h 4223657"/>
                  <a:gd name="connsiteX6" fmla="*/ 736261 w 1472522"/>
                  <a:gd name="connsiteY6" fmla="*/ 4223657 h 4223657"/>
                  <a:gd name="connsiteX7" fmla="*/ 0 w 1472522"/>
                  <a:gd name="connsiteY7" fmla="*/ 3487396 h 4223657"/>
                  <a:gd name="connsiteX8" fmla="*/ 0 w 1472522"/>
                  <a:gd name="connsiteY8" fmla="*/ 736261 h 4223657"/>
                  <a:gd name="connsiteX0" fmla="*/ 0 w 1530579"/>
                  <a:gd name="connsiteY0" fmla="*/ 750775 h 4223657"/>
                  <a:gd name="connsiteX1" fmla="*/ 794318 w 1530579"/>
                  <a:gd name="connsiteY1" fmla="*/ 0 h 4223657"/>
                  <a:gd name="connsiteX2" fmla="*/ 794318 w 1530579"/>
                  <a:gd name="connsiteY2" fmla="*/ 0 h 4223657"/>
                  <a:gd name="connsiteX3" fmla="*/ 1530579 w 1530579"/>
                  <a:gd name="connsiteY3" fmla="*/ 736261 h 4223657"/>
                  <a:gd name="connsiteX4" fmla="*/ 1530579 w 1530579"/>
                  <a:gd name="connsiteY4" fmla="*/ 3487396 h 4223657"/>
                  <a:gd name="connsiteX5" fmla="*/ 794318 w 1530579"/>
                  <a:gd name="connsiteY5" fmla="*/ 4223657 h 4223657"/>
                  <a:gd name="connsiteX6" fmla="*/ 794318 w 1530579"/>
                  <a:gd name="connsiteY6" fmla="*/ 4223657 h 4223657"/>
                  <a:gd name="connsiteX7" fmla="*/ 58057 w 1530579"/>
                  <a:gd name="connsiteY7" fmla="*/ 3487396 h 4223657"/>
                  <a:gd name="connsiteX8" fmla="*/ 0 w 1530579"/>
                  <a:gd name="connsiteY8" fmla="*/ 750775 h 4223657"/>
                  <a:gd name="connsiteX0" fmla="*/ 0 w 1588636"/>
                  <a:gd name="connsiteY0" fmla="*/ 750775 h 4223657"/>
                  <a:gd name="connsiteX1" fmla="*/ 794318 w 1588636"/>
                  <a:gd name="connsiteY1" fmla="*/ 0 h 4223657"/>
                  <a:gd name="connsiteX2" fmla="*/ 794318 w 1588636"/>
                  <a:gd name="connsiteY2" fmla="*/ 0 h 4223657"/>
                  <a:gd name="connsiteX3" fmla="*/ 1588636 w 1588636"/>
                  <a:gd name="connsiteY3" fmla="*/ 808832 h 4223657"/>
                  <a:gd name="connsiteX4" fmla="*/ 1530579 w 1588636"/>
                  <a:gd name="connsiteY4" fmla="*/ 3487396 h 4223657"/>
                  <a:gd name="connsiteX5" fmla="*/ 794318 w 1588636"/>
                  <a:gd name="connsiteY5" fmla="*/ 4223657 h 4223657"/>
                  <a:gd name="connsiteX6" fmla="*/ 794318 w 1588636"/>
                  <a:gd name="connsiteY6" fmla="*/ 4223657 h 4223657"/>
                  <a:gd name="connsiteX7" fmla="*/ 58057 w 1588636"/>
                  <a:gd name="connsiteY7" fmla="*/ 3487396 h 4223657"/>
                  <a:gd name="connsiteX8" fmla="*/ 0 w 1588636"/>
                  <a:gd name="connsiteY8" fmla="*/ 750775 h 4223657"/>
                  <a:gd name="connsiteX0" fmla="*/ 0 w 1617665"/>
                  <a:gd name="connsiteY0" fmla="*/ 852375 h 4223657"/>
                  <a:gd name="connsiteX1" fmla="*/ 823347 w 1617665"/>
                  <a:gd name="connsiteY1" fmla="*/ 0 h 4223657"/>
                  <a:gd name="connsiteX2" fmla="*/ 823347 w 1617665"/>
                  <a:gd name="connsiteY2" fmla="*/ 0 h 4223657"/>
                  <a:gd name="connsiteX3" fmla="*/ 1617665 w 1617665"/>
                  <a:gd name="connsiteY3" fmla="*/ 808832 h 4223657"/>
                  <a:gd name="connsiteX4" fmla="*/ 1559608 w 1617665"/>
                  <a:gd name="connsiteY4" fmla="*/ 3487396 h 4223657"/>
                  <a:gd name="connsiteX5" fmla="*/ 823347 w 1617665"/>
                  <a:gd name="connsiteY5" fmla="*/ 4223657 h 4223657"/>
                  <a:gd name="connsiteX6" fmla="*/ 823347 w 1617665"/>
                  <a:gd name="connsiteY6" fmla="*/ 4223657 h 4223657"/>
                  <a:gd name="connsiteX7" fmla="*/ 87086 w 1617665"/>
                  <a:gd name="connsiteY7" fmla="*/ 3487396 h 4223657"/>
                  <a:gd name="connsiteX8" fmla="*/ 0 w 1617665"/>
                  <a:gd name="connsiteY8" fmla="*/ 852375 h 42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7665" h="4223657">
                    <a:moveTo>
                      <a:pt x="0" y="852375"/>
                    </a:moveTo>
                    <a:cubicBezTo>
                      <a:pt x="0" y="445749"/>
                      <a:pt x="416721" y="0"/>
                      <a:pt x="823347" y="0"/>
                    </a:cubicBezTo>
                    <a:lnTo>
                      <a:pt x="823347" y="0"/>
                    </a:lnTo>
                    <a:cubicBezTo>
                      <a:pt x="1229973" y="0"/>
                      <a:pt x="1617665" y="402206"/>
                      <a:pt x="1617665" y="808832"/>
                    </a:cubicBezTo>
                    <a:lnTo>
                      <a:pt x="1559608" y="3487396"/>
                    </a:lnTo>
                    <a:cubicBezTo>
                      <a:pt x="1559608" y="3894022"/>
                      <a:pt x="1229973" y="4223657"/>
                      <a:pt x="823347" y="4223657"/>
                    </a:cubicBezTo>
                    <a:lnTo>
                      <a:pt x="823347" y="4223657"/>
                    </a:lnTo>
                    <a:cubicBezTo>
                      <a:pt x="416721" y="4223657"/>
                      <a:pt x="87086" y="3894022"/>
                      <a:pt x="87086" y="3487396"/>
                    </a:cubicBezTo>
                    <a:cubicBezTo>
                      <a:pt x="87086" y="2570351"/>
                      <a:pt x="0" y="1769420"/>
                      <a:pt x="0" y="85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355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ED3AF9A-022A-46BE-9E69-23A8B6848064}"/>
                  </a:ext>
                </a:extLst>
              </p:cNvPr>
              <p:cNvSpPr/>
              <p:nvPr/>
            </p:nvSpPr>
            <p:spPr>
              <a:xfrm>
                <a:off x="1656922" y="4410591"/>
                <a:ext cx="1314450" cy="13144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4">
                <a:extLst>
                  <a:ext uri="{FF2B5EF4-FFF2-40B4-BE49-F238E27FC236}">
                    <a16:creationId xmlns:a16="http://schemas.microsoft.com/office/drawing/2014/main" id="{254BCDE8-BB31-48E6-B481-6C20C5D32941}"/>
                  </a:ext>
                </a:extLst>
              </p:cNvPr>
              <p:cNvSpPr/>
              <p:nvPr/>
            </p:nvSpPr>
            <p:spPr>
              <a:xfrm rot="10800000">
                <a:off x="1914526" y="4284720"/>
                <a:ext cx="819150" cy="327194"/>
              </a:xfrm>
              <a:prstGeom prst="roundRect">
                <a:avLst>
                  <a:gd name="adj" fmla="val 40966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4" name="자유형 13">
                <a:extLst>
                  <a:ext uri="{FF2B5EF4-FFF2-40B4-BE49-F238E27FC236}">
                    <a16:creationId xmlns:a16="http://schemas.microsoft.com/office/drawing/2014/main" id="{8875E840-EB80-4EBA-AB14-E491C4152033}"/>
                  </a:ext>
                </a:extLst>
              </p:cNvPr>
              <p:cNvSpPr/>
              <p:nvPr/>
            </p:nvSpPr>
            <p:spPr>
              <a:xfrm>
                <a:off x="1450147" y="2278006"/>
                <a:ext cx="1728000" cy="3600859"/>
              </a:xfrm>
              <a:custGeom>
                <a:avLst/>
                <a:gdLst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590428 w 1617665"/>
                  <a:gd name="connsiteY3" fmla="*/ 0 h 3600859"/>
                  <a:gd name="connsiteX4" fmla="*/ 1600212 w 1617665"/>
                  <a:gd name="connsiteY4" fmla="*/ 34533 h 3600859"/>
                  <a:gd name="connsiteX5" fmla="*/ 1617665 w 1617665"/>
                  <a:gd name="connsiteY5" fmla="*/ 186034 h 3600859"/>
                  <a:gd name="connsiteX6" fmla="*/ 1559608 w 1617665"/>
                  <a:gd name="connsiteY6" fmla="*/ 2864598 h 3600859"/>
                  <a:gd name="connsiteX7" fmla="*/ 823347 w 1617665"/>
                  <a:gd name="connsiteY7" fmla="*/ 3600859 h 3600859"/>
                  <a:gd name="connsiteX8" fmla="*/ 87086 w 1617665"/>
                  <a:gd name="connsiteY8" fmla="*/ 2864598 h 3600859"/>
                  <a:gd name="connsiteX9" fmla="*/ 0 w 1617665"/>
                  <a:gd name="connsiteY9" fmla="*/ 229577 h 3600859"/>
                  <a:gd name="connsiteX10" fmla="*/ 18700 w 1617665"/>
                  <a:gd name="connsiteY10" fmla="*/ 76206 h 3600859"/>
                  <a:gd name="connsiteX11" fmla="*/ 34705 w 1617665"/>
                  <a:gd name="connsiteY11" fmla="*/ 21792 h 3600859"/>
                  <a:gd name="connsiteX12" fmla="*/ 87411 w 1617665"/>
                  <a:gd name="connsiteY12" fmla="*/ 32550 h 3600859"/>
                  <a:gd name="connsiteX13" fmla="*/ 180071 w 1617665"/>
                  <a:gd name="connsiteY13" fmla="*/ 67286 h 3600859"/>
                  <a:gd name="connsiteX14" fmla="*/ 389621 w 1617665"/>
                  <a:gd name="connsiteY14" fmla="*/ 284456 h 3600859"/>
                  <a:gd name="connsiteX15" fmla="*/ 484871 w 1617665"/>
                  <a:gd name="connsiteY15" fmla="*/ 509246 h 3600859"/>
                  <a:gd name="connsiteX16" fmla="*/ 515351 w 1617665"/>
                  <a:gd name="connsiteY16" fmla="*/ 1179806 h 3600859"/>
                  <a:gd name="connsiteX17" fmla="*/ 501064 w 1617665"/>
                  <a:gd name="connsiteY17" fmla="*/ 2116113 h 3600859"/>
                  <a:gd name="connsiteX18" fmla="*/ 355331 w 1617665"/>
                  <a:gd name="connsiteY18" fmla="*/ 2444726 h 3600859"/>
                  <a:gd name="connsiteX19" fmla="*/ 263891 w 1617665"/>
                  <a:gd name="connsiteY19" fmla="*/ 2726666 h 3600859"/>
                  <a:gd name="connsiteX20" fmla="*/ 309611 w 1617665"/>
                  <a:gd name="connsiteY20" fmla="*/ 3023846 h 3600859"/>
                  <a:gd name="connsiteX21" fmla="*/ 530591 w 1617665"/>
                  <a:gd name="connsiteY21" fmla="*/ 3251493 h 3600859"/>
                  <a:gd name="connsiteX22" fmla="*/ 843011 w 1617665"/>
                  <a:gd name="connsiteY22" fmla="*/ 3328646 h 3600859"/>
                  <a:gd name="connsiteX23" fmla="*/ 1158288 w 1617665"/>
                  <a:gd name="connsiteY23" fmla="*/ 3213394 h 3600859"/>
                  <a:gd name="connsiteX24" fmla="*/ 1334501 w 1617665"/>
                  <a:gd name="connsiteY24" fmla="*/ 2960028 h 3600859"/>
                  <a:gd name="connsiteX25" fmla="*/ 1345931 w 1617665"/>
                  <a:gd name="connsiteY25" fmla="*/ 2703806 h 3600859"/>
                  <a:gd name="connsiteX26" fmla="*/ 1284971 w 1617665"/>
                  <a:gd name="connsiteY26" fmla="*/ 2475206 h 3600859"/>
                  <a:gd name="connsiteX27" fmla="*/ 1185911 w 1617665"/>
                  <a:gd name="connsiteY27" fmla="*/ 2305661 h 3600859"/>
                  <a:gd name="connsiteX28" fmla="*/ 1119236 w 1617665"/>
                  <a:gd name="connsiteY28" fmla="*/ 2183741 h 3600859"/>
                  <a:gd name="connsiteX29" fmla="*/ 1109711 w 1617665"/>
                  <a:gd name="connsiteY29" fmla="*/ 2026578 h 3600859"/>
                  <a:gd name="connsiteX30" fmla="*/ 1109711 w 1617665"/>
                  <a:gd name="connsiteY30" fmla="*/ 669266 h 3600859"/>
                  <a:gd name="connsiteX31" fmla="*/ 1108714 w 1617665"/>
                  <a:gd name="connsiteY31" fmla="*/ 548745 h 3600859"/>
                  <a:gd name="connsiteX32" fmla="*/ 1107707 w 1617665"/>
                  <a:gd name="connsiteY32" fmla="*/ 530586 h 3600859"/>
                  <a:gd name="connsiteX33" fmla="*/ 1108149 w 1617665"/>
                  <a:gd name="connsiteY33" fmla="*/ 533624 h 3600859"/>
                  <a:gd name="connsiteX34" fmla="*/ 1117331 w 1617665"/>
                  <a:gd name="connsiteY34" fmla="*/ 516866 h 3600859"/>
                  <a:gd name="connsiteX35" fmla="*/ 1225916 w 1617665"/>
                  <a:gd name="connsiteY35" fmla="*/ 266358 h 3600859"/>
                  <a:gd name="connsiteX36" fmla="*/ 1498331 w 1617665"/>
                  <a:gd name="connsiteY36" fmla="*/ 29186 h 3600859"/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106735 w 1617665"/>
                  <a:gd name="connsiteY3" fmla="*/ 523891 h 3600859"/>
                  <a:gd name="connsiteX4" fmla="*/ 1590428 w 1617665"/>
                  <a:gd name="connsiteY4" fmla="*/ 0 h 3600859"/>
                  <a:gd name="connsiteX5" fmla="*/ 1600212 w 1617665"/>
                  <a:gd name="connsiteY5" fmla="*/ 34533 h 3600859"/>
                  <a:gd name="connsiteX6" fmla="*/ 1617665 w 1617665"/>
                  <a:gd name="connsiteY6" fmla="*/ 186034 h 3600859"/>
                  <a:gd name="connsiteX7" fmla="*/ 1559608 w 1617665"/>
                  <a:gd name="connsiteY7" fmla="*/ 2864598 h 3600859"/>
                  <a:gd name="connsiteX8" fmla="*/ 823347 w 1617665"/>
                  <a:gd name="connsiteY8" fmla="*/ 3600859 h 3600859"/>
                  <a:gd name="connsiteX9" fmla="*/ 87086 w 1617665"/>
                  <a:gd name="connsiteY9" fmla="*/ 2864598 h 3600859"/>
                  <a:gd name="connsiteX10" fmla="*/ 0 w 1617665"/>
                  <a:gd name="connsiteY10" fmla="*/ 229577 h 3600859"/>
                  <a:gd name="connsiteX11" fmla="*/ 18700 w 1617665"/>
                  <a:gd name="connsiteY11" fmla="*/ 76206 h 3600859"/>
                  <a:gd name="connsiteX12" fmla="*/ 34705 w 1617665"/>
                  <a:gd name="connsiteY12" fmla="*/ 21792 h 3600859"/>
                  <a:gd name="connsiteX13" fmla="*/ 87411 w 1617665"/>
                  <a:gd name="connsiteY13" fmla="*/ 32550 h 3600859"/>
                  <a:gd name="connsiteX14" fmla="*/ 180071 w 1617665"/>
                  <a:gd name="connsiteY14" fmla="*/ 67286 h 3600859"/>
                  <a:gd name="connsiteX15" fmla="*/ 389621 w 1617665"/>
                  <a:gd name="connsiteY15" fmla="*/ 284456 h 3600859"/>
                  <a:gd name="connsiteX16" fmla="*/ 484871 w 1617665"/>
                  <a:gd name="connsiteY16" fmla="*/ 509246 h 3600859"/>
                  <a:gd name="connsiteX17" fmla="*/ 515351 w 1617665"/>
                  <a:gd name="connsiteY17" fmla="*/ 1179806 h 3600859"/>
                  <a:gd name="connsiteX18" fmla="*/ 501064 w 1617665"/>
                  <a:gd name="connsiteY18" fmla="*/ 2116113 h 3600859"/>
                  <a:gd name="connsiteX19" fmla="*/ 355331 w 1617665"/>
                  <a:gd name="connsiteY19" fmla="*/ 2444726 h 3600859"/>
                  <a:gd name="connsiteX20" fmla="*/ 263891 w 1617665"/>
                  <a:gd name="connsiteY20" fmla="*/ 2726666 h 3600859"/>
                  <a:gd name="connsiteX21" fmla="*/ 309611 w 1617665"/>
                  <a:gd name="connsiteY21" fmla="*/ 3023846 h 3600859"/>
                  <a:gd name="connsiteX22" fmla="*/ 530591 w 1617665"/>
                  <a:gd name="connsiteY22" fmla="*/ 3251493 h 3600859"/>
                  <a:gd name="connsiteX23" fmla="*/ 843011 w 1617665"/>
                  <a:gd name="connsiteY23" fmla="*/ 3328646 h 3600859"/>
                  <a:gd name="connsiteX24" fmla="*/ 1158288 w 1617665"/>
                  <a:gd name="connsiteY24" fmla="*/ 3213394 h 3600859"/>
                  <a:gd name="connsiteX25" fmla="*/ 1334501 w 1617665"/>
                  <a:gd name="connsiteY25" fmla="*/ 2960028 h 3600859"/>
                  <a:gd name="connsiteX26" fmla="*/ 1345931 w 1617665"/>
                  <a:gd name="connsiteY26" fmla="*/ 2703806 h 3600859"/>
                  <a:gd name="connsiteX27" fmla="*/ 1284971 w 1617665"/>
                  <a:gd name="connsiteY27" fmla="*/ 2475206 h 3600859"/>
                  <a:gd name="connsiteX28" fmla="*/ 1185911 w 1617665"/>
                  <a:gd name="connsiteY28" fmla="*/ 2305661 h 3600859"/>
                  <a:gd name="connsiteX29" fmla="*/ 1119236 w 1617665"/>
                  <a:gd name="connsiteY29" fmla="*/ 2183741 h 3600859"/>
                  <a:gd name="connsiteX30" fmla="*/ 1109711 w 1617665"/>
                  <a:gd name="connsiteY30" fmla="*/ 2026578 h 3600859"/>
                  <a:gd name="connsiteX31" fmla="*/ 1109711 w 1617665"/>
                  <a:gd name="connsiteY31" fmla="*/ 669266 h 3600859"/>
                  <a:gd name="connsiteX32" fmla="*/ 1108714 w 1617665"/>
                  <a:gd name="connsiteY32" fmla="*/ 548745 h 3600859"/>
                  <a:gd name="connsiteX33" fmla="*/ 1107707 w 1617665"/>
                  <a:gd name="connsiteY33" fmla="*/ 530586 h 3600859"/>
                  <a:gd name="connsiteX34" fmla="*/ 1111121 w 1617665"/>
                  <a:gd name="connsiteY34" fmla="*/ 609824 h 3600859"/>
                  <a:gd name="connsiteX35" fmla="*/ 1117331 w 1617665"/>
                  <a:gd name="connsiteY35" fmla="*/ 516866 h 3600859"/>
                  <a:gd name="connsiteX36" fmla="*/ 1225916 w 1617665"/>
                  <a:gd name="connsiteY36" fmla="*/ 266358 h 3600859"/>
                  <a:gd name="connsiteX37" fmla="*/ 1498331 w 1617665"/>
                  <a:gd name="connsiteY37" fmla="*/ 29186 h 3600859"/>
                  <a:gd name="connsiteX38" fmla="*/ 1590428 w 1617665"/>
                  <a:gd name="connsiteY38" fmla="*/ 0 h 36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7665" h="3600859">
                    <a:moveTo>
                      <a:pt x="1106735" y="523891"/>
                    </a:moveTo>
                    <a:cubicBezTo>
                      <a:pt x="1106903" y="523454"/>
                      <a:pt x="1107213" y="524459"/>
                      <a:pt x="1107574" y="528177"/>
                    </a:cubicBezTo>
                    <a:cubicBezTo>
                      <a:pt x="1107618" y="528980"/>
                      <a:pt x="1107663" y="529783"/>
                      <a:pt x="1107707" y="530586"/>
                    </a:cubicBezTo>
                    <a:lnTo>
                      <a:pt x="1106735" y="523891"/>
                    </a:lnTo>
                    <a:close/>
                    <a:moveTo>
                      <a:pt x="1590428" y="0"/>
                    </a:moveTo>
                    <a:lnTo>
                      <a:pt x="1600212" y="34533"/>
                    </a:lnTo>
                    <a:cubicBezTo>
                      <a:pt x="1611608" y="84447"/>
                      <a:pt x="1617665" y="135206"/>
                      <a:pt x="1617665" y="186034"/>
                    </a:cubicBezTo>
                    <a:lnTo>
                      <a:pt x="1559608" y="2864598"/>
                    </a:lnTo>
                    <a:cubicBezTo>
                      <a:pt x="1559608" y="3271224"/>
                      <a:pt x="1229973" y="3600859"/>
                      <a:pt x="823347" y="3600859"/>
                    </a:cubicBezTo>
                    <a:cubicBezTo>
                      <a:pt x="416721" y="3600859"/>
                      <a:pt x="87086" y="3271224"/>
                      <a:pt x="87086" y="2864598"/>
                    </a:cubicBezTo>
                    <a:cubicBezTo>
                      <a:pt x="87086" y="1947553"/>
                      <a:pt x="0" y="1146622"/>
                      <a:pt x="0" y="229577"/>
                    </a:cubicBezTo>
                    <a:cubicBezTo>
                      <a:pt x="0" y="178749"/>
                      <a:pt x="6511" y="127309"/>
                      <a:pt x="18700" y="76206"/>
                    </a:cubicBezTo>
                    <a:lnTo>
                      <a:pt x="34705" y="21792"/>
                    </a:lnTo>
                    <a:lnTo>
                      <a:pt x="87411" y="32550"/>
                    </a:lnTo>
                    <a:cubicBezTo>
                      <a:pt x="123636" y="40616"/>
                      <a:pt x="156417" y="50617"/>
                      <a:pt x="180071" y="67286"/>
                    </a:cubicBezTo>
                    <a:cubicBezTo>
                      <a:pt x="274686" y="133961"/>
                      <a:pt x="338821" y="210796"/>
                      <a:pt x="389621" y="284456"/>
                    </a:cubicBezTo>
                    <a:cubicBezTo>
                      <a:pt x="440421" y="358116"/>
                      <a:pt x="463916" y="360021"/>
                      <a:pt x="484871" y="509246"/>
                    </a:cubicBezTo>
                    <a:cubicBezTo>
                      <a:pt x="505826" y="658471"/>
                      <a:pt x="512652" y="911995"/>
                      <a:pt x="515351" y="1179806"/>
                    </a:cubicBezTo>
                    <a:cubicBezTo>
                      <a:pt x="518050" y="1447617"/>
                      <a:pt x="527734" y="1905293"/>
                      <a:pt x="501064" y="2116113"/>
                    </a:cubicBezTo>
                    <a:cubicBezTo>
                      <a:pt x="474394" y="2326933"/>
                      <a:pt x="394860" y="2342967"/>
                      <a:pt x="355331" y="2444726"/>
                    </a:cubicBezTo>
                    <a:cubicBezTo>
                      <a:pt x="315802" y="2546485"/>
                      <a:pt x="271511" y="2630146"/>
                      <a:pt x="263891" y="2726666"/>
                    </a:cubicBezTo>
                    <a:cubicBezTo>
                      <a:pt x="256271" y="2823186"/>
                      <a:pt x="265161" y="2936375"/>
                      <a:pt x="309611" y="3023846"/>
                    </a:cubicBezTo>
                    <a:cubicBezTo>
                      <a:pt x="354061" y="3111317"/>
                      <a:pt x="441691" y="3200693"/>
                      <a:pt x="530591" y="3251493"/>
                    </a:cubicBezTo>
                    <a:cubicBezTo>
                      <a:pt x="619491" y="3302293"/>
                      <a:pt x="738395" y="3334996"/>
                      <a:pt x="843011" y="3328646"/>
                    </a:cubicBezTo>
                    <a:cubicBezTo>
                      <a:pt x="947627" y="3322296"/>
                      <a:pt x="1076373" y="3274830"/>
                      <a:pt x="1158288" y="3213394"/>
                    </a:cubicBezTo>
                    <a:cubicBezTo>
                      <a:pt x="1240203" y="3151958"/>
                      <a:pt x="1303227" y="3044959"/>
                      <a:pt x="1334501" y="2960028"/>
                    </a:cubicBezTo>
                    <a:cubicBezTo>
                      <a:pt x="1365775" y="2875097"/>
                      <a:pt x="1354186" y="2784610"/>
                      <a:pt x="1345931" y="2703806"/>
                    </a:cubicBezTo>
                    <a:cubicBezTo>
                      <a:pt x="1337676" y="2623002"/>
                      <a:pt x="1311641" y="2541563"/>
                      <a:pt x="1284971" y="2475206"/>
                    </a:cubicBezTo>
                    <a:cubicBezTo>
                      <a:pt x="1258301" y="2408849"/>
                      <a:pt x="1213533" y="2354238"/>
                      <a:pt x="1185911" y="2305661"/>
                    </a:cubicBezTo>
                    <a:cubicBezTo>
                      <a:pt x="1158289" y="2257084"/>
                      <a:pt x="1131936" y="2230255"/>
                      <a:pt x="1119236" y="2183741"/>
                    </a:cubicBezTo>
                    <a:cubicBezTo>
                      <a:pt x="1106536" y="2137227"/>
                      <a:pt x="1111298" y="2278990"/>
                      <a:pt x="1109711" y="2026578"/>
                    </a:cubicBezTo>
                    <a:cubicBezTo>
                      <a:pt x="1108124" y="1774166"/>
                      <a:pt x="1108441" y="920885"/>
                      <a:pt x="1109711" y="669266"/>
                    </a:cubicBezTo>
                    <a:cubicBezTo>
                      <a:pt x="1110029" y="606361"/>
                      <a:pt x="1109453" y="569581"/>
                      <a:pt x="1108714" y="548745"/>
                    </a:cubicBezTo>
                    <a:cubicBezTo>
                      <a:pt x="1108378" y="542692"/>
                      <a:pt x="1108043" y="536639"/>
                      <a:pt x="1107707" y="530586"/>
                    </a:cubicBezTo>
                    <a:cubicBezTo>
                      <a:pt x="1107854" y="531599"/>
                      <a:pt x="1110974" y="608811"/>
                      <a:pt x="1111121" y="609824"/>
                    </a:cubicBezTo>
                    <a:cubicBezTo>
                      <a:pt x="1112644" y="612047"/>
                      <a:pt x="1112489" y="533654"/>
                      <a:pt x="1117331" y="516866"/>
                    </a:cubicBezTo>
                    <a:cubicBezTo>
                      <a:pt x="1136698" y="449715"/>
                      <a:pt x="1162416" y="347638"/>
                      <a:pt x="1225916" y="266358"/>
                    </a:cubicBezTo>
                    <a:cubicBezTo>
                      <a:pt x="1289416" y="185078"/>
                      <a:pt x="1389429" y="94115"/>
                      <a:pt x="1498331" y="29186"/>
                    </a:cubicBezTo>
                    <a:lnTo>
                      <a:pt x="15904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 14">
                <a:extLst>
                  <a:ext uri="{FF2B5EF4-FFF2-40B4-BE49-F238E27FC236}">
                    <a16:creationId xmlns:a16="http://schemas.microsoft.com/office/drawing/2014/main" id="{3502382D-64C8-4447-B574-D45FEDE6E136}"/>
                  </a:ext>
                </a:extLst>
              </p:cNvPr>
              <p:cNvSpPr/>
              <p:nvPr/>
            </p:nvSpPr>
            <p:spPr>
              <a:xfrm>
                <a:off x="1533525" y="2390775"/>
                <a:ext cx="1562100" cy="3334266"/>
              </a:xfrm>
              <a:custGeom>
                <a:avLst/>
                <a:gdLst>
                  <a:gd name="connsiteX0" fmla="*/ 0 w 1562100"/>
                  <a:gd name="connsiteY0" fmla="*/ 0 h 3334266"/>
                  <a:gd name="connsiteX1" fmla="*/ 200025 w 1562100"/>
                  <a:gd name="connsiteY1" fmla="*/ 200025 h 3334266"/>
                  <a:gd name="connsiteX2" fmla="*/ 342900 w 1562100"/>
                  <a:gd name="connsiteY2" fmla="*/ 390525 h 3334266"/>
                  <a:gd name="connsiteX3" fmla="*/ 371475 w 1562100"/>
                  <a:gd name="connsiteY3" fmla="*/ 762000 h 3334266"/>
                  <a:gd name="connsiteX4" fmla="*/ 381000 w 1562100"/>
                  <a:gd name="connsiteY4" fmla="*/ 1743075 h 3334266"/>
                  <a:gd name="connsiteX5" fmla="*/ 323850 w 1562100"/>
                  <a:gd name="connsiteY5" fmla="*/ 2057400 h 3334266"/>
                  <a:gd name="connsiteX6" fmla="*/ 180975 w 1562100"/>
                  <a:gd name="connsiteY6" fmla="*/ 2333625 h 3334266"/>
                  <a:gd name="connsiteX7" fmla="*/ 114300 w 1562100"/>
                  <a:gd name="connsiteY7" fmla="*/ 2571750 h 3334266"/>
                  <a:gd name="connsiteX8" fmla="*/ 152400 w 1562100"/>
                  <a:gd name="connsiteY8" fmla="*/ 2924175 h 3334266"/>
                  <a:gd name="connsiteX9" fmla="*/ 352425 w 1562100"/>
                  <a:gd name="connsiteY9" fmla="*/ 3171825 h 3334266"/>
                  <a:gd name="connsiteX10" fmla="*/ 504825 w 1562100"/>
                  <a:gd name="connsiteY10" fmla="*/ 3228975 h 3334266"/>
                  <a:gd name="connsiteX11" fmla="*/ 847725 w 1562100"/>
                  <a:gd name="connsiteY11" fmla="*/ 3333750 h 3334266"/>
                  <a:gd name="connsiteX12" fmla="*/ 1257300 w 1562100"/>
                  <a:gd name="connsiteY12" fmla="*/ 3181350 h 3334266"/>
                  <a:gd name="connsiteX13" fmla="*/ 1447800 w 1562100"/>
                  <a:gd name="connsiteY13" fmla="*/ 2838450 h 3334266"/>
                  <a:gd name="connsiteX14" fmla="*/ 1457325 w 1562100"/>
                  <a:gd name="connsiteY14" fmla="*/ 2447925 h 3334266"/>
                  <a:gd name="connsiteX15" fmla="*/ 1238250 w 1562100"/>
                  <a:gd name="connsiteY15" fmla="*/ 2057400 h 3334266"/>
                  <a:gd name="connsiteX16" fmla="*/ 1228725 w 1562100"/>
                  <a:gd name="connsiteY16" fmla="*/ 1228725 h 3334266"/>
                  <a:gd name="connsiteX17" fmla="*/ 1200150 w 1562100"/>
                  <a:gd name="connsiteY17" fmla="*/ 485775 h 3334266"/>
                  <a:gd name="connsiteX18" fmla="*/ 1390650 w 1562100"/>
                  <a:gd name="connsiteY18" fmla="*/ 190500 h 3334266"/>
                  <a:gd name="connsiteX19" fmla="*/ 1562100 w 1562100"/>
                  <a:gd name="connsiteY19" fmla="*/ 66675 h 333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2100" h="3334266">
                    <a:moveTo>
                      <a:pt x="0" y="0"/>
                    </a:moveTo>
                    <a:cubicBezTo>
                      <a:pt x="71437" y="67469"/>
                      <a:pt x="142875" y="134938"/>
                      <a:pt x="200025" y="200025"/>
                    </a:cubicBezTo>
                    <a:cubicBezTo>
                      <a:pt x="257175" y="265112"/>
                      <a:pt x="314325" y="296863"/>
                      <a:pt x="342900" y="390525"/>
                    </a:cubicBezTo>
                    <a:cubicBezTo>
                      <a:pt x="371475" y="484188"/>
                      <a:pt x="365125" y="536575"/>
                      <a:pt x="371475" y="762000"/>
                    </a:cubicBezTo>
                    <a:cubicBezTo>
                      <a:pt x="377825" y="987425"/>
                      <a:pt x="388938" y="1527175"/>
                      <a:pt x="381000" y="1743075"/>
                    </a:cubicBezTo>
                    <a:cubicBezTo>
                      <a:pt x="373062" y="1958975"/>
                      <a:pt x="357187" y="1958975"/>
                      <a:pt x="323850" y="2057400"/>
                    </a:cubicBezTo>
                    <a:cubicBezTo>
                      <a:pt x="290513" y="2155825"/>
                      <a:pt x="215900" y="2247900"/>
                      <a:pt x="180975" y="2333625"/>
                    </a:cubicBezTo>
                    <a:cubicBezTo>
                      <a:pt x="146050" y="2419350"/>
                      <a:pt x="119062" y="2473325"/>
                      <a:pt x="114300" y="2571750"/>
                    </a:cubicBezTo>
                    <a:cubicBezTo>
                      <a:pt x="109538" y="2670175"/>
                      <a:pt x="112713" y="2824163"/>
                      <a:pt x="152400" y="2924175"/>
                    </a:cubicBezTo>
                    <a:cubicBezTo>
                      <a:pt x="192087" y="3024187"/>
                      <a:pt x="293688" y="3121025"/>
                      <a:pt x="352425" y="3171825"/>
                    </a:cubicBezTo>
                    <a:cubicBezTo>
                      <a:pt x="411162" y="3222625"/>
                      <a:pt x="422275" y="3201987"/>
                      <a:pt x="504825" y="3228975"/>
                    </a:cubicBezTo>
                    <a:cubicBezTo>
                      <a:pt x="587375" y="3255963"/>
                      <a:pt x="722313" y="3341687"/>
                      <a:pt x="847725" y="3333750"/>
                    </a:cubicBezTo>
                    <a:cubicBezTo>
                      <a:pt x="973137" y="3325813"/>
                      <a:pt x="1157288" y="3263900"/>
                      <a:pt x="1257300" y="3181350"/>
                    </a:cubicBezTo>
                    <a:cubicBezTo>
                      <a:pt x="1357313" y="3098800"/>
                      <a:pt x="1414463" y="2960688"/>
                      <a:pt x="1447800" y="2838450"/>
                    </a:cubicBezTo>
                    <a:cubicBezTo>
                      <a:pt x="1481138" y="2716213"/>
                      <a:pt x="1492250" y="2578100"/>
                      <a:pt x="1457325" y="2447925"/>
                    </a:cubicBezTo>
                    <a:cubicBezTo>
                      <a:pt x="1422400" y="2317750"/>
                      <a:pt x="1276350" y="2260600"/>
                      <a:pt x="1238250" y="2057400"/>
                    </a:cubicBezTo>
                    <a:cubicBezTo>
                      <a:pt x="1200150" y="1854200"/>
                      <a:pt x="1235075" y="1490663"/>
                      <a:pt x="1228725" y="1228725"/>
                    </a:cubicBezTo>
                    <a:cubicBezTo>
                      <a:pt x="1222375" y="966788"/>
                      <a:pt x="1173163" y="658812"/>
                      <a:pt x="1200150" y="485775"/>
                    </a:cubicBezTo>
                    <a:cubicBezTo>
                      <a:pt x="1227137" y="312738"/>
                      <a:pt x="1330325" y="260350"/>
                      <a:pt x="1390650" y="190500"/>
                    </a:cubicBezTo>
                    <a:cubicBezTo>
                      <a:pt x="1450975" y="120650"/>
                      <a:pt x="1506537" y="93662"/>
                      <a:pt x="1562100" y="66675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막힌 원호 65">
                <a:extLst>
                  <a:ext uri="{FF2B5EF4-FFF2-40B4-BE49-F238E27FC236}">
                    <a16:creationId xmlns:a16="http://schemas.microsoft.com/office/drawing/2014/main" id="{13E70E52-2A4E-4562-B346-B4DD96425F8D}"/>
                  </a:ext>
                </a:extLst>
              </p:cNvPr>
              <p:cNvSpPr/>
              <p:nvPr/>
            </p:nvSpPr>
            <p:spPr>
              <a:xfrm>
                <a:off x="1431130" y="4098953"/>
                <a:ext cx="1785938" cy="1777643"/>
              </a:xfrm>
              <a:prstGeom prst="blockArc">
                <a:avLst>
                  <a:gd name="adj1" fmla="val 1788550"/>
                  <a:gd name="adj2" fmla="val 8914760"/>
                  <a:gd name="adj3" fmla="val 14867"/>
                </a:avLst>
              </a:prstGeom>
              <a:solidFill>
                <a:srgbClr val="4A3D3C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모서리가 둥근 직사각형 4">
              <a:extLst>
                <a:ext uri="{FF2B5EF4-FFF2-40B4-BE49-F238E27FC236}">
                  <a16:creationId xmlns:a16="http://schemas.microsoft.com/office/drawing/2014/main" id="{9EA8FFBB-8A8A-4A1C-B8C0-9E9058CD65E0}"/>
                </a:ext>
              </a:extLst>
            </p:cNvPr>
            <p:cNvSpPr/>
            <p:nvPr/>
          </p:nvSpPr>
          <p:spPr>
            <a:xfrm>
              <a:off x="4080017" y="3007802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4">
              <a:extLst>
                <a:ext uri="{FF2B5EF4-FFF2-40B4-BE49-F238E27FC236}">
                  <a16:creationId xmlns:a16="http://schemas.microsoft.com/office/drawing/2014/main" id="{E621B583-A852-4D37-ACD7-8BB09F1F9037}"/>
                </a:ext>
              </a:extLst>
            </p:cNvPr>
            <p:cNvSpPr/>
            <p:nvPr/>
          </p:nvSpPr>
          <p:spPr>
            <a:xfrm>
              <a:off x="4080017" y="3157832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4">
              <a:extLst>
                <a:ext uri="{FF2B5EF4-FFF2-40B4-BE49-F238E27FC236}">
                  <a16:creationId xmlns:a16="http://schemas.microsoft.com/office/drawing/2014/main" id="{7D7265E5-C6F5-4B49-B308-93B06D7AB5E2}"/>
                </a:ext>
              </a:extLst>
            </p:cNvPr>
            <p:cNvSpPr/>
            <p:nvPr/>
          </p:nvSpPr>
          <p:spPr>
            <a:xfrm>
              <a:off x="4080017" y="3307862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4">
              <a:extLst>
                <a:ext uri="{FF2B5EF4-FFF2-40B4-BE49-F238E27FC236}">
                  <a16:creationId xmlns:a16="http://schemas.microsoft.com/office/drawing/2014/main" id="{27499C63-2F16-4723-9AEB-F109C4486F11}"/>
                </a:ext>
              </a:extLst>
            </p:cNvPr>
            <p:cNvSpPr/>
            <p:nvPr/>
          </p:nvSpPr>
          <p:spPr>
            <a:xfrm>
              <a:off x="4080017" y="345789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4">
              <a:extLst>
                <a:ext uri="{FF2B5EF4-FFF2-40B4-BE49-F238E27FC236}">
                  <a16:creationId xmlns:a16="http://schemas.microsoft.com/office/drawing/2014/main" id="{D2D27A8E-68EF-4892-ABC8-BC323108EEFB}"/>
                </a:ext>
              </a:extLst>
            </p:cNvPr>
            <p:cNvSpPr/>
            <p:nvPr/>
          </p:nvSpPr>
          <p:spPr>
            <a:xfrm>
              <a:off x="4080017" y="360792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4">
              <a:extLst>
                <a:ext uri="{FF2B5EF4-FFF2-40B4-BE49-F238E27FC236}">
                  <a16:creationId xmlns:a16="http://schemas.microsoft.com/office/drawing/2014/main" id="{A0BD6A24-E57F-4D95-89E4-0B5A60CE4D87}"/>
                </a:ext>
              </a:extLst>
            </p:cNvPr>
            <p:cNvSpPr/>
            <p:nvPr/>
          </p:nvSpPr>
          <p:spPr>
            <a:xfrm>
              <a:off x="4080017" y="375795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4">
              <a:extLst>
                <a:ext uri="{FF2B5EF4-FFF2-40B4-BE49-F238E27FC236}">
                  <a16:creationId xmlns:a16="http://schemas.microsoft.com/office/drawing/2014/main" id="{4038EDAE-09C2-467A-B8D6-BF40E095E320}"/>
                </a:ext>
              </a:extLst>
            </p:cNvPr>
            <p:cNvSpPr/>
            <p:nvPr/>
          </p:nvSpPr>
          <p:spPr>
            <a:xfrm>
              <a:off x="4080017" y="390798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4">
              <a:extLst>
                <a:ext uri="{FF2B5EF4-FFF2-40B4-BE49-F238E27FC236}">
                  <a16:creationId xmlns:a16="http://schemas.microsoft.com/office/drawing/2014/main" id="{76ECABF9-3781-49C2-BCE5-F57ACA9BC248}"/>
                </a:ext>
              </a:extLst>
            </p:cNvPr>
            <p:cNvSpPr/>
            <p:nvPr/>
          </p:nvSpPr>
          <p:spPr>
            <a:xfrm>
              <a:off x="4080017" y="4058010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4">
              <a:extLst>
                <a:ext uri="{FF2B5EF4-FFF2-40B4-BE49-F238E27FC236}">
                  <a16:creationId xmlns:a16="http://schemas.microsoft.com/office/drawing/2014/main" id="{0A23553F-F622-4D0C-BCF6-4818C4F45D7C}"/>
                </a:ext>
              </a:extLst>
            </p:cNvPr>
            <p:cNvSpPr/>
            <p:nvPr/>
          </p:nvSpPr>
          <p:spPr>
            <a:xfrm>
              <a:off x="4080017" y="4208040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4">
              <a:extLst>
                <a:ext uri="{FF2B5EF4-FFF2-40B4-BE49-F238E27FC236}">
                  <a16:creationId xmlns:a16="http://schemas.microsoft.com/office/drawing/2014/main" id="{A2B4A0E6-240C-406C-BDD5-E693F8873B36}"/>
                </a:ext>
              </a:extLst>
            </p:cNvPr>
            <p:cNvSpPr/>
            <p:nvPr/>
          </p:nvSpPr>
          <p:spPr>
            <a:xfrm>
              <a:off x="4080017" y="4358070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01F93C-D852-4DC9-ABB9-5EB106E16356}"/>
                </a:ext>
              </a:extLst>
            </p:cNvPr>
            <p:cNvSpPr/>
            <p:nvPr/>
          </p:nvSpPr>
          <p:spPr>
            <a:xfrm>
              <a:off x="3918994" y="5031266"/>
              <a:ext cx="1461134" cy="75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6D00BBC-515F-4873-8D08-BAD93AA20DF1}"/>
              </a:ext>
            </a:extLst>
          </p:cNvPr>
          <p:cNvGrpSpPr/>
          <p:nvPr/>
        </p:nvGrpSpPr>
        <p:grpSpPr>
          <a:xfrm>
            <a:off x="5979920" y="5152288"/>
            <a:ext cx="717754" cy="1319708"/>
            <a:chOff x="3756592" y="1840988"/>
            <a:chExt cx="1785938" cy="4331357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9BC551C-E43D-4827-9B35-805CB3B2B737}"/>
                </a:ext>
              </a:extLst>
            </p:cNvPr>
            <p:cNvGrpSpPr/>
            <p:nvPr/>
          </p:nvGrpSpPr>
          <p:grpSpPr>
            <a:xfrm>
              <a:off x="3756592" y="1840988"/>
              <a:ext cx="1785938" cy="4331357"/>
              <a:chOff x="1431130" y="1547508"/>
              <a:chExt cx="1785938" cy="4331357"/>
            </a:xfrm>
          </p:grpSpPr>
          <p:sp>
            <p:nvSpPr>
              <p:cNvPr id="118" name="모서리가 둥근 직사각형 4">
                <a:extLst>
                  <a:ext uri="{FF2B5EF4-FFF2-40B4-BE49-F238E27FC236}">
                    <a16:creationId xmlns:a16="http://schemas.microsoft.com/office/drawing/2014/main" id="{70D4F368-7FFC-41C8-A833-1ED3B94F66B0}"/>
                  </a:ext>
                </a:extLst>
              </p:cNvPr>
              <p:cNvSpPr/>
              <p:nvPr/>
            </p:nvSpPr>
            <p:spPr>
              <a:xfrm>
                <a:off x="1506045" y="1547508"/>
                <a:ext cx="1617665" cy="4223657"/>
              </a:xfrm>
              <a:custGeom>
                <a:avLst/>
                <a:gdLst>
                  <a:gd name="connsiteX0" fmla="*/ 0 w 1472522"/>
                  <a:gd name="connsiteY0" fmla="*/ 736261 h 4223657"/>
                  <a:gd name="connsiteX1" fmla="*/ 736261 w 1472522"/>
                  <a:gd name="connsiteY1" fmla="*/ 0 h 4223657"/>
                  <a:gd name="connsiteX2" fmla="*/ 736261 w 1472522"/>
                  <a:gd name="connsiteY2" fmla="*/ 0 h 4223657"/>
                  <a:gd name="connsiteX3" fmla="*/ 1472522 w 1472522"/>
                  <a:gd name="connsiteY3" fmla="*/ 736261 h 4223657"/>
                  <a:gd name="connsiteX4" fmla="*/ 1472522 w 1472522"/>
                  <a:gd name="connsiteY4" fmla="*/ 3487396 h 4223657"/>
                  <a:gd name="connsiteX5" fmla="*/ 736261 w 1472522"/>
                  <a:gd name="connsiteY5" fmla="*/ 4223657 h 4223657"/>
                  <a:gd name="connsiteX6" fmla="*/ 736261 w 1472522"/>
                  <a:gd name="connsiteY6" fmla="*/ 4223657 h 4223657"/>
                  <a:gd name="connsiteX7" fmla="*/ 0 w 1472522"/>
                  <a:gd name="connsiteY7" fmla="*/ 3487396 h 4223657"/>
                  <a:gd name="connsiteX8" fmla="*/ 0 w 1472522"/>
                  <a:gd name="connsiteY8" fmla="*/ 736261 h 4223657"/>
                  <a:gd name="connsiteX0" fmla="*/ 0 w 1530579"/>
                  <a:gd name="connsiteY0" fmla="*/ 750775 h 4223657"/>
                  <a:gd name="connsiteX1" fmla="*/ 794318 w 1530579"/>
                  <a:gd name="connsiteY1" fmla="*/ 0 h 4223657"/>
                  <a:gd name="connsiteX2" fmla="*/ 794318 w 1530579"/>
                  <a:gd name="connsiteY2" fmla="*/ 0 h 4223657"/>
                  <a:gd name="connsiteX3" fmla="*/ 1530579 w 1530579"/>
                  <a:gd name="connsiteY3" fmla="*/ 736261 h 4223657"/>
                  <a:gd name="connsiteX4" fmla="*/ 1530579 w 1530579"/>
                  <a:gd name="connsiteY4" fmla="*/ 3487396 h 4223657"/>
                  <a:gd name="connsiteX5" fmla="*/ 794318 w 1530579"/>
                  <a:gd name="connsiteY5" fmla="*/ 4223657 h 4223657"/>
                  <a:gd name="connsiteX6" fmla="*/ 794318 w 1530579"/>
                  <a:gd name="connsiteY6" fmla="*/ 4223657 h 4223657"/>
                  <a:gd name="connsiteX7" fmla="*/ 58057 w 1530579"/>
                  <a:gd name="connsiteY7" fmla="*/ 3487396 h 4223657"/>
                  <a:gd name="connsiteX8" fmla="*/ 0 w 1530579"/>
                  <a:gd name="connsiteY8" fmla="*/ 750775 h 4223657"/>
                  <a:gd name="connsiteX0" fmla="*/ 0 w 1588636"/>
                  <a:gd name="connsiteY0" fmla="*/ 750775 h 4223657"/>
                  <a:gd name="connsiteX1" fmla="*/ 794318 w 1588636"/>
                  <a:gd name="connsiteY1" fmla="*/ 0 h 4223657"/>
                  <a:gd name="connsiteX2" fmla="*/ 794318 w 1588636"/>
                  <a:gd name="connsiteY2" fmla="*/ 0 h 4223657"/>
                  <a:gd name="connsiteX3" fmla="*/ 1588636 w 1588636"/>
                  <a:gd name="connsiteY3" fmla="*/ 808832 h 4223657"/>
                  <a:gd name="connsiteX4" fmla="*/ 1530579 w 1588636"/>
                  <a:gd name="connsiteY4" fmla="*/ 3487396 h 4223657"/>
                  <a:gd name="connsiteX5" fmla="*/ 794318 w 1588636"/>
                  <a:gd name="connsiteY5" fmla="*/ 4223657 h 4223657"/>
                  <a:gd name="connsiteX6" fmla="*/ 794318 w 1588636"/>
                  <a:gd name="connsiteY6" fmla="*/ 4223657 h 4223657"/>
                  <a:gd name="connsiteX7" fmla="*/ 58057 w 1588636"/>
                  <a:gd name="connsiteY7" fmla="*/ 3487396 h 4223657"/>
                  <a:gd name="connsiteX8" fmla="*/ 0 w 1588636"/>
                  <a:gd name="connsiteY8" fmla="*/ 750775 h 4223657"/>
                  <a:gd name="connsiteX0" fmla="*/ 0 w 1617665"/>
                  <a:gd name="connsiteY0" fmla="*/ 852375 h 4223657"/>
                  <a:gd name="connsiteX1" fmla="*/ 823347 w 1617665"/>
                  <a:gd name="connsiteY1" fmla="*/ 0 h 4223657"/>
                  <a:gd name="connsiteX2" fmla="*/ 823347 w 1617665"/>
                  <a:gd name="connsiteY2" fmla="*/ 0 h 4223657"/>
                  <a:gd name="connsiteX3" fmla="*/ 1617665 w 1617665"/>
                  <a:gd name="connsiteY3" fmla="*/ 808832 h 4223657"/>
                  <a:gd name="connsiteX4" fmla="*/ 1559608 w 1617665"/>
                  <a:gd name="connsiteY4" fmla="*/ 3487396 h 4223657"/>
                  <a:gd name="connsiteX5" fmla="*/ 823347 w 1617665"/>
                  <a:gd name="connsiteY5" fmla="*/ 4223657 h 4223657"/>
                  <a:gd name="connsiteX6" fmla="*/ 823347 w 1617665"/>
                  <a:gd name="connsiteY6" fmla="*/ 4223657 h 4223657"/>
                  <a:gd name="connsiteX7" fmla="*/ 87086 w 1617665"/>
                  <a:gd name="connsiteY7" fmla="*/ 3487396 h 4223657"/>
                  <a:gd name="connsiteX8" fmla="*/ 0 w 1617665"/>
                  <a:gd name="connsiteY8" fmla="*/ 852375 h 42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7665" h="4223657">
                    <a:moveTo>
                      <a:pt x="0" y="852375"/>
                    </a:moveTo>
                    <a:cubicBezTo>
                      <a:pt x="0" y="445749"/>
                      <a:pt x="416721" y="0"/>
                      <a:pt x="823347" y="0"/>
                    </a:cubicBezTo>
                    <a:lnTo>
                      <a:pt x="823347" y="0"/>
                    </a:lnTo>
                    <a:cubicBezTo>
                      <a:pt x="1229973" y="0"/>
                      <a:pt x="1617665" y="402206"/>
                      <a:pt x="1617665" y="808832"/>
                    </a:cubicBezTo>
                    <a:lnTo>
                      <a:pt x="1559608" y="3487396"/>
                    </a:lnTo>
                    <a:cubicBezTo>
                      <a:pt x="1559608" y="3894022"/>
                      <a:pt x="1229973" y="4223657"/>
                      <a:pt x="823347" y="4223657"/>
                    </a:cubicBezTo>
                    <a:lnTo>
                      <a:pt x="823347" y="4223657"/>
                    </a:lnTo>
                    <a:cubicBezTo>
                      <a:pt x="416721" y="4223657"/>
                      <a:pt x="87086" y="3894022"/>
                      <a:pt x="87086" y="3487396"/>
                    </a:cubicBezTo>
                    <a:cubicBezTo>
                      <a:pt x="87086" y="2570351"/>
                      <a:pt x="0" y="1769420"/>
                      <a:pt x="0" y="85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355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8A748EE9-FF7D-4EE3-98A7-B13CFA2CDC7B}"/>
                  </a:ext>
                </a:extLst>
              </p:cNvPr>
              <p:cNvSpPr/>
              <p:nvPr/>
            </p:nvSpPr>
            <p:spPr>
              <a:xfrm>
                <a:off x="1656922" y="4410591"/>
                <a:ext cx="1314450" cy="13144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4">
                <a:extLst>
                  <a:ext uri="{FF2B5EF4-FFF2-40B4-BE49-F238E27FC236}">
                    <a16:creationId xmlns:a16="http://schemas.microsoft.com/office/drawing/2014/main" id="{600B2914-075C-4B3F-9135-12AA0D2D0C09}"/>
                  </a:ext>
                </a:extLst>
              </p:cNvPr>
              <p:cNvSpPr/>
              <p:nvPr/>
            </p:nvSpPr>
            <p:spPr>
              <a:xfrm rot="10800000">
                <a:off x="1914526" y="4284720"/>
                <a:ext cx="819150" cy="327194"/>
              </a:xfrm>
              <a:prstGeom prst="roundRect">
                <a:avLst>
                  <a:gd name="adj" fmla="val 40966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" name="자유형 13">
                <a:extLst>
                  <a:ext uri="{FF2B5EF4-FFF2-40B4-BE49-F238E27FC236}">
                    <a16:creationId xmlns:a16="http://schemas.microsoft.com/office/drawing/2014/main" id="{657DA45A-4521-44FF-86BE-5BE6A8132DB4}"/>
                  </a:ext>
                </a:extLst>
              </p:cNvPr>
              <p:cNvSpPr/>
              <p:nvPr/>
            </p:nvSpPr>
            <p:spPr>
              <a:xfrm>
                <a:off x="1450147" y="2278006"/>
                <a:ext cx="1728000" cy="3600859"/>
              </a:xfrm>
              <a:custGeom>
                <a:avLst/>
                <a:gdLst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590428 w 1617665"/>
                  <a:gd name="connsiteY3" fmla="*/ 0 h 3600859"/>
                  <a:gd name="connsiteX4" fmla="*/ 1600212 w 1617665"/>
                  <a:gd name="connsiteY4" fmla="*/ 34533 h 3600859"/>
                  <a:gd name="connsiteX5" fmla="*/ 1617665 w 1617665"/>
                  <a:gd name="connsiteY5" fmla="*/ 186034 h 3600859"/>
                  <a:gd name="connsiteX6" fmla="*/ 1559608 w 1617665"/>
                  <a:gd name="connsiteY6" fmla="*/ 2864598 h 3600859"/>
                  <a:gd name="connsiteX7" fmla="*/ 823347 w 1617665"/>
                  <a:gd name="connsiteY7" fmla="*/ 3600859 h 3600859"/>
                  <a:gd name="connsiteX8" fmla="*/ 87086 w 1617665"/>
                  <a:gd name="connsiteY8" fmla="*/ 2864598 h 3600859"/>
                  <a:gd name="connsiteX9" fmla="*/ 0 w 1617665"/>
                  <a:gd name="connsiteY9" fmla="*/ 229577 h 3600859"/>
                  <a:gd name="connsiteX10" fmla="*/ 18700 w 1617665"/>
                  <a:gd name="connsiteY10" fmla="*/ 76206 h 3600859"/>
                  <a:gd name="connsiteX11" fmla="*/ 34705 w 1617665"/>
                  <a:gd name="connsiteY11" fmla="*/ 21792 h 3600859"/>
                  <a:gd name="connsiteX12" fmla="*/ 87411 w 1617665"/>
                  <a:gd name="connsiteY12" fmla="*/ 32550 h 3600859"/>
                  <a:gd name="connsiteX13" fmla="*/ 180071 w 1617665"/>
                  <a:gd name="connsiteY13" fmla="*/ 67286 h 3600859"/>
                  <a:gd name="connsiteX14" fmla="*/ 389621 w 1617665"/>
                  <a:gd name="connsiteY14" fmla="*/ 284456 h 3600859"/>
                  <a:gd name="connsiteX15" fmla="*/ 484871 w 1617665"/>
                  <a:gd name="connsiteY15" fmla="*/ 509246 h 3600859"/>
                  <a:gd name="connsiteX16" fmla="*/ 515351 w 1617665"/>
                  <a:gd name="connsiteY16" fmla="*/ 1179806 h 3600859"/>
                  <a:gd name="connsiteX17" fmla="*/ 501064 w 1617665"/>
                  <a:gd name="connsiteY17" fmla="*/ 2116113 h 3600859"/>
                  <a:gd name="connsiteX18" fmla="*/ 355331 w 1617665"/>
                  <a:gd name="connsiteY18" fmla="*/ 2444726 h 3600859"/>
                  <a:gd name="connsiteX19" fmla="*/ 263891 w 1617665"/>
                  <a:gd name="connsiteY19" fmla="*/ 2726666 h 3600859"/>
                  <a:gd name="connsiteX20" fmla="*/ 309611 w 1617665"/>
                  <a:gd name="connsiteY20" fmla="*/ 3023846 h 3600859"/>
                  <a:gd name="connsiteX21" fmla="*/ 530591 w 1617665"/>
                  <a:gd name="connsiteY21" fmla="*/ 3251493 h 3600859"/>
                  <a:gd name="connsiteX22" fmla="*/ 843011 w 1617665"/>
                  <a:gd name="connsiteY22" fmla="*/ 3328646 h 3600859"/>
                  <a:gd name="connsiteX23" fmla="*/ 1158288 w 1617665"/>
                  <a:gd name="connsiteY23" fmla="*/ 3213394 h 3600859"/>
                  <a:gd name="connsiteX24" fmla="*/ 1334501 w 1617665"/>
                  <a:gd name="connsiteY24" fmla="*/ 2960028 h 3600859"/>
                  <a:gd name="connsiteX25" fmla="*/ 1345931 w 1617665"/>
                  <a:gd name="connsiteY25" fmla="*/ 2703806 h 3600859"/>
                  <a:gd name="connsiteX26" fmla="*/ 1284971 w 1617665"/>
                  <a:gd name="connsiteY26" fmla="*/ 2475206 h 3600859"/>
                  <a:gd name="connsiteX27" fmla="*/ 1185911 w 1617665"/>
                  <a:gd name="connsiteY27" fmla="*/ 2305661 h 3600859"/>
                  <a:gd name="connsiteX28" fmla="*/ 1119236 w 1617665"/>
                  <a:gd name="connsiteY28" fmla="*/ 2183741 h 3600859"/>
                  <a:gd name="connsiteX29" fmla="*/ 1109711 w 1617665"/>
                  <a:gd name="connsiteY29" fmla="*/ 2026578 h 3600859"/>
                  <a:gd name="connsiteX30" fmla="*/ 1109711 w 1617665"/>
                  <a:gd name="connsiteY30" fmla="*/ 669266 h 3600859"/>
                  <a:gd name="connsiteX31" fmla="*/ 1108714 w 1617665"/>
                  <a:gd name="connsiteY31" fmla="*/ 548745 h 3600859"/>
                  <a:gd name="connsiteX32" fmla="*/ 1107707 w 1617665"/>
                  <a:gd name="connsiteY32" fmla="*/ 530586 h 3600859"/>
                  <a:gd name="connsiteX33" fmla="*/ 1108149 w 1617665"/>
                  <a:gd name="connsiteY33" fmla="*/ 533624 h 3600859"/>
                  <a:gd name="connsiteX34" fmla="*/ 1117331 w 1617665"/>
                  <a:gd name="connsiteY34" fmla="*/ 516866 h 3600859"/>
                  <a:gd name="connsiteX35" fmla="*/ 1225916 w 1617665"/>
                  <a:gd name="connsiteY35" fmla="*/ 266358 h 3600859"/>
                  <a:gd name="connsiteX36" fmla="*/ 1498331 w 1617665"/>
                  <a:gd name="connsiteY36" fmla="*/ 29186 h 3600859"/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106735 w 1617665"/>
                  <a:gd name="connsiteY3" fmla="*/ 523891 h 3600859"/>
                  <a:gd name="connsiteX4" fmla="*/ 1590428 w 1617665"/>
                  <a:gd name="connsiteY4" fmla="*/ 0 h 3600859"/>
                  <a:gd name="connsiteX5" fmla="*/ 1600212 w 1617665"/>
                  <a:gd name="connsiteY5" fmla="*/ 34533 h 3600859"/>
                  <a:gd name="connsiteX6" fmla="*/ 1617665 w 1617665"/>
                  <a:gd name="connsiteY6" fmla="*/ 186034 h 3600859"/>
                  <a:gd name="connsiteX7" fmla="*/ 1559608 w 1617665"/>
                  <a:gd name="connsiteY7" fmla="*/ 2864598 h 3600859"/>
                  <a:gd name="connsiteX8" fmla="*/ 823347 w 1617665"/>
                  <a:gd name="connsiteY8" fmla="*/ 3600859 h 3600859"/>
                  <a:gd name="connsiteX9" fmla="*/ 87086 w 1617665"/>
                  <a:gd name="connsiteY9" fmla="*/ 2864598 h 3600859"/>
                  <a:gd name="connsiteX10" fmla="*/ 0 w 1617665"/>
                  <a:gd name="connsiteY10" fmla="*/ 229577 h 3600859"/>
                  <a:gd name="connsiteX11" fmla="*/ 18700 w 1617665"/>
                  <a:gd name="connsiteY11" fmla="*/ 76206 h 3600859"/>
                  <a:gd name="connsiteX12" fmla="*/ 34705 w 1617665"/>
                  <a:gd name="connsiteY12" fmla="*/ 21792 h 3600859"/>
                  <a:gd name="connsiteX13" fmla="*/ 87411 w 1617665"/>
                  <a:gd name="connsiteY13" fmla="*/ 32550 h 3600859"/>
                  <a:gd name="connsiteX14" fmla="*/ 180071 w 1617665"/>
                  <a:gd name="connsiteY14" fmla="*/ 67286 h 3600859"/>
                  <a:gd name="connsiteX15" fmla="*/ 389621 w 1617665"/>
                  <a:gd name="connsiteY15" fmla="*/ 284456 h 3600859"/>
                  <a:gd name="connsiteX16" fmla="*/ 484871 w 1617665"/>
                  <a:gd name="connsiteY16" fmla="*/ 509246 h 3600859"/>
                  <a:gd name="connsiteX17" fmla="*/ 515351 w 1617665"/>
                  <a:gd name="connsiteY17" fmla="*/ 1179806 h 3600859"/>
                  <a:gd name="connsiteX18" fmla="*/ 501064 w 1617665"/>
                  <a:gd name="connsiteY18" fmla="*/ 2116113 h 3600859"/>
                  <a:gd name="connsiteX19" fmla="*/ 355331 w 1617665"/>
                  <a:gd name="connsiteY19" fmla="*/ 2444726 h 3600859"/>
                  <a:gd name="connsiteX20" fmla="*/ 263891 w 1617665"/>
                  <a:gd name="connsiteY20" fmla="*/ 2726666 h 3600859"/>
                  <a:gd name="connsiteX21" fmla="*/ 309611 w 1617665"/>
                  <a:gd name="connsiteY21" fmla="*/ 3023846 h 3600859"/>
                  <a:gd name="connsiteX22" fmla="*/ 530591 w 1617665"/>
                  <a:gd name="connsiteY22" fmla="*/ 3251493 h 3600859"/>
                  <a:gd name="connsiteX23" fmla="*/ 843011 w 1617665"/>
                  <a:gd name="connsiteY23" fmla="*/ 3328646 h 3600859"/>
                  <a:gd name="connsiteX24" fmla="*/ 1158288 w 1617665"/>
                  <a:gd name="connsiteY24" fmla="*/ 3213394 h 3600859"/>
                  <a:gd name="connsiteX25" fmla="*/ 1334501 w 1617665"/>
                  <a:gd name="connsiteY25" fmla="*/ 2960028 h 3600859"/>
                  <a:gd name="connsiteX26" fmla="*/ 1345931 w 1617665"/>
                  <a:gd name="connsiteY26" fmla="*/ 2703806 h 3600859"/>
                  <a:gd name="connsiteX27" fmla="*/ 1284971 w 1617665"/>
                  <a:gd name="connsiteY27" fmla="*/ 2475206 h 3600859"/>
                  <a:gd name="connsiteX28" fmla="*/ 1185911 w 1617665"/>
                  <a:gd name="connsiteY28" fmla="*/ 2305661 h 3600859"/>
                  <a:gd name="connsiteX29" fmla="*/ 1119236 w 1617665"/>
                  <a:gd name="connsiteY29" fmla="*/ 2183741 h 3600859"/>
                  <a:gd name="connsiteX30" fmla="*/ 1109711 w 1617665"/>
                  <a:gd name="connsiteY30" fmla="*/ 2026578 h 3600859"/>
                  <a:gd name="connsiteX31" fmla="*/ 1109711 w 1617665"/>
                  <a:gd name="connsiteY31" fmla="*/ 669266 h 3600859"/>
                  <a:gd name="connsiteX32" fmla="*/ 1108714 w 1617665"/>
                  <a:gd name="connsiteY32" fmla="*/ 548745 h 3600859"/>
                  <a:gd name="connsiteX33" fmla="*/ 1107707 w 1617665"/>
                  <a:gd name="connsiteY33" fmla="*/ 530586 h 3600859"/>
                  <a:gd name="connsiteX34" fmla="*/ 1111121 w 1617665"/>
                  <a:gd name="connsiteY34" fmla="*/ 609824 h 3600859"/>
                  <a:gd name="connsiteX35" fmla="*/ 1117331 w 1617665"/>
                  <a:gd name="connsiteY35" fmla="*/ 516866 h 3600859"/>
                  <a:gd name="connsiteX36" fmla="*/ 1225916 w 1617665"/>
                  <a:gd name="connsiteY36" fmla="*/ 266358 h 3600859"/>
                  <a:gd name="connsiteX37" fmla="*/ 1498331 w 1617665"/>
                  <a:gd name="connsiteY37" fmla="*/ 29186 h 3600859"/>
                  <a:gd name="connsiteX38" fmla="*/ 1590428 w 1617665"/>
                  <a:gd name="connsiteY38" fmla="*/ 0 h 36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7665" h="3600859">
                    <a:moveTo>
                      <a:pt x="1106735" y="523891"/>
                    </a:moveTo>
                    <a:cubicBezTo>
                      <a:pt x="1106903" y="523454"/>
                      <a:pt x="1107213" y="524459"/>
                      <a:pt x="1107574" y="528177"/>
                    </a:cubicBezTo>
                    <a:cubicBezTo>
                      <a:pt x="1107618" y="528980"/>
                      <a:pt x="1107663" y="529783"/>
                      <a:pt x="1107707" y="530586"/>
                    </a:cubicBezTo>
                    <a:lnTo>
                      <a:pt x="1106735" y="523891"/>
                    </a:lnTo>
                    <a:close/>
                    <a:moveTo>
                      <a:pt x="1590428" y="0"/>
                    </a:moveTo>
                    <a:lnTo>
                      <a:pt x="1600212" y="34533"/>
                    </a:lnTo>
                    <a:cubicBezTo>
                      <a:pt x="1611608" y="84447"/>
                      <a:pt x="1617665" y="135206"/>
                      <a:pt x="1617665" y="186034"/>
                    </a:cubicBezTo>
                    <a:lnTo>
                      <a:pt x="1559608" y="2864598"/>
                    </a:lnTo>
                    <a:cubicBezTo>
                      <a:pt x="1559608" y="3271224"/>
                      <a:pt x="1229973" y="3600859"/>
                      <a:pt x="823347" y="3600859"/>
                    </a:cubicBezTo>
                    <a:cubicBezTo>
                      <a:pt x="416721" y="3600859"/>
                      <a:pt x="87086" y="3271224"/>
                      <a:pt x="87086" y="2864598"/>
                    </a:cubicBezTo>
                    <a:cubicBezTo>
                      <a:pt x="87086" y="1947553"/>
                      <a:pt x="0" y="1146622"/>
                      <a:pt x="0" y="229577"/>
                    </a:cubicBezTo>
                    <a:cubicBezTo>
                      <a:pt x="0" y="178749"/>
                      <a:pt x="6511" y="127309"/>
                      <a:pt x="18700" y="76206"/>
                    </a:cubicBezTo>
                    <a:lnTo>
                      <a:pt x="34705" y="21792"/>
                    </a:lnTo>
                    <a:lnTo>
                      <a:pt x="87411" y="32550"/>
                    </a:lnTo>
                    <a:cubicBezTo>
                      <a:pt x="123636" y="40616"/>
                      <a:pt x="156417" y="50617"/>
                      <a:pt x="180071" y="67286"/>
                    </a:cubicBezTo>
                    <a:cubicBezTo>
                      <a:pt x="274686" y="133961"/>
                      <a:pt x="338821" y="210796"/>
                      <a:pt x="389621" y="284456"/>
                    </a:cubicBezTo>
                    <a:cubicBezTo>
                      <a:pt x="440421" y="358116"/>
                      <a:pt x="463916" y="360021"/>
                      <a:pt x="484871" y="509246"/>
                    </a:cubicBezTo>
                    <a:cubicBezTo>
                      <a:pt x="505826" y="658471"/>
                      <a:pt x="512652" y="911995"/>
                      <a:pt x="515351" y="1179806"/>
                    </a:cubicBezTo>
                    <a:cubicBezTo>
                      <a:pt x="518050" y="1447617"/>
                      <a:pt x="527734" y="1905293"/>
                      <a:pt x="501064" y="2116113"/>
                    </a:cubicBezTo>
                    <a:cubicBezTo>
                      <a:pt x="474394" y="2326933"/>
                      <a:pt x="394860" y="2342967"/>
                      <a:pt x="355331" y="2444726"/>
                    </a:cubicBezTo>
                    <a:cubicBezTo>
                      <a:pt x="315802" y="2546485"/>
                      <a:pt x="271511" y="2630146"/>
                      <a:pt x="263891" y="2726666"/>
                    </a:cubicBezTo>
                    <a:cubicBezTo>
                      <a:pt x="256271" y="2823186"/>
                      <a:pt x="265161" y="2936375"/>
                      <a:pt x="309611" y="3023846"/>
                    </a:cubicBezTo>
                    <a:cubicBezTo>
                      <a:pt x="354061" y="3111317"/>
                      <a:pt x="441691" y="3200693"/>
                      <a:pt x="530591" y="3251493"/>
                    </a:cubicBezTo>
                    <a:cubicBezTo>
                      <a:pt x="619491" y="3302293"/>
                      <a:pt x="738395" y="3334996"/>
                      <a:pt x="843011" y="3328646"/>
                    </a:cubicBezTo>
                    <a:cubicBezTo>
                      <a:pt x="947627" y="3322296"/>
                      <a:pt x="1076373" y="3274830"/>
                      <a:pt x="1158288" y="3213394"/>
                    </a:cubicBezTo>
                    <a:cubicBezTo>
                      <a:pt x="1240203" y="3151958"/>
                      <a:pt x="1303227" y="3044959"/>
                      <a:pt x="1334501" y="2960028"/>
                    </a:cubicBezTo>
                    <a:cubicBezTo>
                      <a:pt x="1365775" y="2875097"/>
                      <a:pt x="1354186" y="2784610"/>
                      <a:pt x="1345931" y="2703806"/>
                    </a:cubicBezTo>
                    <a:cubicBezTo>
                      <a:pt x="1337676" y="2623002"/>
                      <a:pt x="1311641" y="2541563"/>
                      <a:pt x="1284971" y="2475206"/>
                    </a:cubicBezTo>
                    <a:cubicBezTo>
                      <a:pt x="1258301" y="2408849"/>
                      <a:pt x="1213533" y="2354238"/>
                      <a:pt x="1185911" y="2305661"/>
                    </a:cubicBezTo>
                    <a:cubicBezTo>
                      <a:pt x="1158289" y="2257084"/>
                      <a:pt x="1131936" y="2230255"/>
                      <a:pt x="1119236" y="2183741"/>
                    </a:cubicBezTo>
                    <a:cubicBezTo>
                      <a:pt x="1106536" y="2137227"/>
                      <a:pt x="1111298" y="2278990"/>
                      <a:pt x="1109711" y="2026578"/>
                    </a:cubicBezTo>
                    <a:cubicBezTo>
                      <a:pt x="1108124" y="1774166"/>
                      <a:pt x="1108441" y="920885"/>
                      <a:pt x="1109711" y="669266"/>
                    </a:cubicBezTo>
                    <a:cubicBezTo>
                      <a:pt x="1110029" y="606361"/>
                      <a:pt x="1109453" y="569581"/>
                      <a:pt x="1108714" y="548745"/>
                    </a:cubicBezTo>
                    <a:cubicBezTo>
                      <a:pt x="1108378" y="542692"/>
                      <a:pt x="1108043" y="536639"/>
                      <a:pt x="1107707" y="530586"/>
                    </a:cubicBezTo>
                    <a:cubicBezTo>
                      <a:pt x="1107854" y="531599"/>
                      <a:pt x="1110974" y="608811"/>
                      <a:pt x="1111121" y="609824"/>
                    </a:cubicBezTo>
                    <a:cubicBezTo>
                      <a:pt x="1112644" y="612047"/>
                      <a:pt x="1112489" y="533654"/>
                      <a:pt x="1117331" y="516866"/>
                    </a:cubicBezTo>
                    <a:cubicBezTo>
                      <a:pt x="1136698" y="449715"/>
                      <a:pt x="1162416" y="347638"/>
                      <a:pt x="1225916" y="266358"/>
                    </a:cubicBezTo>
                    <a:cubicBezTo>
                      <a:pt x="1289416" y="185078"/>
                      <a:pt x="1389429" y="94115"/>
                      <a:pt x="1498331" y="29186"/>
                    </a:cubicBezTo>
                    <a:lnTo>
                      <a:pt x="15904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자유형 14">
                <a:extLst>
                  <a:ext uri="{FF2B5EF4-FFF2-40B4-BE49-F238E27FC236}">
                    <a16:creationId xmlns:a16="http://schemas.microsoft.com/office/drawing/2014/main" id="{8816678F-83CA-43EE-B168-8BDF894E4568}"/>
                  </a:ext>
                </a:extLst>
              </p:cNvPr>
              <p:cNvSpPr/>
              <p:nvPr/>
            </p:nvSpPr>
            <p:spPr>
              <a:xfrm>
                <a:off x="1533525" y="2390775"/>
                <a:ext cx="1562100" cy="3334266"/>
              </a:xfrm>
              <a:custGeom>
                <a:avLst/>
                <a:gdLst>
                  <a:gd name="connsiteX0" fmla="*/ 0 w 1562100"/>
                  <a:gd name="connsiteY0" fmla="*/ 0 h 3334266"/>
                  <a:gd name="connsiteX1" fmla="*/ 200025 w 1562100"/>
                  <a:gd name="connsiteY1" fmla="*/ 200025 h 3334266"/>
                  <a:gd name="connsiteX2" fmla="*/ 342900 w 1562100"/>
                  <a:gd name="connsiteY2" fmla="*/ 390525 h 3334266"/>
                  <a:gd name="connsiteX3" fmla="*/ 371475 w 1562100"/>
                  <a:gd name="connsiteY3" fmla="*/ 762000 h 3334266"/>
                  <a:gd name="connsiteX4" fmla="*/ 381000 w 1562100"/>
                  <a:gd name="connsiteY4" fmla="*/ 1743075 h 3334266"/>
                  <a:gd name="connsiteX5" fmla="*/ 323850 w 1562100"/>
                  <a:gd name="connsiteY5" fmla="*/ 2057400 h 3334266"/>
                  <a:gd name="connsiteX6" fmla="*/ 180975 w 1562100"/>
                  <a:gd name="connsiteY6" fmla="*/ 2333625 h 3334266"/>
                  <a:gd name="connsiteX7" fmla="*/ 114300 w 1562100"/>
                  <a:gd name="connsiteY7" fmla="*/ 2571750 h 3334266"/>
                  <a:gd name="connsiteX8" fmla="*/ 152400 w 1562100"/>
                  <a:gd name="connsiteY8" fmla="*/ 2924175 h 3334266"/>
                  <a:gd name="connsiteX9" fmla="*/ 352425 w 1562100"/>
                  <a:gd name="connsiteY9" fmla="*/ 3171825 h 3334266"/>
                  <a:gd name="connsiteX10" fmla="*/ 504825 w 1562100"/>
                  <a:gd name="connsiteY10" fmla="*/ 3228975 h 3334266"/>
                  <a:gd name="connsiteX11" fmla="*/ 847725 w 1562100"/>
                  <a:gd name="connsiteY11" fmla="*/ 3333750 h 3334266"/>
                  <a:gd name="connsiteX12" fmla="*/ 1257300 w 1562100"/>
                  <a:gd name="connsiteY12" fmla="*/ 3181350 h 3334266"/>
                  <a:gd name="connsiteX13" fmla="*/ 1447800 w 1562100"/>
                  <a:gd name="connsiteY13" fmla="*/ 2838450 h 3334266"/>
                  <a:gd name="connsiteX14" fmla="*/ 1457325 w 1562100"/>
                  <a:gd name="connsiteY14" fmla="*/ 2447925 h 3334266"/>
                  <a:gd name="connsiteX15" fmla="*/ 1238250 w 1562100"/>
                  <a:gd name="connsiteY15" fmla="*/ 2057400 h 3334266"/>
                  <a:gd name="connsiteX16" fmla="*/ 1228725 w 1562100"/>
                  <a:gd name="connsiteY16" fmla="*/ 1228725 h 3334266"/>
                  <a:gd name="connsiteX17" fmla="*/ 1200150 w 1562100"/>
                  <a:gd name="connsiteY17" fmla="*/ 485775 h 3334266"/>
                  <a:gd name="connsiteX18" fmla="*/ 1390650 w 1562100"/>
                  <a:gd name="connsiteY18" fmla="*/ 190500 h 3334266"/>
                  <a:gd name="connsiteX19" fmla="*/ 1562100 w 1562100"/>
                  <a:gd name="connsiteY19" fmla="*/ 66675 h 333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2100" h="3334266">
                    <a:moveTo>
                      <a:pt x="0" y="0"/>
                    </a:moveTo>
                    <a:cubicBezTo>
                      <a:pt x="71437" y="67469"/>
                      <a:pt x="142875" y="134938"/>
                      <a:pt x="200025" y="200025"/>
                    </a:cubicBezTo>
                    <a:cubicBezTo>
                      <a:pt x="257175" y="265112"/>
                      <a:pt x="314325" y="296863"/>
                      <a:pt x="342900" y="390525"/>
                    </a:cubicBezTo>
                    <a:cubicBezTo>
                      <a:pt x="371475" y="484188"/>
                      <a:pt x="365125" y="536575"/>
                      <a:pt x="371475" y="762000"/>
                    </a:cubicBezTo>
                    <a:cubicBezTo>
                      <a:pt x="377825" y="987425"/>
                      <a:pt x="388938" y="1527175"/>
                      <a:pt x="381000" y="1743075"/>
                    </a:cubicBezTo>
                    <a:cubicBezTo>
                      <a:pt x="373062" y="1958975"/>
                      <a:pt x="357187" y="1958975"/>
                      <a:pt x="323850" y="2057400"/>
                    </a:cubicBezTo>
                    <a:cubicBezTo>
                      <a:pt x="290513" y="2155825"/>
                      <a:pt x="215900" y="2247900"/>
                      <a:pt x="180975" y="2333625"/>
                    </a:cubicBezTo>
                    <a:cubicBezTo>
                      <a:pt x="146050" y="2419350"/>
                      <a:pt x="119062" y="2473325"/>
                      <a:pt x="114300" y="2571750"/>
                    </a:cubicBezTo>
                    <a:cubicBezTo>
                      <a:pt x="109538" y="2670175"/>
                      <a:pt x="112713" y="2824163"/>
                      <a:pt x="152400" y="2924175"/>
                    </a:cubicBezTo>
                    <a:cubicBezTo>
                      <a:pt x="192087" y="3024187"/>
                      <a:pt x="293688" y="3121025"/>
                      <a:pt x="352425" y="3171825"/>
                    </a:cubicBezTo>
                    <a:cubicBezTo>
                      <a:pt x="411162" y="3222625"/>
                      <a:pt x="422275" y="3201987"/>
                      <a:pt x="504825" y="3228975"/>
                    </a:cubicBezTo>
                    <a:cubicBezTo>
                      <a:pt x="587375" y="3255963"/>
                      <a:pt x="722313" y="3341687"/>
                      <a:pt x="847725" y="3333750"/>
                    </a:cubicBezTo>
                    <a:cubicBezTo>
                      <a:pt x="973137" y="3325813"/>
                      <a:pt x="1157288" y="3263900"/>
                      <a:pt x="1257300" y="3181350"/>
                    </a:cubicBezTo>
                    <a:cubicBezTo>
                      <a:pt x="1357313" y="3098800"/>
                      <a:pt x="1414463" y="2960688"/>
                      <a:pt x="1447800" y="2838450"/>
                    </a:cubicBezTo>
                    <a:cubicBezTo>
                      <a:pt x="1481138" y="2716213"/>
                      <a:pt x="1492250" y="2578100"/>
                      <a:pt x="1457325" y="2447925"/>
                    </a:cubicBezTo>
                    <a:cubicBezTo>
                      <a:pt x="1422400" y="2317750"/>
                      <a:pt x="1276350" y="2260600"/>
                      <a:pt x="1238250" y="2057400"/>
                    </a:cubicBezTo>
                    <a:cubicBezTo>
                      <a:pt x="1200150" y="1854200"/>
                      <a:pt x="1235075" y="1490663"/>
                      <a:pt x="1228725" y="1228725"/>
                    </a:cubicBezTo>
                    <a:cubicBezTo>
                      <a:pt x="1222375" y="966788"/>
                      <a:pt x="1173163" y="658812"/>
                      <a:pt x="1200150" y="485775"/>
                    </a:cubicBezTo>
                    <a:cubicBezTo>
                      <a:pt x="1227137" y="312738"/>
                      <a:pt x="1330325" y="260350"/>
                      <a:pt x="1390650" y="190500"/>
                    </a:cubicBezTo>
                    <a:cubicBezTo>
                      <a:pt x="1450975" y="120650"/>
                      <a:pt x="1506537" y="93662"/>
                      <a:pt x="1562100" y="66675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막힌 원호 122">
                <a:extLst>
                  <a:ext uri="{FF2B5EF4-FFF2-40B4-BE49-F238E27FC236}">
                    <a16:creationId xmlns:a16="http://schemas.microsoft.com/office/drawing/2014/main" id="{2D0CC96F-49B8-4BFC-B391-E2A55D9ED9CF}"/>
                  </a:ext>
                </a:extLst>
              </p:cNvPr>
              <p:cNvSpPr/>
              <p:nvPr/>
            </p:nvSpPr>
            <p:spPr>
              <a:xfrm>
                <a:off x="1431130" y="4098953"/>
                <a:ext cx="1785938" cy="1777643"/>
              </a:xfrm>
              <a:prstGeom prst="blockArc">
                <a:avLst>
                  <a:gd name="adj1" fmla="val 1788550"/>
                  <a:gd name="adj2" fmla="val 8914760"/>
                  <a:gd name="adj3" fmla="val 14867"/>
                </a:avLst>
              </a:prstGeom>
              <a:solidFill>
                <a:srgbClr val="4A3D3C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" name="모서리가 둥근 직사각형 4">
              <a:extLst>
                <a:ext uri="{FF2B5EF4-FFF2-40B4-BE49-F238E27FC236}">
                  <a16:creationId xmlns:a16="http://schemas.microsoft.com/office/drawing/2014/main" id="{68042407-8986-4B2E-8FB5-5D1BCB2BF063}"/>
                </a:ext>
              </a:extLst>
            </p:cNvPr>
            <p:cNvSpPr/>
            <p:nvPr/>
          </p:nvSpPr>
          <p:spPr>
            <a:xfrm>
              <a:off x="4080017" y="3007802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4">
              <a:extLst>
                <a:ext uri="{FF2B5EF4-FFF2-40B4-BE49-F238E27FC236}">
                  <a16:creationId xmlns:a16="http://schemas.microsoft.com/office/drawing/2014/main" id="{ABEBFCC7-573B-4A11-8827-35B62E21E84D}"/>
                </a:ext>
              </a:extLst>
            </p:cNvPr>
            <p:cNvSpPr/>
            <p:nvPr/>
          </p:nvSpPr>
          <p:spPr>
            <a:xfrm>
              <a:off x="4080017" y="3157832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4">
              <a:extLst>
                <a:ext uri="{FF2B5EF4-FFF2-40B4-BE49-F238E27FC236}">
                  <a16:creationId xmlns:a16="http://schemas.microsoft.com/office/drawing/2014/main" id="{E3C28121-002C-479E-9319-A2E0C29E7B55}"/>
                </a:ext>
              </a:extLst>
            </p:cNvPr>
            <p:cNvSpPr/>
            <p:nvPr/>
          </p:nvSpPr>
          <p:spPr>
            <a:xfrm>
              <a:off x="4080017" y="3307862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4">
              <a:extLst>
                <a:ext uri="{FF2B5EF4-FFF2-40B4-BE49-F238E27FC236}">
                  <a16:creationId xmlns:a16="http://schemas.microsoft.com/office/drawing/2014/main" id="{A2BDC217-9B2E-475E-B769-2722E0FF080B}"/>
                </a:ext>
              </a:extLst>
            </p:cNvPr>
            <p:cNvSpPr/>
            <p:nvPr/>
          </p:nvSpPr>
          <p:spPr>
            <a:xfrm>
              <a:off x="4080017" y="345789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4">
              <a:extLst>
                <a:ext uri="{FF2B5EF4-FFF2-40B4-BE49-F238E27FC236}">
                  <a16:creationId xmlns:a16="http://schemas.microsoft.com/office/drawing/2014/main" id="{EF245EF5-C595-4807-B9FF-732013F6A02C}"/>
                </a:ext>
              </a:extLst>
            </p:cNvPr>
            <p:cNvSpPr/>
            <p:nvPr/>
          </p:nvSpPr>
          <p:spPr>
            <a:xfrm>
              <a:off x="4080017" y="360792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4">
              <a:extLst>
                <a:ext uri="{FF2B5EF4-FFF2-40B4-BE49-F238E27FC236}">
                  <a16:creationId xmlns:a16="http://schemas.microsoft.com/office/drawing/2014/main" id="{2A8BF6B6-5BC6-46D4-BC26-2BB45C5030F4}"/>
                </a:ext>
              </a:extLst>
            </p:cNvPr>
            <p:cNvSpPr/>
            <p:nvPr/>
          </p:nvSpPr>
          <p:spPr>
            <a:xfrm>
              <a:off x="4080017" y="375795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4">
              <a:extLst>
                <a:ext uri="{FF2B5EF4-FFF2-40B4-BE49-F238E27FC236}">
                  <a16:creationId xmlns:a16="http://schemas.microsoft.com/office/drawing/2014/main" id="{57CA1D0B-18C1-4A18-AACF-51877830B1CD}"/>
                </a:ext>
              </a:extLst>
            </p:cNvPr>
            <p:cNvSpPr/>
            <p:nvPr/>
          </p:nvSpPr>
          <p:spPr>
            <a:xfrm>
              <a:off x="4080017" y="3907981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모서리가 둥근 직사각형 4">
              <a:extLst>
                <a:ext uri="{FF2B5EF4-FFF2-40B4-BE49-F238E27FC236}">
                  <a16:creationId xmlns:a16="http://schemas.microsoft.com/office/drawing/2014/main" id="{DFE07B09-EE58-45AA-A9E6-48E310DDA4E1}"/>
                </a:ext>
              </a:extLst>
            </p:cNvPr>
            <p:cNvSpPr/>
            <p:nvPr/>
          </p:nvSpPr>
          <p:spPr>
            <a:xfrm>
              <a:off x="4080017" y="4058010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4">
              <a:extLst>
                <a:ext uri="{FF2B5EF4-FFF2-40B4-BE49-F238E27FC236}">
                  <a16:creationId xmlns:a16="http://schemas.microsoft.com/office/drawing/2014/main" id="{88DAF794-0D7A-401E-ADE7-0582EC82FCD7}"/>
                </a:ext>
              </a:extLst>
            </p:cNvPr>
            <p:cNvSpPr/>
            <p:nvPr/>
          </p:nvSpPr>
          <p:spPr>
            <a:xfrm>
              <a:off x="4080017" y="4208040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4">
              <a:extLst>
                <a:ext uri="{FF2B5EF4-FFF2-40B4-BE49-F238E27FC236}">
                  <a16:creationId xmlns:a16="http://schemas.microsoft.com/office/drawing/2014/main" id="{2900A14C-23F5-420C-94DB-DEDF48547EA6}"/>
                </a:ext>
              </a:extLst>
            </p:cNvPr>
            <p:cNvSpPr/>
            <p:nvPr/>
          </p:nvSpPr>
          <p:spPr>
            <a:xfrm>
              <a:off x="4080017" y="4358070"/>
              <a:ext cx="1150570" cy="1073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F8B4B8E-820B-466A-99DE-FE864E6C36E4}"/>
                </a:ext>
              </a:extLst>
            </p:cNvPr>
            <p:cNvSpPr/>
            <p:nvPr/>
          </p:nvSpPr>
          <p:spPr>
            <a:xfrm>
              <a:off x="3918994" y="5031266"/>
              <a:ext cx="1461134" cy="75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B865891-3254-44F4-87B4-1A3280837750}"/>
              </a:ext>
            </a:extLst>
          </p:cNvPr>
          <p:cNvGrpSpPr/>
          <p:nvPr/>
        </p:nvGrpSpPr>
        <p:grpSpPr>
          <a:xfrm>
            <a:off x="593841" y="3272514"/>
            <a:ext cx="717754" cy="1319708"/>
            <a:chOff x="3756592" y="1840988"/>
            <a:chExt cx="1785938" cy="4331357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EEBFB90A-8F37-4AD8-A4B7-65EDB7F8A794}"/>
                </a:ext>
              </a:extLst>
            </p:cNvPr>
            <p:cNvGrpSpPr/>
            <p:nvPr/>
          </p:nvGrpSpPr>
          <p:grpSpPr>
            <a:xfrm>
              <a:off x="3756592" y="1840988"/>
              <a:ext cx="1785938" cy="4331357"/>
              <a:chOff x="1431130" y="1547508"/>
              <a:chExt cx="1785938" cy="4331357"/>
            </a:xfrm>
          </p:grpSpPr>
          <p:sp>
            <p:nvSpPr>
              <p:cNvPr id="137" name="모서리가 둥근 직사각형 4">
                <a:extLst>
                  <a:ext uri="{FF2B5EF4-FFF2-40B4-BE49-F238E27FC236}">
                    <a16:creationId xmlns:a16="http://schemas.microsoft.com/office/drawing/2014/main" id="{43F29036-DC54-4206-A1DF-0B8BC2F8656A}"/>
                  </a:ext>
                </a:extLst>
              </p:cNvPr>
              <p:cNvSpPr/>
              <p:nvPr/>
            </p:nvSpPr>
            <p:spPr>
              <a:xfrm>
                <a:off x="1506045" y="1547508"/>
                <a:ext cx="1617665" cy="4223657"/>
              </a:xfrm>
              <a:custGeom>
                <a:avLst/>
                <a:gdLst>
                  <a:gd name="connsiteX0" fmla="*/ 0 w 1472522"/>
                  <a:gd name="connsiteY0" fmla="*/ 736261 h 4223657"/>
                  <a:gd name="connsiteX1" fmla="*/ 736261 w 1472522"/>
                  <a:gd name="connsiteY1" fmla="*/ 0 h 4223657"/>
                  <a:gd name="connsiteX2" fmla="*/ 736261 w 1472522"/>
                  <a:gd name="connsiteY2" fmla="*/ 0 h 4223657"/>
                  <a:gd name="connsiteX3" fmla="*/ 1472522 w 1472522"/>
                  <a:gd name="connsiteY3" fmla="*/ 736261 h 4223657"/>
                  <a:gd name="connsiteX4" fmla="*/ 1472522 w 1472522"/>
                  <a:gd name="connsiteY4" fmla="*/ 3487396 h 4223657"/>
                  <a:gd name="connsiteX5" fmla="*/ 736261 w 1472522"/>
                  <a:gd name="connsiteY5" fmla="*/ 4223657 h 4223657"/>
                  <a:gd name="connsiteX6" fmla="*/ 736261 w 1472522"/>
                  <a:gd name="connsiteY6" fmla="*/ 4223657 h 4223657"/>
                  <a:gd name="connsiteX7" fmla="*/ 0 w 1472522"/>
                  <a:gd name="connsiteY7" fmla="*/ 3487396 h 4223657"/>
                  <a:gd name="connsiteX8" fmla="*/ 0 w 1472522"/>
                  <a:gd name="connsiteY8" fmla="*/ 736261 h 4223657"/>
                  <a:gd name="connsiteX0" fmla="*/ 0 w 1530579"/>
                  <a:gd name="connsiteY0" fmla="*/ 750775 h 4223657"/>
                  <a:gd name="connsiteX1" fmla="*/ 794318 w 1530579"/>
                  <a:gd name="connsiteY1" fmla="*/ 0 h 4223657"/>
                  <a:gd name="connsiteX2" fmla="*/ 794318 w 1530579"/>
                  <a:gd name="connsiteY2" fmla="*/ 0 h 4223657"/>
                  <a:gd name="connsiteX3" fmla="*/ 1530579 w 1530579"/>
                  <a:gd name="connsiteY3" fmla="*/ 736261 h 4223657"/>
                  <a:gd name="connsiteX4" fmla="*/ 1530579 w 1530579"/>
                  <a:gd name="connsiteY4" fmla="*/ 3487396 h 4223657"/>
                  <a:gd name="connsiteX5" fmla="*/ 794318 w 1530579"/>
                  <a:gd name="connsiteY5" fmla="*/ 4223657 h 4223657"/>
                  <a:gd name="connsiteX6" fmla="*/ 794318 w 1530579"/>
                  <a:gd name="connsiteY6" fmla="*/ 4223657 h 4223657"/>
                  <a:gd name="connsiteX7" fmla="*/ 58057 w 1530579"/>
                  <a:gd name="connsiteY7" fmla="*/ 3487396 h 4223657"/>
                  <a:gd name="connsiteX8" fmla="*/ 0 w 1530579"/>
                  <a:gd name="connsiteY8" fmla="*/ 750775 h 4223657"/>
                  <a:gd name="connsiteX0" fmla="*/ 0 w 1588636"/>
                  <a:gd name="connsiteY0" fmla="*/ 750775 h 4223657"/>
                  <a:gd name="connsiteX1" fmla="*/ 794318 w 1588636"/>
                  <a:gd name="connsiteY1" fmla="*/ 0 h 4223657"/>
                  <a:gd name="connsiteX2" fmla="*/ 794318 w 1588636"/>
                  <a:gd name="connsiteY2" fmla="*/ 0 h 4223657"/>
                  <a:gd name="connsiteX3" fmla="*/ 1588636 w 1588636"/>
                  <a:gd name="connsiteY3" fmla="*/ 808832 h 4223657"/>
                  <a:gd name="connsiteX4" fmla="*/ 1530579 w 1588636"/>
                  <a:gd name="connsiteY4" fmla="*/ 3487396 h 4223657"/>
                  <a:gd name="connsiteX5" fmla="*/ 794318 w 1588636"/>
                  <a:gd name="connsiteY5" fmla="*/ 4223657 h 4223657"/>
                  <a:gd name="connsiteX6" fmla="*/ 794318 w 1588636"/>
                  <a:gd name="connsiteY6" fmla="*/ 4223657 h 4223657"/>
                  <a:gd name="connsiteX7" fmla="*/ 58057 w 1588636"/>
                  <a:gd name="connsiteY7" fmla="*/ 3487396 h 4223657"/>
                  <a:gd name="connsiteX8" fmla="*/ 0 w 1588636"/>
                  <a:gd name="connsiteY8" fmla="*/ 750775 h 4223657"/>
                  <a:gd name="connsiteX0" fmla="*/ 0 w 1617665"/>
                  <a:gd name="connsiteY0" fmla="*/ 852375 h 4223657"/>
                  <a:gd name="connsiteX1" fmla="*/ 823347 w 1617665"/>
                  <a:gd name="connsiteY1" fmla="*/ 0 h 4223657"/>
                  <a:gd name="connsiteX2" fmla="*/ 823347 w 1617665"/>
                  <a:gd name="connsiteY2" fmla="*/ 0 h 4223657"/>
                  <a:gd name="connsiteX3" fmla="*/ 1617665 w 1617665"/>
                  <a:gd name="connsiteY3" fmla="*/ 808832 h 4223657"/>
                  <a:gd name="connsiteX4" fmla="*/ 1559608 w 1617665"/>
                  <a:gd name="connsiteY4" fmla="*/ 3487396 h 4223657"/>
                  <a:gd name="connsiteX5" fmla="*/ 823347 w 1617665"/>
                  <a:gd name="connsiteY5" fmla="*/ 4223657 h 4223657"/>
                  <a:gd name="connsiteX6" fmla="*/ 823347 w 1617665"/>
                  <a:gd name="connsiteY6" fmla="*/ 4223657 h 4223657"/>
                  <a:gd name="connsiteX7" fmla="*/ 87086 w 1617665"/>
                  <a:gd name="connsiteY7" fmla="*/ 3487396 h 4223657"/>
                  <a:gd name="connsiteX8" fmla="*/ 0 w 1617665"/>
                  <a:gd name="connsiteY8" fmla="*/ 852375 h 42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7665" h="4223657">
                    <a:moveTo>
                      <a:pt x="0" y="852375"/>
                    </a:moveTo>
                    <a:cubicBezTo>
                      <a:pt x="0" y="445749"/>
                      <a:pt x="416721" y="0"/>
                      <a:pt x="823347" y="0"/>
                    </a:cubicBezTo>
                    <a:lnTo>
                      <a:pt x="823347" y="0"/>
                    </a:lnTo>
                    <a:cubicBezTo>
                      <a:pt x="1229973" y="0"/>
                      <a:pt x="1617665" y="402206"/>
                      <a:pt x="1617665" y="808832"/>
                    </a:cubicBezTo>
                    <a:lnTo>
                      <a:pt x="1559608" y="3487396"/>
                    </a:lnTo>
                    <a:cubicBezTo>
                      <a:pt x="1559608" y="3894022"/>
                      <a:pt x="1229973" y="4223657"/>
                      <a:pt x="823347" y="4223657"/>
                    </a:cubicBezTo>
                    <a:lnTo>
                      <a:pt x="823347" y="4223657"/>
                    </a:lnTo>
                    <a:cubicBezTo>
                      <a:pt x="416721" y="4223657"/>
                      <a:pt x="87086" y="3894022"/>
                      <a:pt x="87086" y="3487396"/>
                    </a:cubicBezTo>
                    <a:cubicBezTo>
                      <a:pt x="87086" y="2570351"/>
                      <a:pt x="0" y="1769420"/>
                      <a:pt x="0" y="85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355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5BD7E0B8-846B-4BA4-9DFB-448349788E1D}"/>
                  </a:ext>
                </a:extLst>
              </p:cNvPr>
              <p:cNvSpPr/>
              <p:nvPr/>
            </p:nvSpPr>
            <p:spPr>
              <a:xfrm>
                <a:off x="1656922" y="4410591"/>
                <a:ext cx="1314450" cy="13144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4">
                <a:extLst>
                  <a:ext uri="{FF2B5EF4-FFF2-40B4-BE49-F238E27FC236}">
                    <a16:creationId xmlns:a16="http://schemas.microsoft.com/office/drawing/2014/main" id="{17977E69-8A88-481E-9AB3-08384B6C436F}"/>
                  </a:ext>
                </a:extLst>
              </p:cNvPr>
              <p:cNvSpPr/>
              <p:nvPr/>
            </p:nvSpPr>
            <p:spPr>
              <a:xfrm rot="10800000">
                <a:off x="1914526" y="4284720"/>
                <a:ext cx="819150" cy="327194"/>
              </a:xfrm>
              <a:prstGeom prst="roundRect">
                <a:avLst>
                  <a:gd name="adj" fmla="val 40966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자유형 13">
                <a:extLst>
                  <a:ext uri="{FF2B5EF4-FFF2-40B4-BE49-F238E27FC236}">
                    <a16:creationId xmlns:a16="http://schemas.microsoft.com/office/drawing/2014/main" id="{F4782621-D985-4428-9AD7-6A69B8F72CE8}"/>
                  </a:ext>
                </a:extLst>
              </p:cNvPr>
              <p:cNvSpPr/>
              <p:nvPr/>
            </p:nvSpPr>
            <p:spPr>
              <a:xfrm>
                <a:off x="1450147" y="2278006"/>
                <a:ext cx="1728000" cy="3600859"/>
              </a:xfrm>
              <a:custGeom>
                <a:avLst/>
                <a:gdLst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590428 w 1617665"/>
                  <a:gd name="connsiteY3" fmla="*/ 0 h 3600859"/>
                  <a:gd name="connsiteX4" fmla="*/ 1600212 w 1617665"/>
                  <a:gd name="connsiteY4" fmla="*/ 34533 h 3600859"/>
                  <a:gd name="connsiteX5" fmla="*/ 1617665 w 1617665"/>
                  <a:gd name="connsiteY5" fmla="*/ 186034 h 3600859"/>
                  <a:gd name="connsiteX6" fmla="*/ 1559608 w 1617665"/>
                  <a:gd name="connsiteY6" fmla="*/ 2864598 h 3600859"/>
                  <a:gd name="connsiteX7" fmla="*/ 823347 w 1617665"/>
                  <a:gd name="connsiteY7" fmla="*/ 3600859 h 3600859"/>
                  <a:gd name="connsiteX8" fmla="*/ 87086 w 1617665"/>
                  <a:gd name="connsiteY8" fmla="*/ 2864598 h 3600859"/>
                  <a:gd name="connsiteX9" fmla="*/ 0 w 1617665"/>
                  <a:gd name="connsiteY9" fmla="*/ 229577 h 3600859"/>
                  <a:gd name="connsiteX10" fmla="*/ 18700 w 1617665"/>
                  <a:gd name="connsiteY10" fmla="*/ 76206 h 3600859"/>
                  <a:gd name="connsiteX11" fmla="*/ 34705 w 1617665"/>
                  <a:gd name="connsiteY11" fmla="*/ 21792 h 3600859"/>
                  <a:gd name="connsiteX12" fmla="*/ 87411 w 1617665"/>
                  <a:gd name="connsiteY12" fmla="*/ 32550 h 3600859"/>
                  <a:gd name="connsiteX13" fmla="*/ 180071 w 1617665"/>
                  <a:gd name="connsiteY13" fmla="*/ 67286 h 3600859"/>
                  <a:gd name="connsiteX14" fmla="*/ 389621 w 1617665"/>
                  <a:gd name="connsiteY14" fmla="*/ 284456 h 3600859"/>
                  <a:gd name="connsiteX15" fmla="*/ 484871 w 1617665"/>
                  <a:gd name="connsiteY15" fmla="*/ 509246 h 3600859"/>
                  <a:gd name="connsiteX16" fmla="*/ 515351 w 1617665"/>
                  <a:gd name="connsiteY16" fmla="*/ 1179806 h 3600859"/>
                  <a:gd name="connsiteX17" fmla="*/ 501064 w 1617665"/>
                  <a:gd name="connsiteY17" fmla="*/ 2116113 h 3600859"/>
                  <a:gd name="connsiteX18" fmla="*/ 355331 w 1617665"/>
                  <a:gd name="connsiteY18" fmla="*/ 2444726 h 3600859"/>
                  <a:gd name="connsiteX19" fmla="*/ 263891 w 1617665"/>
                  <a:gd name="connsiteY19" fmla="*/ 2726666 h 3600859"/>
                  <a:gd name="connsiteX20" fmla="*/ 309611 w 1617665"/>
                  <a:gd name="connsiteY20" fmla="*/ 3023846 h 3600859"/>
                  <a:gd name="connsiteX21" fmla="*/ 530591 w 1617665"/>
                  <a:gd name="connsiteY21" fmla="*/ 3251493 h 3600859"/>
                  <a:gd name="connsiteX22" fmla="*/ 843011 w 1617665"/>
                  <a:gd name="connsiteY22" fmla="*/ 3328646 h 3600859"/>
                  <a:gd name="connsiteX23" fmla="*/ 1158288 w 1617665"/>
                  <a:gd name="connsiteY23" fmla="*/ 3213394 h 3600859"/>
                  <a:gd name="connsiteX24" fmla="*/ 1334501 w 1617665"/>
                  <a:gd name="connsiteY24" fmla="*/ 2960028 h 3600859"/>
                  <a:gd name="connsiteX25" fmla="*/ 1345931 w 1617665"/>
                  <a:gd name="connsiteY25" fmla="*/ 2703806 h 3600859"/>
                  <a:gd name="connsiteX26" fmla="*/ 1284971 w 1617665"/>
                  <a:gd name="connsiteY26" fmla="*/ 2475206 h 3600859"/>
                  <a:gd name="connsiteX27" fmla="*/ 1185911 w 1617665"/>
                  <a:gd name="connsiteY27" fmla="*/ 2305661 h 3600859"/>
                  <a:gd name="connsiteX28" fmla="*/ 1119236 w 1617665"/>
                  <a:gd name="connsiteY28" fmla="*/ 2183741 h 3600859"/>
                  <a:gd name="connsiteX29" fmla="*/ 1109711 w 1617665"/>
                  <a:gd name="connsiteY29" fmla="*/ 2026578 h 3600859"/>
                  <a:gd name="connsiteX30" fmla="*/ 1109711 w 1617665"/>
                  <a:gd name="connsiteY30" fmla="*/ 669266 h 3600859"/>
                  <a:gd name="connsiteX31" fmla="*/ 1108714 w 1617665"/>
                  <a:gd name="connsiteY31" fmla="*/ 548745 h 3600859"/>
                  <a:gd name="connsiteX32" fmla="*/ 1107707 w 1617665"/>
                  <a:gd name="connsiteY32" fmla="*/ 530586 h 3600859"/>
                  <a:gd name="connsiteX33" fmla="*/ 1108149 w 1617665"/>
                  <a:gd name="connsiteY33" fmla="*/ 533624 h 3600859"/>
                  <a:gd name="connsiteX34" fmla="*/ 1117331 w 1617665"/>
                  <a:gd name="connsiteY34" fmla="*/ 516866 h 3600859"/>
                  <a:gd name="connsiteX35" fmla="*/ 1225916 w 1617665"/>
                  <a:gd name="connsiteY35" fmla="*/ 266358 h 3600859"/>
                  <a:gd name="connsiteX36" fmla="*/ 1498331 w 1617665"/>
                  <a:gd name="connsiteY36" fmla="*/ 29186 h 3600859"/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106735 w 1617665"/>
                  <a:gd name="connsiteY3" fmla="*/ 523891 h 3600859"/>
                  <a:gd name="connsiteX4" fmla="*/ 1590428 w 1617665"/>
                  <a:gd name="connsiteY4" fmla="*/ 0 h 3600859"/>
                  <a:gd name="connsiteX5" fmla="*/ 1600212 w 1617665"/>
                  <a:gd name="connsiteY5" fmla="*/ 34533 h 3600859"/>
                  <a:gd name="connsiteX6" fmla="*/ 1617665 w 1617665"/>
                  <a:gd name="connsiteY6" fmla="*/ 186034 h 3600859"/>
                  <a:gd name="connsiteX7" fmla="*/ 1559608 w 1617665"/>
                  <a:gd name="connsiteY7" fmla="*/ 2864598 h 3600859"/>
                  <a:gd name="connsiteX8" fmla="*/ 823347 w 1617665"/>
                  <a:gd name="connsiteY8" fmla="*/ 3600859 h 3600859"/>
                  <a:gd name="connsiteX9" fmla="*/ 87086 w 1617665"/>
                  <a:gd name="connsiteY9" fmla="*/ 2864598 h 3600859"/>
                  <a:gd name="connsiteX10" fmla="*/ 0 w 1617665"/>
                  <a:gd name="connsiteY10" fmla="*/ 229577 h 3600859"/>
                  <a:gd name="connsiteX11" fmla="*/ 18700 w 1617665"/>
                  <a:gd name="connsiteY11" fmla="*/ 76206 h 3600859"/>
                  <a:gd name="connsiteX12" fmla="*/ 34705 w 1617665"/>
                  <a:gd name="connsiteY12" fmla="*/ 21792 h 3600859"/>
                  <a:gd name="connsiteX13" fmla="*/ 87411 w 1617665"/>
                  <a:gd name="connsiteY13" fmla="*/ 32550 h 3600859"/>
                  <a:gd name="connsiteX14" fmla="*/ 180071 w 1617665"/>
                  <a:gd name="connsiteY14" fmla="*/ 67286 h 3600859"/>
                  <a:gd name="connsiteX15" fmla="*/ 389621 w 1617665"/>
                  <a:gd name="connsiteY15" fmla="*/ 284456 h 3600859"/>
                  <a:gd name="connsiteX16" fmla="*/ 484871 w 1617665"/>
                  <a:gd name="connsiteY16" fmla="*/ 509246 h 3600859"/>
                  <a:gd name="connsiteX17" fmla="*/ 515351 w 1617665"/>
                  <a:gd name="connsiteY17" fmla="*/ 1179806 h 3600859"/>
                  <a:gd name="connsiteX18" fmla="*/ 501064 w 1617665"/>
                  <a:gd name="connsiteY18" fmla="*/ 2116113 h 3600859"/>
                  <a:gd name="connsiteX19" fmla="*/ 355331 w 1617665"/>
                  <a:gd name="connsiteY19" fmla="*/ 2444726 h 3600859"/>
                  <a:gd name="connsiteX20" fmla="*/ 263891 w 1617665"/>
                  <a:gd name="connsiteY20" fmla="*/ 2726666 h 3600859"/>
                  <a:gd name="connsiteX21" fmla="*/ 309611 w 1617665"/>
                  <a:gd name="connsiteY21" fmla="*/ 3023846 h 3600859"/>
                  <a:gd name="connsiteX22" fmla="*/ 530591 w 1617665"/>
                  <a:gd name="connsiteY22" fmla="*/ 3251493 h 3600859"/>
                  <a:gd name="connsiteX23" fmla="*/ 843011 w 1617665"/>
                  <a:gd name="connsiteY23" fmla="*/ 3328646 h 3600859"/>
                  <a:gd name="connsiteX24" fmla="*/ 1158288 w 1617665"/>
                  <a:gd name="connsiteY24" fmla="*/ 3213394 h 3600859"/>
                  <a:gd name="connsiteX25" fmla="*/ 1334501 w 1617665"/>
                  <a:gd name="connsiteY25" fmla="*/ 2960028 h 3600859"/>
                  <a:gd name="connsiteX26" fmla="*/ 1345931 w 1617665"/>
                  <a:gd name="connsiteY26" fmla="*/ 2703806 h 3600859"/>
                  <a:gd name="connsiteX27" fmla="*/ 1284971 w 1617665"/>
                  <a:gd name="connsiteY27" fmla="*/ 2475206 h 3600859"/>
                  <a:gd name="connsiteX28" fmla="*/ 1185911 w 1617665"/>
                  <a:gd name="connsiteY28" fmla="*/ 2305661 h 3600859"/>
                  <a:gd name="connsiteX29" fmla="*/ 1119236 w 1617665"/>
                  <a:gd name="connsiteY29" fmla="*/ 2183741 h 3600859"/>
                  <a:gd name="connsiteX30" fmla="*/ 1109711 w 1617665"/>
                  <a:gd name="connsiteY30" fmla="*/ 2026578 h 3600859"/>
                  <a:gd name="connsiteX31" fmla="*/ 1109711 w 1617665"/>
                  <a:gd name="connsiteY31" fmla="*/ 669266 h 3600859"/>
                  <a:gd name="connsiteX32" fmla="*/ 1108714 w 1617665"/>
                  <a:gd name="connsiteY32" fmla="*/ 548745 h 3600859"/>
                  <a:gd name="connsiteX33" fmla="*/ 1107707 w 1617665"/>
                  <a:gd name="connsiteY33" fmla="*/ 530586 h 3600859"/>
                  <a:gd name="connsiteX34" fmla="*/ 1111121 w 1617665"/>
                  <a:gd name="connsiteY34" fmla="*/ 609824 h 3600859"/>
                  <a:gd name="connsiteX35" fmla="*/ 1117331 w 1617665"/>
                  <a:gd name="connsiteY35" fmla="*/ 516866 h 3600859"/>
                  <a:gd name="connsiteX36" fmla="*/ 1225916 w 1617665"/>
                  <a:gd name="connsiteY36" fmla="*/ 266358 h 3600859"/>
                  <a:gd name="connsiteX37" fmla="*/ 1498331 w 1617665"/>
                  <a:gd name="connsiteY37" fmla="*/ 29186 h 3600859"/>
                  <a:gd name="connsiteX38" fmla="*/ 1590428 w 1617665"/>
                  <a:gd name="connsiteY38" fmla="*/ 0 h 36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7665" h="3600859">
                    <a:moveTo>
                      <a:pt x="1106735" y="523891"/>
                    </a:moveTo>
                    <a:cubicBezTo>
                      <a:pt x="1106903" y="523454"/>
                      <a:pt x="1107213" y="524459"/>
                      <a:pt x="1107574" y="528177"/>
                    </a:cubicBezTo>
                    <a:cubicBezTo>
                      <a:pt x="1107618" y="528980"/>
                      <a:pt x="1107663" y="529783"/>
                      <a:pt x="1107707" y="530586"/>
                    </a:cubicBezTo>
                    <a:lnTo>
                      <a:pt x="1106735" y="523891"/>
                    </a:lnTo>
                    <a:close/>
                    <a:moveTo>
                      <a:pt x="1590428" y="0"/>
                    </a:moveTo>
                    <a:lnTo>
                      <a:pt x="1600212" y="34533"/>
                    </a:lnTo>
                    <a:cubicBezTo>
                      <a:pt x="1611608" y="84447"/>
                      <a:pt x="1617665" y="135206"/>
                      <a:pt x="1617665" y="186034"/>
                    </a:cubicBezTo>
                    <a:lnTo>
                      <a:pt x="1559608" y="2864598"/>
                    </a:lnTo>
                    <a:cubicBezTo>
                      <a:pt x="1559608" y="3271224"/>
                      <a:pt x="1229973" y="3600859"/>
                      <a:pt x="823347" y="3600859"/>
                    </a:cubicBezTo>
                    <a:cubicBezTo>
                      <a:pt x="416721" y="3600859"/>
                      <a:pt x="87086" y="3271224"/>
                      <a:pt x="87086" y="2864598"/>
                    </a:cubicBezTo>
                    <a:cubicBezTo>
                      <a:pt x="87086" y="1947553"/>
                      <a:pt x="0" y="1146622"/>
                      <a:pt x="0" y="229577"/>
                    </a:cubicBezTo>
                    <a:cubicBezTo>
                      <a:pt x="0" y="178749"/>
                      <a:pt x="6511" y="127309"/>
                      <a:pt x="18700" y="76206"/>
                    </a:cubicBezTo>
                    <a:lnTo>
                      <a:pt x="34705" y="21792"/>
                    </a:lnTo>
                    <a:lnTo>
                      <a:pt x="87411" y="32550"/>
                    </a:lnTo>
                    <a:cubicBezTo>
                      <a:pt x="123636" y="40616"/>
                      <a:pt x="156417" y="50617"/>
                      <a:pt x="180071" y="67286"/>
                    </a:cubicBezTo>
                    <a:cubicBezTo>
                      <a:pt x="274686" y="133961"/>
                      <a:pt x="338821" y="210796"/>
                      <a:pt x="389621" y="284456"/>
                    </a:cubicBezTo>
                    <a:cubicBezTo>
                      <a:pt x="440421" y="358116"/>
                      <a:pt x="463916" y="360021"/>
                      <a:pt x="484871" y="509246"/>
                    </a:cubicBezTo>
                    <a:cubicBezTo>
                      <a:pt x="505826" y="658471"/>
                      <a:pt x="512652" y="911995"/>
                      <a:pt x="515351" y="1179806"/>
                    </a:cubicBezTo>
                    <a:cubicBezTo>
                      <a:pt x="518050" y="1447617"/>
                      <a:pt x="527734" y="1905293"/>
                      <a:pt x="501064" y="2116113"/>
                    </a:cubicBezTo>
                    <a:cubicBezTo>
                      <a:pt x="474394" y="2326933"/>
                      <a:pt x="394860" y="2342967"/>
                      <a:pt x="355331" y="2444726"/>
                    </a:cubicBezTo>
                    <a:cubicBezTo>
                      <a:pt x="315802" y="2546485"/>
                      <a:pt x="271511" y="2630146"/>
                      <a:pt x="263891" y="2726666"/>
                    </a:cubicBezTo>
                    <a:cubicBezTo>
                      <a:pt x="256271" y="2823186"/>
                      <a:pt x="265161" y="2936375"/>
                      <a:pt x="309611" y="3023846"/>
                    </a:cubicBezTo>
                    <a:cubicBezTo>
                      <a:pt x="354061" y="3111317"/>
                      <a:pt x="441691" y="3200693"/>
                      <a:pt x="530591" y="3251493"/>
                    </a:cubicBezTo>
                    <a:cubicBezTo>
                      <a:pt x="619491" y="3302293"/>
                      <a:pt x="738395" y="3334996"/>
                      <a:pt x="843011" y="3328646"/>
                    </a:cubicBezTo>
                    <a:cubicBezTo>
                      <a:pt x="947627" y="3322296"/>
                      <a:pt x="1076373" y="3274830"/>
                      <a:pt x="1158288" y="3213394"/>
                    </a:cubicBezTo>
                    <a:cubicBezTo>
                      <a:pt x="1240203" y="3151958"/>
                      <a:pt x="1303227" y="3044959"/>
                      <a:pt x="1334501" y="2960028"/>
                    </a:cubicBezTo>
                    <a:cubicBezTo>
                      <a:pt x="1365775" y="2875097"/>
                      <a:pt x="1354186" y="2784610"/>
                      <a:pt x="1345931" y="2703806"/>
                    </a:cubicBezTo>
                    <a:cubicBezTo>
                      <a:pt x="1337676" y="2623002"/>
                      <a:pt x="1311641" y="2541563"/>
                      <a:pt x="1284971" y="2475206"/>
                    </a:cubicBezTo>
                    <a:cubicBezTo>
                      <a:pt x="1258301" y="2408849"/>
                      <a:pt x="1213533" y="2354238"/>
                      <a:pt x="1185911" y="2305661"/>
                    </a:cubicBezTo>
                    <a:cubicBezTo>
                      <a:pt x="1158289" y="2257084"/>
                      <a:pt x="1131936" y="2230255"/>
                      <a:pt x="1119236" y="2183741"/>
                    </a:cubicBezTo>
                    <a:cubicBezTo>
                      <a:pt x="1106536" y="2137227"/>
                      <a:pt x="1111298" y="2278990"/>
                      <a:pt x="1109711" y="2026578"/>
                    </a:cubicBezTo>
                    <a:cubicBezTo>
                      <a:pt x="1108124" y="1774166"/>
                      <a:pt x="1108441" y="920885"/>
                      <a:pt x="1109711" y="669266"/>
                    </a:cubicBezTo>
                    <a:cubicBezTo>
                      <a:pt x="1110029" y="606361"/>
                      <a:pt x="1109453" y="569581"/>
                      <a:pt x="1108714" y="548745"/>
                    </a:cubicBezTo>
                    <a:cubicBezTo>
                      <a:pt x="1108378" y="542692"/>
                      <a:pt x="1108043" y="536639"/>
                      <a:pt x="1107707" y="530586"/>
                    </a:cubicBezTo>
                    <a:cubicBezTo>
                      <a:pt x="1107854" y="531599"/>
                      <a:pt x="1110974" y="608811"/>
                      <a:pt x="1111121" y="609824"/>
                    </a:cubicBezTo>
                    <a:cubicBezTo>
                      <a:pt x="1112644" y="612047"/>
                      <a:pt x="1112489" y="533654"/>
                      <a:pt x="1117331" y="516866"/>
                    </a:cubicBezTo>
                    <a:cubicBezTo>
                      <a:pt x="1136698" y="449715"/>
                      <a:pt x="1162416" y="347638"/>
                      <a:pt x="1225916" y="266358"/>
                    </a:cubicBezTo>
                    <a:cubicBezTo>
                      <a:pt x="1289416" y="185078"/>
                      <a:pt x="1389429" y="94115"/>
                      <a:pt x="1498331" y="29186"/>
                    </a:cubicBezTo>
                    <a:lnTo>
                      <a:pt x="15904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 14">
                <a:extLst>
                  <a:ext uri="{FF2B5EF4-FFF2-40B4-BE49-F238E27FC236}">
                    <a16:creationId xmlns:a16="http://schemas.microsoft.com/office/drawing/2014/main" id="{3EE49377-B5D0-41C8-8FA7-709F46B2F310}"/>
                  </a:ext>
                </a:extLst>
              </p:cNvPr>
              <p:cNvSpPr/>
              <p:nvPr/>
            </p:nvSpPr>
            <p:spPr>
              <a:xfrm>
                <a:off x="1533525" y="2390775"/>
                <a:ext cx="1562100" cy="3334266"/>
              </a:xfrm>
              <a:custGeom>
                <a:avLst/>
                <a:gdLst>
                  <a:gd name="connsiteX0" fmla="*/ 0 w 1562100"/>
                  <a:gd name="connsiteY0" fmla="*/ 0 h 3334266"/>
                  <a:gd name="connsiteX1" fmla="*/ 200025 w 1562100"/>
                  <a:gd name="connsiteY1" fmla="*/ 200025 h 3334266"/>
                  <a:gd name="connsiteX2" fmla="*/ 342900 w 1562100"/>
                  <a:gd name="connsiteY2" fmla="*/ 390525 h 3334266"/>
                  <a:gd name="connsiteX3" fmla="*/ 371475 w 1562100"/>
                  <a:gd name="connsiteY3" fmla="*/ 762000 h 3334266"/>
                  <a:gd name="connsiteX4" fmla="*/ 381000 w 1562100"/>
                  <a:gd name="connsiteY4" fmla="*/ 1743075 h 3334266"/>
                  <a:gd name="connsiteX5" fmla="*/ 323850 w 1562100"/>
                  <a:gd name="connsiteY5" fmla="*/ 2057400 h 3334266"/>
                  <a:gd name="connsiteX6" fmla="*/ 180975 w 1562100"/>
                  <a:gd name="connsiteY6" fmla="*/ 2333625 h 3334266"/>
                  <a:gd name="connsiteX7" fmla="*/ 114300 w 1562100"/>
                  <a:gd name="connsiteY7" fmla="*/ 2571750 h 3334266"/>
                  <a:gd name="connsiteX8" fmla="*/ 152400 w 1562100"/>
                  <a:gd name="connsiteY8" fmla="*/ 2924175 h 3334266"/>
                  <a:gd name="connsiteX9" fmla="*/ 352425 w 1562100"/>
                  <a:gd name="connsiteY9" fmla="*/ 3171825 h 3334266"/>
                  <a:gd name="connsiteX10" fmla="*/ 504825 w 1562100"/>
                  <a:gd name="connsiteY10" fmla="*/ 3228975 h 3334266"/>
                  <a:gd name="connsiteX11" fmla="*/ 847725 w 1562100"/>
                  <a:gd name="connsiteY11" fmla="*/ 3333750 h 3334266"/>
                  <a:gd name="connsiteX12" fmla="*/ 1257300 w 1562100"/>
                  <a:gd name="connsiteY12" fmla="*/ 3181350 h 3334266"/>
                  <a:gd name="connsiteX13" fmla="*/ 1447800 w 1562100"/>
                  <a:gd name="connsiteY13" fmla="*/ 2838450 h 3334266"/>
                  <a:gd name="connsiteX14" fmla="*/ 1457325 w 1562100"/>
                  <a:gd name="connsiteY14" fmla="*/ 2447925 h 3334266"/>
                  <a:gd name="connsiteX15" fmla="*/ 1238250 w 1562100"/>
                  <a:gd name="connsiteY15" fmla="*/ 2057400 h 3334266"/>
                  <a:gd name="connsiteX16" fmla="*/ 1228725 w 1562100"/>
                  <a:gd name="connsiteY16" fmla="*/ 1228725 h 3334266"/>
                  <a:gd name="connsiteX17" fmla="*/ 1200150 w 1562100"/>
                  <a:gd name="connsiteY17" fmla="*/ 485775 h 3334266"/>
                  <a:gd name="connsiteX18" fmla="*/ 1390650 w 1562100"/>
                  <a:gd name="connsiteY18" fmla="*/ 190500 h 3334266"/>
                  <a:gd name="connsiteX19" fmla="*/ 1562100 w 1562100"/>
                  <a:gd name="connsiteY19" fmla="*/ 66675 h 333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2100" h="3334266">
                    <a:moveTo>
                      <a:pt x="0" y="0"/>
                    </a:moveTo>
                    <a:cubicBezTo>
                      <a:pt x="71437" y="67469"/>
                      <a:pt x="142875" y="134938"/>
                      <a:pt x="200025" y="200025"/>
                    </a:cubicBezTo>
                    <a:cubicBezTo>
                      <a:pt x="257175" y="265112"/>
                      <a:pt x="314325" y="296863"/>
                      <a:pt x="342900" y="390525"/>
                    </a:cubicBezTo>
                    <a:cubicBezTo>
                      <a:pt x="371475" y="484188"/>
                      <a:pt x="365125" y="536575"/>
                      <a:pt x="371475" y="762000"/>
                    </a:cubicBezTo>
                    <a:cubicBezTo>
                      <a:pt x="377825" y="987425"/>
                      <a:pt x="388938" y="1527175"/>
                      <a:pt x="381000" y="1743075"/>
                    </a:cubicBezTo>
                    <a:cubicBezTo>
                      <a:pt x="373062" y="1958975"/>
                      <a:pt x="357187" y="1958975"/>
                      <a:pt x="323850" y="2057400"/>
                    </a:cubicBezTo>
                    <a:cubicBezTo>
                      <a:pt x="290513" y="2155825"/>
                      <a:pt x="215900" y="2247900"/>
                      <a:pt x="180975" y="2333625"/>
                    </a:cubicBezTo>
                    <a:cubicBezTo>
                      <a:pt x="146050" y="2419350"/>
                      <a:pt x="119062" y="2473325"/>
                      <a:pt x="114300" y="2571750"/>
                    </a:cubicBezTo>
                    <a:cubicBezTo>
                      <a:pt x="109538" y="2670175"/>
                      <a:pt x="112713" y="2824163"/>
                      <a:pt x="152400" y="2924175"/>
                    </a:cubicBezTo>
                    <a:cubicBezTo>
                      <a:pt x="192087" y="3024187"/>
                      <a:pt x="293688" y="3121025"/>
                      <a:pt x="352425" y="3171825"/>
                    </a:cubicBezTo>
                    <a:cubicBezTo>
                      <a:pt x="411162" y="3222625"/>
                      <a:pt x="422275" y="3201987"/>
                      <a:pt x="504825" y="3228975"/>
                    </a:cubicBezTo>
                    <a:cubicBezTo>
                      <a:pt x="587375" y="3255963"/>
                      <a:pt x="722313" y="3341687"/>
                      <a:pt x="847725" y="3333750"/>
                    </a:cubicBezTo>
                    <a:cubicBezTo>
                      <a:pt x="973137" y="3325813"/>
                      <a:pt x="1157288" y="3263900"/>
                      <a:pt x="1257300" y="3181350"/>
                    </a:cubicBezTo>
                    <a:cubicBezTo>
                      <a:pt x="1357313" y="3098800"/>
                      <a:pt x="1414463" y="2960688"/>
                      <a:pt x="1447800" y="2838450"/>
                    </a:cubicBezTo>
                    <a:cubicBezTo>
                      <a:pt x="1481138" y="2716213"/>
                      <a:pt x="1492250" y="2578100"/>
                      <a:pt x="1457325" y="2447925"/>
                    </a:cubicBezTo>
                    <a:cubicBezTo>
                      <a:pt x="1422400" y="2317750"/>
                      <a:pt x="1276350" y="2260600"/>
                      <a:pt x="1238250" y="2057400"/>
                    </a:cubicBezTo>
                    <a:cubicBezTo>
                      <a:pt x="1200150" y="1854200"/>
                      <a:pt x="1235075" y="1490663"/>
                      <a:pt x="1228725" y="1228725"/>
                    </a:cubicBezTo>
                    <a:cubicBezTo>
                      <a:pt x="1222375" y="966788"/>
                      <a:pt x="1173163" y="658812"/>
                      <a:pt x="1200150" y="485775"/>
                    </a:cubicBezTo>
                    <a:cubicBezTo>
                      <a:pt x="1227137" y="312738"/>
                      <a:pt x="1330325" y="260350"/>
                      <a:pt x="1390650" y="190500"/>
                    </a:cubicBezTo>
                    <a:cubicBezTo>
                      <a:pt x="1450975" y="120650"/>
                      <a:pt x="1506537" y="93662"/>
                      <a:pt x="1562100" y="66675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막힌 원호 141">
                <a:extLst>
                  <a:ext uri="{FF2B5EF4-FFF2-40B4-BE49-F238E27FC236}">
                    <a16:creationId xmlns:a16="http://schemas.microsoft.com/office/drawing/2014/main" id="{FC662B57-353A-4822-A103-8DB98DE4CF6F}"/>
                  </a:ext>
                </a:extLst>
              </p:cNvPr>
              <p:cNvSpPr/>
              <p:nvPr/>
            </p:nvSpPr>
            <p:spPr>
              <a:xfrm>
                <a:off x="1431130" y="4098953"/>
                <a:ext cx="1785938" cy="1777643"/>
              </a:xfrm>
              <a:prstGeom prst="blockArc">
                <a:avLst>
                  <a:gd name="adj1" fmla="val 1788550"/>
                  <a:gd name="adj2" fmla="val 8914760"/>
                  <a:gd name="adj3" fmla="val 14867"/>
                </a:avLst>
              </a:prstGeom>
              <a:solidFill>
                <a:srgbClr val="4A3D3C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모서리가 둥근 직사각형 4">
              <a:extLst>
                <a:ext uri="{FF2B5EF4-FFF2-40B4-BE49-F238E27FC236}">
                  <a16:creationId xmlns:a16="http://schemas.microsoft.com/office/drawing/2014/main" id="{777E8C7A-1B80-4E75-BF69-AAB3A980A564}"/>
                </a:ext>
              </a:extLst>
            </p:cNvPr>
            <p:cNvSpPr/>
            <p:nvPr/>
          </p:nvSpPr>
          <p:spPr>
            <a:xfrm>
              <a:off x="4080017" y="3007802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모서리가 둥근 직사각형 4">
              <a:extLst>
                <a:ext uri="{FF2B5EF4-FFF2-40B4-BE49-F238E27FC236}">
                  <a16:creationId xmlns:a16="http://schemas.microsoft.com/office/drawing/2014/main" id="{9A676F01-D219-49E9-B64A-11172D6154B5}"/>
                </a:ext>
              </a:extLst>
            </p:cNvPr>
            <p:cNvSpPr/>
            <p:nvPr/>
          </p:nvSpPr>
          <p:spPr>
            <a:xfrm>
              <a:off x="4080017" y="3157832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모서리가 둥근 직사각형 4">
              <a:extLst>
                <a:ext uri="{FF2B5EF4-FFF2-40B4-BE49-F238E27FC236}">
                  <a16:creationId xmlns:a16="http://schemas.microsoft.com/office/drawing/2014/main" id="{F2B25340-24C8-4D8B-B51C-A129E53739ED}"/>
                </a:ext>
              </a:extLst>
            </p:cNvPr>
            <p:cNvSpPr/>
            <p:nvPr/>
          </p:nvSpPr>
          <p:spPr>
            <a:xfrm>
              <a:off x="4080017" y="3307862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모서리가 둥근 직사각형 4">
              <a:extLst>
                <a:ext uri="{FF2B5EF4-FFF2-40B4-BE49-F238E27FC236}">
                  <a16:creationId xmlns:a16="http://schemas.microsoft.com/office/drawing/2014/main" id="{3B2DC3D5-361C-4CD6-9936-5BE83CA5BCB4}"/>
                </a:ext>
              </a:extLst>
            </p:cNvPr>
            <p:cNvSpPr/>
            <p:nvPr/>
          </p:nvSpPr>
          <p:spPr>
            <a:xfrm>
              <a:off x="4080017" y="345789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모서리가 둥근 직사각형 4">
              <a:extLst>
                <a:ext uri="{FF2B5EF4-FFF2-40B4-BE49-F238E27FC236}">
                  <a16:creationId xmlns:a16="http://schemas.microsoft.com/office/drawing/2014/main" id="{D5BE58CB-65BE-4443-B19E-F024159BA3EA}"/>
                </a:ext>
              </a:extLst>
            </p:cNvPr>
            <p:cNvSpPr/>
            <p:nvPr/>
          </p:nvSpPr>
          <p:spPr>
            <a:xfrm>
              <a:off x="4080017" y="360792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모서리가 둥근 직사각형 4">
              <a:extLst>
                <a:ext uri="{FF2B5EF4-FFF2-40B4-BE49-F238E27FC236}">
                  <a16:creationId xmlns:a16="http://schemas.microsoft.com/office/drawing/2014/main" id="{D40F0A8C-1CE4-4DAB-A438-CFF253C7827D}"/>
                </a:ext>
              </a:extLst>
            </p:cNvPr>
            <p:cNvSpPr/>
            <p:nvPr/>
          </p:nvSpPr>
          <p:spPr>
            <a:xfrm>
              <a:off x="4080017" y="375795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모서리가 둥근 직사각형 4">
              <a:extLst>
                <a:ext uri="{FF2B5EF4-FFF2-40B4-BE49-F238E27FC236}">
                  <a16:creationId xmlns:a16="http://schemas.microsoft.com/office/drawing/2014/main" id="{3DC2AF73-6F7D-4B4F-95D3-617EFBA07760}"/>
                </a:ext>
              </a:extLst>
            </p:cNvPr>
            <p:cNvSpPr/>
            <p:nvPr/>
          </p:nvSpPr>
          <p:spPr>
            <a:xfrm>
              <a:off x="4080017" y="390798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4">
              <a:extLst>
                <a:ext uri="{FF2B5EF4-FFF2-40B4-BE49-F238E27FC236}">
                  <a16:creationId xmlns:a16="http://schemas.microsoft.com/office/drawing/2014/main" id="{E4781D29-5EE1-4BEE-9224-BA232CB0D6C5}"/>
                </a:ext>
              </a:extLst>
            </p:cNvPr>
            <p:cNvSpPr/>
            <p:nvPr/>
          </p:nvSpPr>
          <p:spPr>
            <a:xfrm>
              <a:off x="4080017" y="4058010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모서리가 둥근 직사각형 4">
              <a:extLst>
                <a:ext uri="{FF2B5EF4-FFF2-40B4-BE49-F238E27FC236}">
                  <a16:creationId xmlns:a16="http://schemas.microsoft.com/office/drawing/2014/main" id="{8E869924-E2B5-48B1-ACAF-348D0ABE9016}"/>
                </a:ext>
              </a:extLst>
            </p:cNvPr>
            <p:cNvSpPr/>
            <p:nvPr/>
          </p:nvSpPr>
          <p:spPr>
            <a:xfrm>
              <a:off x="4080017" y="4208040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모서리가 둥근 직사각형 4">
              <a:extLst>
                <a:ext uri="{FF2B5EF4-FFF2-40B4-BE49-F238E27FC236}">
                  <a16:creationId xmlns:a16="http://schemas.microsoft.com/office/drawing/2014/main" id="{0CCB24B7-D63D-4623-B828-4412A9569FCD}"/>
                </a:ext>
              </a:extLst>
            </p:cNvPr>
            <p:cNvSpPr/>
            <p:nvPr/>
          </p:nvSpPr>
          <p:spPr>
            <a:xfrm>
              <a:off x="4080017" y="4358070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5D84719-F28F-4B3F-BD07-6AF734EDEF1D}"/>
                </a:ext>
              </a:extLst>
            </p:cNvPr>
            <p:cNvSpPr/>
            <p:nvPr/>
          </p:nvSpPr>
          <p:spPr>
            <a:xfrm>
              <a:off x="3918994" y="5031266"/>
              <a:ext cx="1461134" cy="75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980D8E7-B4B9-4693-BB6C-923E605C13D6}"/>
              </a:ext>
            </a:extLst>
          </p:cNvPr>
          <p:cNvSpPr/>
          <p:nvPr/>
        </p:nvSpPr>
        <p:spPr>
          <a:xfrm>
            <a:off x="1464716" y="1484736"/>
            <a:ext cx="4346154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PFCM-GK (Gustafson-Kessel)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타원형의 클러스터를 찾는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전형성이 클러스터 중심에서 멀어질 때 급격히 감소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5B1C6E5-6006-4F47-A892-7E3BD0B99C2D}"/>
              </a:ext>
            </a:extLst>
          </p:cNvPr>
          <p:cNvSpPr/>
          <p:nvPr/>
        </p:nvSpPr>
        <p:spPr>
          <a:xfrm>
            <a:off x="6896832" y="5213588"/>
            <a:ext cx="4250698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KFCM (Kernel-based FCM)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데이터 공간에서 원래의 유클리드를 대체하기 위해 커널을 채택한 방법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38E761-EDFB-49AD-BBD4-D92EE50D3CA4}"/>
              </a:ext>
            </a:extLst>
          </p:cNvPr>
          <p:cNvSpPr/>
          <p:nvPr/>
        </p:nvSpPr>
        <p:spPr>
          <a:xfrm>
            <a:off x="6896832" y="3492872"/>
            <a:ext cx="3864618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Regularization PFCM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PFCM</a:t>
            </a:r>
            <a:r>
              <a:rPr lang="ko-KR" altLang="en-US" sz="1400" dirty="0">
                <a:solidFill>
                  <a:schemeClr val="bg1"/>
                </a:solidFill>
              </a:rPr>
              <a:t>의 잡음 민감성을 줄이는 대표적인 방법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1ABE698-4976-44CD-BA9E-C6DE02F46F2A}"/>
              </a:ext>
            </a:extLst>
          </p:cNvPr>
          <p:cNvSpPr/>
          <p:nvPr/>
        </p:nvSpPr>
        <p:spPr>
          <a:xfrm>
            <a:off x="6896832" y="1292860"/>
            <a:ext cx="4676915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PFCM-GG (Gath-</a:t>
            </a:r>
            <a:r>
              <a:rPr lang="en-US" altLang="ko-KR" sz="1600" b="1" dirty="0" err="1">
                <a:solidFill>
                  <a:schemeClr val="bg1"/>
                </a:solidFill>
              </a:rPr>
              <a:t>Geva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가우스 분포 함수에 반비례하는 값을 거리로 사용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각 클러스터의 사전 확률을 이용함으로써 각 클러스터에 속하는 데이터 개수가 다른 경우에도 사용 가능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EA5E1C2-EDAB-446C-ACC5-18B07E20572F}"/>
              </a:ext>
            </a:extLst>
          </p:cNvPr>
          <p:cNvSpPr/>
          <p:nvPr/>
        </p:nvSpPr>
        <p:spPr>
          <a:xfrm>
            <a:off x="1462193" y="3386701"/>
            <a:ext cx="3492715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Interval Type-2 PFCM (IT2PFCM)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각 데이터에 대하여 적응적으로 적절한 퍼지화 상수의 값을 계산하는 방법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DE3946-0B17-464F-904A-19FDCF1D028B}"/>
              </a:ext>
            </a:extLst>
          </p:cNvPr>
          <p:cNvSpPr/>
          <p:nvPr/>
        </p:nvSpPr>
        <p:spPr>
          <a:xfrm>
            <a:off x="1459081" y="5068361"/>
            <a:ext cx="4250698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MFCM (Multivariate FCM)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클러스터에 할당된 각 데이터에 대한 소속도 값은 얼마나 잘 클러스터 되어 있는지를 나타낼 수 없다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이 문제를 해결하기 위한 방법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778999F-EE02-412A-9153-3704F3E14D45}"/>
              </a:ext>
            </a:extLst>
          </p:cNvPr>
          <p:cNvGrpSpPr/>
          <p:nvPr/>
        </p:nvGrpSpPr>
        <p:grpSpPr>
          <a:xfrm>
            <a:off x="5979920" y="1397237"/>
            <a:ext cx="717754" cy="1319708"/>
            <a:chOff x="3756592" y="1840988"/>
            <a:chExt cx="1785938" cy="4331357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E233A72-606E-4C06-876B-FE7719702486}"/>
                </a:ext>
              </a:extLst>
            </p:cNvPr>
            <p:cNvGrpSpPr/>
            <p:nvPr/>
          </p:nvGrpSpPr>
          <p:grpSpPr>
            <a:xfrm>
              <a:off x="3756592" y="1840988"/>
              <a:ext cx="1785938" cy="4331357"/>
              <a:chOff x="1431130" y="1547508"/>
              <a:chExt cx="1785938" cy="4331357"/>
            </a:xfrm>
          </p:grpSpPr>
          <p:sp>
            <p:nvSpPr>
              <p:cNvPr id="162" name="모서리가 둥근 직사각형 4">
                <a:extLst>
                  <a:ext uri="{FF2B5EF4-FFF2-40B4-BE49-F238E27FC236}">
                    <a16:creationId xmlns:a16="http://schemas.microsoft.com/office/drawing/2014/main" id="{882399FB-1C19-4162-967F-387EE01A2540}"/>
                  </a:ext>
                </a:extLst>
              </p:cNvPr>
              <p:cNvSpPr/>
              <p:nvPr/>
            </p:nvSpPr>
            <p:spPr>
              <a:xfrm>
                <a:off x="1506045" y="1547508"/>
                <a:ext cx="1617665" cy="4223657"/>
              </a:xfrm>
              <a:custGeom>
                <a:avLst/>
                <a:gdLst>
                  <a:gd name="connsiteX0" fmla="*/ 0 w 1472522"/>
                  <a:gd name="connsiteY0" fmla="*/ 736261 h 4223657"/>
                  <a:gd name="connsiteX1" fmla="*/ 736261 w 1472522"/>
                  <a:gd name="connsiteY1" fmla="*/ 0 h 4223657"/>
                  <a:gd name="connsiteX2" fmla="*/ 736261 w 1472522"/>
                  <a:gd name="connsiteY2" fmla="*/ 0 h 4223657"/>
                  <a:gd name="connsiteX3" fmla="*/ 1472522 w 1472522"/>
                  <a:gd name="connsiteY3" fmla="*/ 736261 h 4223657"/>
                  <a:gd name="connsiteX4" fmla="*/ 1472522 w 1472522"/>
                  <a:gd name="connsiteY4" fmla="*/ 3487396 h 4223657"/>
                  <a:gd name="connsiteX5" fmla="*/ 736261 w 1472522"/>
                  <a:gd name="connsiteY5" fmla="*/ 4223657 h 4223657"/>
                  <a:gd name="connsiteX6" fmla="*/ 736261 w 1472522"/>
                  <a:gd name="connsiteY6" fmla="*/ 4223657 h 4223657"/>
                  <a:gd name="connsiteX7" fmla="*/ 0 w 1472522"/>
                  <a:gd name="connsiteY7" fmla="*/ 3487396 h 4223657"/>
                  <a:gd name="connsiteX8" fmla="*/ 0 w 1472522"/>
                  <a:gd name="connsiteY8" fmla="*/ 736261 h 4223657"/>
                  <a:gd name="connsiteX0" fmla="*/ 0 w 1530579"/>
                  <a:gd name="connsiteY0" fmla="*/ 750775 h 4223657"/>
                  <a:gd name="connsiteX1" fmla="*/ 794318 w 1530579"/>
                  <a:gd name="connsiteY1" fmla="*/ 0 h 4223657"/>
                  <a:gd name="connsiteX2" fmla="*/ 794318 w 1530579"/>
                  <a:gd name="connsiteY2" fmla="*/ 0 h 4223657"/>
                  <a:gd name="connsiteX3" fmla="*/ 1530579 w 1530579"/>
                  <a:gd name="connsiteY3" fmla="*/ 736261 h 4223657"/>
                  <a:gd name="connsiteX4" fmla="*/ 1530579 w 1530579"/>
                  <a:gd name="connsiteY4" fmla="*/ 3487396 h 4223657"/>
                  <a:gd name="connsiteX5" fmla="*/ 794318 w 1530579"/>
                  <a:gd name="connsiteY5" fmla="*/ 4223657 h 4223657"/>
                  <a:gd name="connsiteX6" fmla="*/ 794318 w 1530579"/>
                  <a:gd name="connsiteY6" fmla="*/ 4223657 h 4223657"/>
                  <a:gd name="connsiteX7" fmla="*/ 58057 w 1530579"/>
                  <a:gd name="connsiteY7" fmla="*/ 3487396 h 4223657"/>
                  <a:gd name="connsiteX8" fmla="*/ 0 w 1530579"/>
                  <a:gd name="connsiteY8" fmla="*/ 750775 h 4223657"/>
                  <a:gd name="connsiteX0" fmla="*/ 0 w 1588636"/>
                  <a:gd name="connsiteY0" fmla="*/ 750775 h 4223657"/>
                  <a:gd name="connsiteX1" fmla="*/ 794318 w 1588636"/>
                  <a:gd name="connsiteY1" fmla="*/ 0 h 4223657"/>
                  <a:gd name="connsiteX2" fmla="*/ 794318 w 1588636"/>
                  <a:gd name="connsiteY2" fmla="*/ 0 h 4223657"/>
                  <a:gd name="connsiteX3" fmla="*/ 1588636 w 1588636"/>
                  <a:gd name="connsiteY3" fmla="*/ 808832 h 4223657"/>
                  <a:gd name="connsiteX4" fmla="*/ 1530579 w 1588636"/>
                  <a:gd name="connsiteY4" fmla="*/ 3487396 h 4223657"/>
                  <a:gd name="connsiteX5" fmla="*/ 794318 w 1588636"/>
                  <a:gd name="connsiteY5" fmla="*/ 4223657 h 4223657"/>
                  <a:gd name="connsiteX6" fmla="*/ 794318 w 1588636"/>
                  <a:gd name="connsiteY6" fmla="*/ 4223657 h 4223657"/>
                  <a:gd name="connsiteX7" fmla="*/ 58057 w 1588636"/>
                  <a:gd name="connsiteY7" fmla="*/ 3487396 h 4223657"/>
                  <a:gd name="connsiteX8" fmla="*/ 0 w 1588636"/>
                  <a:gd name="connsiteY8" fmla="*/ 750775 h 4223657"/>
                  <a:gd name="connsiteX0" fmla="*/ 0 w 1617665"/>
                  <a:gd name="connsiteY0" fmla="*/ 852375 h 4223657"/>
                  <a:gd name="connsiteX1" fmla="*/ 823347 w 1617665"/>
                  <a:gd name="connsiteY1" fmla="*/ 0 h 4223657"/>
                  <a:gd name="connsiteX2" fmla="*/ 823347 w 1617665"/>
                  <a:gd name="connsiteY2" fmla="*/ 0 h 4223657"/>
                  <a:gd name="connsiteX3" fmla="*/ 1617665 w 1617665"/>
                  <a:gd name="connsiteY3" fmla="*/ 808832 h 4223657"/>
                  <a:gd name="connsiteX4" fmla="*/ 1559608 w 1617665"/>
                  <a:gd name="connsiteY4" fmla="*/ 3487396 h 4223657"/>
                  <a:gd name="connsiteX5" fmla="*/ 823347 w 1617665"/>
                  <a:gd name="connsiteY5" fmla="*/ 4223657 h 4223657"/>
                  <a:gd name="connsiteX6" fmla="*/ 823347 w 1617665"/>
                  <a:gd name="connsiteY6" fmla="*/ 4223657 h 4223657"/>
                  <a:gd name="connsiteX7" fmla="*/ 87086 w 1617665"/>
                  <a:gd name="connsiteY7" fmla="*/ 3487396 h 4223657"/>
                  <a:gd name="connsiteX8" fmla="*/ 0 w 1617665"/>
                  <a:gd name="connsiteY8" fmla="*/ 852375 h 42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7665" h="4223657">
                    <a:moveTo>
                      <a:pt x="0" y="852375"/>
                    </a:moveTo>
                    <a:cubicBezTo>
                      <a:pt x="0" y="445749"/>
                      <a:pt x="416721" y="0"/>
                      <a:pt x="823347" y="0"/>
                    </a:cubicBezTo>
                    <a:lnTo>
                      <a:pt x="823347" y="0"/>
                    </a:lnTo>
                    <a:cubicBezTo>
                      <a:pt x="1229973" y="0"/>
                      <a:pt x="1617665" y="402206"/>
                      <a:pt x="1617665" y="808832"/>
                    </a:cubicBezTo>
                    <a:lnTo>
                      <a:pt x="1559608" y="3487396"/>
                    </a:lnTo>
                    <a:cubicBezTo>
                      <a:pt x="1559608" y="3894022"/>
                      <a:pt x="1229973" y="4223657"/>
                      <a:pt x="823347" y="4223657"/>
                    </a:cubicBezTo>
                    <a:lnTo>
                      <a:pt x="823347" y="4223657"/>
                    </a:lnTo>
                    <a:cubicBezTo>
                      <a:pt x="416721" y="4223657"/>
                      <a:pt x="87086" y="3894022"/>
                      <a:pt x="87086" y="3487396"/>
                    </a:cubicBezTo>
                    <a:cubicBezTo>
                      <a:pt x="87086" y="2570351"/>
                      <a:pt x="0" y="1769420"/>
                      <a:pt x="0" y="85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355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6FAB068D-C4B9-4CB8-AF02-EE7C35BEF91A}"/>
                  </a:ext>
                </a:extLst>
              </p:cNvPr>
              <p:cNvSpPr/>
              <p:nvPr/>
            </p:nvSpPr>
            <p:spPr>
              <a:xfrm>
                <a:off x="1656922" y="4410591"/>
                <a:ext cx="1314450" cy="13144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4">
                <a:extLst>
                  <a:ext uri="{FF2B5EF4-FFF2-40B4-BE49-F238E27FC236}">
                    <a16:creationId xmlns:a16="http://schemas.microsoft.com/office/drawing/2014/main" id="{DD45F899-0BBA-4159-9E95-679CF1E9ADC2}"/>
                  </a:ext>
                </a:extLst>
              </p:cNvPr>
              <p:cNvSpPr/>
              <p:nvPr/>
            </p:nvSpPr>
            <p:spPr>
              <a:xfrm rot="10800000">
                <a:off x="1914526" y="4284720"/>
                <a:ext cx="819150" cy="327194"/>
              </a:xfrm>
              <a:prstGeom prst="roundRect">
                <a:avLst>
                  <a:gd name="adj" fmla="val 40966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자유형 13">
                <a:extLst>
                  <a:ext uri="{FF2B5EF4-FFF2-40B4-BE49-F238E27FC236}">
                    <a16:creationId xmlns:a16="http://schemas.microsoft.com/office/drawing/2014/main" id="{F6630267-8800-4501-8B40-884395E7F8D6}"/>
                  </a:ext>
                </a:extLst>
              </p:cNvPr>
              <p:cNvSpPr/>
              <p:nvPr/>
            </p:nvSpPr>
            <p:spPr>
              <a:xfrm>
                <a:off x="1450147" y="2278006"/>
                <a:ext cx="1728000" cy="3600859"/>
              </a:xfrm>
              <a:custGeom>
                <a:avLst/>
                <a:gdLst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590428 w 1617665"/>
                  <a:gd name="connsiteY3" fmla="*/ 0 h 3600859"/>
                  <a:gd name="connsiteX4" fmla="*/ 1600212 w 1617665"/>
                  <a:gd name="connsiteY4" fmla="*/ 34533 h 3600859"/>
                  <a:gd name="connsiteX5" fmla="*/ 1617665 w 1617665"/>
                  <a:gd name="connsiteY5" fmla="*/ 186034 h 3600859"/>
                  <a:gd name="connsiteX6" fmla="*/ 1559608 w 1617665"/>
                  <a:gd name="connsiteY6" fmla="*/ 2864598 h 3600859"/>
                  <a:gd name="connsiteX7" fmla="*/ 823347 w 1617665"/>
                  <a:gd name="connsiteY7" fmla="*/ 3600859 h 3600859"/>
                  <a:gd name="connsiteX8" fmla="*/ 87086 w 1617665"/>
                  <a:gd name="connsiteY8" fmla="*/ 2864598 h 3600859"/>
                  <a:gd name="connsiteX9" fmla="*/ 0 w 1617665"/>
                  <a:gd name="connsiteY9" fmla="*/ 229577 h 3600859"/>
                  <a:gd name="connsiteX10" fmla="*/ 18700 w 1617665"/>
                  <a:gd name="connsiteY10" fmla="*/ 76206 h 3600859"/>
                  <a:gd name="connsiteX11" fmla="*/ 34705 w 1617665"/>
                  <a:gd name="connsiteY11" fmla="*/ 21792 h 3600859"/>
                  <a:gd name="connsiteX12" fmla="*/ 87411 w 1617665"/>
                  <a:gd name="connsiteY12" fmla="*/ 32550 h 3600859"/>
                  <a:gd name="connsiteX13" fmla="*/ 180071 w 1617665"/>
                  <a:gd name="connsiteY13" fmla="*/ 67286 h 3600859"/>
                  <a:gd name="connsiteX14" fmla="*/ 389621 w 1617665"/>
                  <a:gd name="connsiteY14" fmla="*/ 284456 h 3600859"/>
                  <a:gd name="connsiteX15" fmla="*/ 484871 w 1617665"/>
                  <a:gd name="connsiteY15" fmla="*/ 509246 h 3600859"/>
                  <a:gd name="connsiteX16" fmla="*/ 515351 w 1617665"/>
                  <a:gd name="connsiteY16" fmla="*/ 1179806 h 3600859"/>
                  <a:gd name="connsiteX17" fmla="*/ 501064 w 1617665"/>
                  <a:gd name="connsiteY17" fmla="*/ 2116113 h 3600859"/>
                  <a:gd name="connsiteX18" fmla="*/ 355331 w 1617665"/>
                  <a:gd name="connsiteY18" fmla="*/ 2444726 h 3600859"/>
                  <a:gd name="connsiteX19" fmla="*/ 263891 w 1617665"/>
                  <a:gd name="connsiteY19" fmla="*/ 2726666 h 3600859"/>
                  <a:gd name="connsiteX20" fmla="*/ 309611 w 1617665"/>
                  <a:gd name="connsiteY20" fmla="*/ 3023846 h 3600859"/>
                  <a:gd name="connsiteX21" fmla="*/ 530591 w 1617665"/>
                  <a:gd name="connsiteY21" fmla="*/ 3251493 h 3600859"/>
                  <a:gd name="connsiteX22" fmla="*/ 843011 w 1617665"/>
                  <a:gd name="connsiteY22" fmla="*/ 3328646 h 3600859"/>
                  <a:gd name="connsiteX23" fmla="*/ 1158288 w 1617665"/>
                  <a:gd name="connsiteY23" fmla="*/ 3213394 h 3600859"/>
                  <a:gd name="connsiteX24" fmla="*/ 1334501 w 1617665"/>
                  <a:gd name="connsiteY24" fmla="*/ 2960028 h 3600859"/>
                  <a:gd name="connsiteX25" fmla="*/ 1345931 w 1617665"/>
                  <a:gd name="connsiteY25" fmla="*/ 2703806 h 3600859"/>
                  <a:gd name="connsiteX26" fmla="*/ 1284971 w 1617665"/>
                  <a:gd name="connsiteY26" fmla="*/ 2475206 h 3600859"/>
                  <a:gd name="connsiteX27" fmla="*/ 1185911 w 1617665"/>
                  <a:gd name="connsiteY27" fmla="*/ 2305661 h 3600859"/>
                  <a:gd name="connsiteX28" fmla="*/ 1119236 w 1617665"/>
                  <a:gd name="connsiteY28" fmla="*/ 2183741 h 3600859"/>
                  <a:gd name="connsiteX29" fmla="*/ 1109711 w 1617665"/>
                  <a:gd name="connsiteY29" fmla="*/ 2026578 h 3600859"/>
                  <a:gd name="connsiteX30" fmla="*/ 1109711 w 1617665"/>
                  <a:gd name="connsiteY30" fmla="*/ 669266 h 3600859"/>
                  <a:gd name="connsiteX31" fmla="*/ 1108714 w 1617665"/>
                  <a:gd name="connsiteY31" fmla="*/ 548745 h 3600859"/>
                  <a:gd name="connsiteX32" fmla="*/ 1107707 w 1617665"/>
                  <a:gd name="connsiteY32" fmla="*/ 530586 h 3600859"/>
                  <a:gd name="connsiteX33" fmla="*/ 1108149 w 1617665"/>
                  <a:gd name="connsiteY33" fmla="*/ 533624 h 3600859"/>
                  <a:gd name="connsiteX34" fmla="*/ 1117331 w 1617665"/>
                  <a:gd name="connsiteY34" fmla="*/ 516866 h 3600859"/>
                  <a:gd name="connsiteX35" fmla="*/ 1225916 w 1617665"/>
                  <a:gd name="connsiteY35" fmla="*/ 266358 h 3600859"/>
                  <a:gd name="connsiteX36" fmla="*/ 1498331 w 1617665"/>
                  <a:gd name="connsiteY36" fmla="*/ 29186 h 3600859"/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106735 w 1617665"/>
                  <a:gd name="connsiteY3" fmla="*/ 523891 h 3600859"/>
                  <a:gd name="connsiteX4" fmla="*/ 1590428 w 1617665"/>
                  <a:gd name="connsiteY4" fmla="*/ 0 h 3600859"/>
                  <a:gd name="connsiteX5" fmla="*/ 1600212 w 1617665"/>
                  <a:gd name="connsiteY5" fmla="*/ 34533 h 3600859"/>
                  <a:gd name="connsiteX6" fmla="*/ 1617665 w 1617665"/>
                  <a:gd name="connsiteY6" fmla="*/ 186034 h 3600859"/>
                  <a:gd name="connsiteX7" fmla="*/ 1559608 w 1617665"/>
                  <a:gd name="connsiteY7" fmla="*/ 2864598 h 3600859"/>
                  <a:gd name="connsiteX8" fmla="*/ 823347 w 1617665"/>
                  <a:gd name="connsiteY8" fmla="*/ 3600859 h 3600859"/>
                  <a:gd name="connsiteX9" fmla="*/ 87086 w 1617665"/>
                  <a:gd name="connsiteY9" fmla="*/ 2864598 h 3600859"/>
                  <a:gd name="connsiteX10" fmla="*/ 0 w 1617665"/>
                  <a:gd name="connsiteY10" fmla="*/ 229577 h 3600859"/>
                  <a:gd name="connsiteX11" fmla="*/ 18700 w 1617665"/>
                  <a:gd name="connsiteY11" fmla="*/ 76206 h 3600859"/>
                  <a:gd name="connsiteX12" fmla="*/ 34705 w 1617665"/>
                  <a:gd name="connsiteY12" fmla="*/ 21792 h 3600859"/>
                  <a:gd name="connsiteX13" fmla="*/ 87411 w 1617665"/>
                  <a:gd name="connsiteY13" fmla="*/ 32550 h 3600859"/>
                  <a:gd name="connsiteX14" fmla="*/ 180071 w 1617665"/>
                  <a:gd name="connsiteY14" fmla="*/ 67286 h 3600859"/>
                  <a:gd name="connsiteX15" fmla="*/ 389621 w 1617665"/>
                  <a:gd name="connsiteY15" fmla="*/ 284456 h 3600859"/>
                  <a:gd name="connsiteX16" fmla="*/ 484871 w 1617665"/>
                  <a:gd name="connsiteY16" fmla="*/ 509246 h 3600859"/>
                  <a:gd name="connsiteX17" fmla="*/ 515351 w 1617665"/>
                  <a:gd name="connsiteY17" fmla="*/ 1179806 h 3600859"/>
                  <a:gd name="connsiteX18" fmla="*/ 501064 w 1617665"/>
                  <a:gd name="connsiteY18" fmla="*/ 2116113 h 3600859"/>
                  <a:gd name="connsiteX19" fmla="*/ 355331 w 1617665"/>
                  <a:gd name="connsiteY19" fmla="*/ 2444726 h 3600859"/>
                  <a:gd name="connsiteX20" fmla="*/ 263891 w 1617665"/>
                  <a:gd name="connsiteY20" fmla="*/ 2726666 h 3600859"/>
                  <a:gd name="connsiteX21" fmla="*/ 309611 w 1617665"/>
                  <a:gd name="connsiteY21" fmla="*/ 3023846 h 3600859"/>
                  <a:gd name="connsiteX22" fmla="*/ 530591 w 1617665"/>
                  <a:gd name="connsiteY22" fmla="*/ 3251493 h 3600859"/>
                  <a:gd name="connsiteX23" fmla="*/ 843011 w 1617665"/>
                  <a:gd name="connsiteY23" fmla="*/ 3328646 h 3600859"/>
                  <a:gd name="connsiteX24" fmla="*/ 1158288 w 1617665"/>
                  <a:gd name="connsiteY24" fmla="*/ 3213394 h 3600859"/>
                  <a:gd name="connsiteX25" fmla="*/ 1334501 w 1617665"/>
                  <a:gd name="connsiteY25" fmla="*/ 2960028 h 3600859"/>
                  <a:gd name="connsiteX26" fmla="*/ 1345931 w 1617665"/>
                  <a:gd name="connsiteY26" fmla="*/ 2703806 h 3600859"/>
                  <a:gd name="connsiteX27" fmla="*/ 1284971 w 1617665"/>
                  <a:gd name="connsiteY27" fmla="*/ 2475206 h 3600859"/>
                  <a:gd name="connsiteX28" fmla="*/ 1185911 w 1617665"/>
                  <a:gd name="connsiteY28" fmla="*/ 2305661 h 3600859"/>
                  <a:gd name="connsiteX29" fmla="*/ 1119236 w 1617665"/>
                  <a:gd name="connsiteY29" fmla="*/ 2183741 h 3600859"/>
                  <a:gd name="connsiteX30" fmla="*/ 1109711 w 1617665"/>
                  <a:gd name="connsiteY30" fmla="*/ 2026578 h 3600859"/>
                  <a:gd name="connsiteX31" fmla="*/ 1109711 w 1617665"/>
                  <a:gd name="connsiteY31" fmla="*/ 669266 h 3600859"/>
                  <a:gd name="connsiteX32" fmla="*/ 1108714 w 1617665"/>
                  <a:gd name="connsiteY32" fmla="*/ 548745 h 3600859"/>
                  <a:gd name="connsiteX33" fmla="*/ 1107707 w 1617665"/>
                  <a:gd name="connsiteY33" fmla="*/ 530586 h 3600859"/>
                  <a:gd name="connsiteX34" fmla="*/ 1111121 w 1617665"/>
                  <a:gd name="connsiteY34" fmla="*/ 609824 h 3600859"/>
                  <a:gd name="connsiteX35" fmla="*/ 1117331 w 1617665"/>
                  <a:gd name="connsiteY35" fmla="*/ 516866 h 3600859"/>
                  <a:gd name="connsiteX36" fmla="*/ 1225916 w 1617665"/>
                  <a:gd name="connsiteY36" fmla="*/ 266358 h 3600859"/>
                  <a:gd name="connsiteX37" fmla="*/ 1498331 w 1617665"/>
                  <a:gd name="connsiteY37" fmla="*/ 29186 h 3600859"/>
                  <a:gd name="connsiteX38" fmla="*/ 1590428 w 1617665"/>
                  <a:gd name="connsiteY38" fmla="*/ 0 h 36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7665" h="3600859">
                    <a:moveTo>
                      <a:pt x="1106735" y="523891"/>
                    </a:moveTo>
                    <a:cubicBezTo>
                      <a:pt x="1106903" y="523454"/>
                      <a:pt x="1107213" y="524459"/>
                      <a:pt x="1107574" y="528177"/>
                    </a:cubicBezTo>
                    <a:cubicBezTo>
                      <a:pt x="1107618" y="528980"/>
                      <a:pt x="1107663" y="529783"/>
                      <a:pt x="1107707" y="530586"/>
                    </a:cubicBezTo>
                    <a:lnTo>
                      <a:pt x="1106735" y="523891"/>
                    </a:lnTo>
                    <a:close/>
                    <a:moveTo>
                      <a:pt x="1590428" y="0"/>
                    </a:moveTo>
                    <a:lnTo>
                      <a:pt x="1600212" y="34533"/>
                    </a:lnTo>
                    <a:cubicBezTo>
                      <a:pt x="1611608" y="84447"/>
                      <a:pt x="1617665" y="135206"/>
                      <a:pt x="1617665" y="186034"/>
                    </a:cubicBezTo>
                    <a:lnTo>
                      <a:pt x="1559608" y="2864598"/>
                    </a:lnTo>
                    <a:cubicBezTo>
                      <a:pt x="1559608" y="3271224"/>
                      <a:pt x="1229973" y="3600859"/>
                      <a:pt x="823347" y="3600859"/>
                    </a:cubicBezTo>
                    <a:cubicBezTo>
                      <a:pt x="416721" y="3600859"/>
                      <a:pt x="87086" y="3271224"/>
                      <a:pt x="87086" y="2864598"/>
                    </a:cubicBezTo>
                    <a:cubicBezTo>
                      <a:pt x="87086" y="1947553"/>
                      <a:pt x="0" y="1146622"/>
                      <a:pt x="0" y="229577"/>
                    </a:cubicBezTo>
                    <a:cubicBezTo>
                      <a:pt x="0" y="178749"/>
                      <a:pt x="6511" y="127309"/>
                      <a:pt x="18700" y="76206"/>
                    </a:cubicBezTo>
                    <a:lnTo>
                      <a:pt x="34705" y="21792"/>
                    </a:lnTo>
                    <a:lnTo>
                      <a:pt x="87411" y="32550"/>
                    </a:lnTo>
                    <a:cubicBezTo>
                      <a:pt x="123636" y="40616"/>
                      <a:pt x="156417" y="50617"/>
                      <a:pt x="180071" y="67286"/>
                    </a:cubicBezTo>
                    <a:cubicBezTo>
                      <a:pt x="274686" y="133961"/>
                      <a:pt x="338821" y="210796"/>
                      <a:pt x="389621" y="284456"/>
                    </a:cubicBezTo>
                    <a:cubicBezTo>
                      <a:pt x="440421" y="358116"/>
                      <a:pt x="463916" y="360021"/>
                      <a:pt x="484871" y="509246"/>
                    </a:cubicBezTo>
                    <a:cubicBezTo>
                      <a:pt x="505826" y="658471"/>
                      <a:pt x="512652" y="911995"/>
                      <a:pt x="515351" y="1179806"/>
                    </a:cubicBezTo>
                    <a:cubicBezTo>
                      <a:pt x="518050" y="1447617"/>
                      <a:pt x="527734" y="1905293"/>
                      <a:pt x="501064" y="2116113"/>
                    </a:cubicBezTo>
                    <a:cubicBezTo>
                      <a:pt x="474394" y="2326933"/>
                      <a:pt x="394860" y="2342967"/>
                      <a:pt x="355331" y="2444726"/>
                    </a:cubicBezTo>
                    <a:cubicBezTo>
                      <a:pt x="315802" y="2546485"/>
                      <a:pt x="271511" y="2630146"/>
                      <a:pt x="263891" y="2726666"/>
                    </a:cubicBezTo>
                    <a:cubicBezTo>
                      <a:pt x="256271" y="2823186"/>
                      <a:pt x="265161" y="2936375"/>
                      <a:pt x="309611" y="3023846"/>
                    </a:cubicBezTo>
                    <a:cubicBezTo>
                      <a:pt x="354061" y="3111317"/>
                      <a:pt x="441691" y="3200693"/>
                      <a:pt x="530591" y="3251493"/>
                    </a:cubicBezTo>
                    <a:cubicBezTo>
                      <a:pt x="619491" y="3302293"/>
                      <a:pt x="738395" y="3334996"/>
                      <a:pt x="843011" y="3328646"/>
                    </a:cubicBezTo>
                    <a:cubicBezTo>
                      <a:pt x="947627" y="3322296"/>
                      <a:pt x="1076373" y="3274830"/>
                      <a:pt x="1158288" y="3213394"/>
                    </a:cubicBezTo>
                    <a:cubicBezTo>
                      <a:pt x="1240203" y="3151958"/>
                      <a:pt x="1303227" y="3044959"/>
                      <a:pt x="1334501" y="2960028"/>
                    </a:cubicBezTo>
                    <a:cubicBezTo>
                      <a:pt x="1365775" y="2875097"/>
                      <a:pt x="1354186" y="2784610"/>
                      <a:pt x="1345931" y="2703806"/>
                    </a:cubicBezTo>
                    <a:cubicBezTo>
                      <a:pt x="1337676" y="2623002"/>
                      <a:pt x="1311641" y="2541563"/>
                      <a:pt x="1284971" y="2475206"/>
                    </a:cubicBezTo>
                    <a:cubicBezTo>
                      <a:pt x="1258301" y="2408849"/>
                      <a:pt x="1213533" y="2354238"/>
                      <a:pt x="1185911" y="2305661"/>
                    </a:cubicBezTo>
                    <a:cubicBezTo>
                      <a:pt x="1158289" y="2257084"/>
                      <a:pt x="1131936" y="2230255"/>
                      <a:pt x="1119236" y="2183741"/>
                    </a:cubicBezTo>
                    <a:cubicBezTo>
                      <a:pt x="1106536" y="2137227"/>
                      <a:pt x="1111298" y="2278990"/>
                      <a:pt x="1109711" y="2026578"/>
                    </a:cubicBezTo>
                    <a:cubicBezTo>
                      <a:pt x="1108124" y="1774166"/>
                      <a:pt x="1108441" y="920885"/>
                      <a:pt x="1109711" y="669266"/>
                    </a:cubicBezTo>
                    <a:cubicBezTo>
                      <a:pt x="1110029" y="606361"/>
                      <a:pt x="1109453" y="569581"/>
                      <a:pt x="1108714" y="548745"/>
                    </a:cubicBezTo>
                    <a:cubicBezTo>
                      <a:pt x="1108378" y="542692"/>
                      <a:pt x="1108043" y="536639"/>
                      <a:pt x="1107707" y="530586"/>
                    </a:cubicBezTo>
                    <a:cubicBezTo>
                      <a:pt x="1107854" y="531599"/>
                      <a:pt x="1110974" y="608811"/>
                      <a:pt x="1111121" y="609824"/>
                    </a:cubicBezTo>
                    <a:cubicBezTo>
                      <a:pt x="1112644" y="612047"/>
                      <a:pt x="1112489" y="533654"/>
                      <a:pt x="1117331" y="516866"/>
                    </a:cubicBezTo>
                    <a:cubicBezTo>
                      <a:pt x="1136698" y="449715"/>
                      <a:pt x="1162416" y="347638"/>
                      <a:pt x="1225916" y="266358"/>
                    </a:cubicBezTo>
                    <a:cubicBezTo>
                      <a:pt x="1289416" y="185078"/>
                      <a:pt x="1389429" y="94115"/>
                      <a:pt x="1498331" y="29186"/>
                    </a:cubicBezTo>
                    <a:lnTo>
                      <a:pt x="15904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자유형 14">
                <a:extLst>
                  <a:ext uri="{FF2B5EF4-FFF2-40B4-BE49-F238E27FC236}">
                    <a16:creationId xmlns:a16="http://schemas.microsoft.com/office/drawing/2014/main" id="{3D5DB1DF-ECCF-42CD-8DC3-7E6446EEA082}"/>
                  </a:ext>
                </a:extLst>
              </p:cNvPr>
              <p:cNvSpPr/>
              <p:nvPr/>
            </p:nvSpPr>
            <p:spPr>
              <a:xfrm>
                <a:off x="1533525" y="2390775"/>
                <a:ext cx="1562100" cy="3334266"/>
              </a:xfrm>
              <a:custGeom>
                <a:avLst/>
                <a:gdLst>
                  <a:gd name="connsiteX0" fmla="*/ 0 w 1562100"/>
                  <a:gd name="connsiteY0" fmla="*/ 0 h 3334266"/>
                  <a:gd name="connsiteX1" fmla="*/ 200025 w 1562100"/>
                  <a:gd name="connsiteY1" fmla="*/ 200025 h 3334266"/>
                  <a:gd name="connsiteX2" fmla="*/ 342900 w 1562100"/>
                  <a:gd name="connsiteY2" fmla="*/ 390525 h 3334266"/>
                  <a:gd name="connsiteX3" fmla="*/ 371475 w 1562100"/>
                  <a:gd name="connsiteY3" fmla="*/ 762000 h 3334266"/>
                  <a:gd name="connsiteX4" fmla="*/ 381000 w 1562100"/>
                  <a:gd name="connsiteY4" fmla="*/ 1743075 h 3334266"/>
                  <a:gd name="connsiteX5" fmla="*/ 323850 w 1562100"/>
                  <a:gd name="connsiteY5" fmla="*/ 2057400 h 3334266"/>
                  <a:gd name="connsiteX6" fmla="*/ 180975 w 1562100"/>
                  <a:gd name="connsiteY6" fmla="*/ 2333625 h 3334266"/>
                  <a:gd name="connsiteX7" fmla="*/ 114300 w 1562100"/>
                  <a:gd name="connsiteY7" fmla="*/ 2571750 h 3334266"/>
                  <a:gd name="connsiteX8" fmla="*/ 152400 w 1562100"/>
                  <a:gd name="connsiteY8" fmla="*/ 2924175 h 3334266"/>
                  <a:gd name="connsiteX9" fmla="*/ 352425 w 1562100"/>
                  <a:gd name="connsiteY9" fmla="*/ 3171825 h 3334266"/>
                  <a:gd name="connsiteX10" fmla="*/ 504825 w 1562100"/>
                  <a:gd name="connsiteY10" fmla="*/ 3228975 h 3334266"/>
                  <a:gd name="connsiteX11" fmla="*/ 847725 w 1562100"/>
                  <a:gd name="connsiteY11" fmla="*/ 3333750 h 3334266"/>
                  <a:gd name="connsiteX12" fmla="*/ 1257300 w 1562100"/>
                  <a:gd name="connsiteY12" fmla="*/ 3181350 h 3334266"/>
                  <a:gd name="connsiteX13" fmla="*/ 1447800 w 1562100"/>
                  <a:gd name="connsiteY13" fmla="*/ 2838450 h 3334266"/>
                  <a:gd name="connsiteX14" fmla="*/ 1457325 w 1562100"/>
                  <a:gd name="connsiteY14" fmla="*/ 2447925 h 3334266"/>
                  <a:gd name="connsiteX15" fmla="*/ 1238250 w 1562100"/>
                  <a:gd name="connsiteY15" fmla="*/ 2057400 h 3334266"/>
                  <a:gd name="connsiteX16" fmla="*/ 1228725 w 1562100"/>
                  <a:gd name="connsiteY16" fmla="*/ 1228725 h 3334266"/>
                  <a:gd name="connsiteX17" fmla="*/ 1200150 w 1562100"/>
                  <a:gd name="connsiteY17" fmla="*/ 485775 h 3334266"/>
                  <a:gd name="connsiteX18" fmla="*/ 1390650 w 1562100"/>
                  <a:gd name="connsiteY18" fmla="*/ 190500 h 3334266"/>
                  <a:gd name="connsiteX19" fmla="*/ 1562100 w 1562100"/>
                  <a:gd name="connsiteY19" fmla="*/ 66675 h 333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2100" h="3334266">
                    <a:moveTo>
                      <a:pt x="0" y="0"/>
                    </a:moveTo>
                    <a:cubicBezTo>
                      <a:pt x="71437" y="67469"/>
                      <a:pt x="142875" y="134938"/>
                      <a:pt x="200025" y="200025"/>
                    </a:cubicBezTo>
                    <a:cubicBezTo>
                      <a:pt x="257175" y="265112"/>
                      <a:pt x="314325" y="296863"/>
                      <a:pt x="342900" y="390525"/>
                    </a:cubicBezTo>
                    <a:cubicBezTo>
                      <a:pt x="371475" y="484188"/>
                      <a:pt x="365125" y="536575"/>
                      <a:pt x="371475" y="762000"/>
                    </a:cubicBezTo>
                    <a:cubicBezTo>
                      <a:pt x="377825" y="987425"/>
                      <a:pt x="388938" y="1527175"/>
                      <a:pt x="381000" y="1743075"/>
                    </a:cubicBezTo>
                    <a:cubicBezTo>
                      <a:pt x="373062" y="1958975"/>
                      <a:pt x="357187" y="1958975"/>
                      <a:pt x="323850" y="2057400"/>
                    </a:cubicBezTo>
                    <a:cubicBezTo>
                      <a:pt x="290513" y="2155825"/>
                      <a:pt x="215900" y="2247900"/>
                      <a:pt x="180975" y="2333625"/>
                    </a:cubicBezTo>
                    <a:cubicBezTo>
                      <a:pt x="146050" y="2419350"/>
                      <a:pt x="119062" y="2473325"/>
                      <a:pt x="114300" y="2571750"/>
                    </a:cubicBezTo>
                    <a:cubicBezTo>
                      <a:pt x="109538" y="2670175"/>
                      <a:pt x="112713" y="2824163"/>
                      <a:pt x="152400" y="2924175"/>
                    </a:cubicBezTo>
                    <a:cubicBezTo>
                      <a:pt x="192087" y="3024187"/>
                      <a:pt x="293688" y="3121025"/>
                      <a:pt x="352425" y="3171825"/>
                    </a:cubicBezTo>
                    <a:cubicBezTo>
                      <a:pt x="411162" y="3222625"/>
                      <a:pt x="422275" y="3201987"/>
                      <a:pt x="504825" y="3228975"/>
                    </a:cubicBezTo>
                    <a:cubicBezTo>
                      <a:pt x="587375" y="3255963"/>
                      <a:pt x="722313" y="3341687"/>
                      <a:pt x="847725" y="3333750"/>
                    </a:cubicBezTo>
                    <a:cubicBezTo>
                      <a:pt x="973137" y="3325813"/>
                      <a:pt x="1157288" y="3263900"/>
                      <a:pt x="1257300" y="3181350"/>
                    </a:cubicBezTo>
                    <a:cubicBezTo>
                      <a:pt x="1357313" y="3098800"/>
                      <a:pt x="1414463" y="2960688"/>
                      <a:pt x="1447800" y="2838450"/>
                    </a:cubicBezTo>
                    <a:cubicBezTo>
                      <a:pt x="1481138" y="2716213"/>
                      <a:pt x="1492250" y="2578100"/>
                      <a:pt x="1457325" y="2447925"/>
                    </a:cubicBezTo>
                    <a:cubicBezTo>
                      <a:pt x="1422400" y="2317750"/>
                      <a:pt x="1276350" y="2260600"/>
                      <a:pt x="1238250" y="2057400"/>
                    </a:cubicBezTo>
                    <a:cubicBezTo>
                      <a:pt x="1200150" y="1854200"/>
                      <a:pt x="1235075" y="1490663"/>
                      <a:pt x="1228725" y="1228725"/>
                    </a:cubicBezTo>
                    <a:cubicBezTo>
                      <a:pt x="1222375" y="966788"/>
                      <a:pt x="1173163" y="658812"/>
                      <a:pt x="1200150" y="485775"/>
                    </a:cubicBezTo>
                    <a:cubicBezTo>
                      <a:pt x="1227137" y="312738"/>
                      <a:pt x="1330325" y="260350"/>
                      <a:pt x="1390650" y="190500"/>
                    </a:cubicBezTo>
                    <a:cubicBezTo>
                      <a:pt x="1450975" y="120650"/>
                      <a:pt x="1506537" y="93662"/>
                      <a:pt x="1562100" y="66675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막힌 원호 166">
                <a:extLst>
                  <a:ext uri="{FF2B5EF4-FFF2-40B4-BE49-F238E27FC236}">
                    <a16:creationId xmlns:a16="http://schemas.microsoft.com/office/drawing/2014/main" id="{A46BA03D-161E-4BB4-A8DA-1AE1D9F190E7}"/>
                  </a:ext>
                </a:extLst>
              </p:cNvPr>
              <p:cNvSpPr/>
              <p:nvPr/>
            </p:nvSpPr>
            <p:spPr>
              <a:xfrm>
                <a:off x="1431130" y="4098953"/>
                <a:ext cx="1785938" cy="1777643"/>
              </a:xfrm>
              <a:prstGeom prst="blockArc">
                <a:avLst>
                  <a:gd name="adj1" fmla="val 1788550"/>
                  <a:gd name="adj2" fmla="val 8914760"/>
                  <a:gd name="adj3" fmla="val 14867"/>
                </a:avLst>
              </a:prstGeom>
              <a:solidFill>
                <a:srgbClr val="4A3D3C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모서리가 둥근 직사각형 4">
              <a:extLst>
                <a:ext uri="{FF2B5EF4-FFF2-40B4-BE49-F238E27FC236}">
                  <a16:creationId xmlns:a16="http://schemas.microsoft.com/office/drawing/2014/main" id="{0BFDA7FF-6BC2-4D81-8562-9CD6C40DB37C}"/>
                </a:ext>
              </a:extLst>
            </p:cNvPr>
            <p:cNvSpPr/>
            <p:nvPr/>
          </p:nvSpPr>
          <p:spPr>
            <a:xfrm>
              <a:off x="4080017" y="3007802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모서리가 둥근 직사각형 4">
              <a:extLst>
                <a:ext uri="{FF2B5EF4-FFF2-40B4-BE49-F238E27FC236}">
                  <a16:creationId xmlns:a16="http://schemas.microsoft.com/office/drawing/2014/main" id="{7476322C-4811-4262-8662-810BE06BCA9E}"/>
                </a:ext>
              </a:extLst>
            </p:cNvPr>
            <p:cNvSpPr/>
            <p:nvPr/>
          </p:nvSpPr>
          <p:spPr>
            <a:xfrm>
              <a:off x="4080017" y="3157832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모서리가 둥근 직사각형 4">
              <a:extLst>
                <a:ext uri="{FF2B5EF4-FFF2-40B4-BE49-F238E27FC236}">
                  <a16:creationId xmlns:a16="http://schemas.microsoft.com/office/drawing/2014/main" id="{846D078F-998E-4084-8D1D-7630F83EAD6B}"/>
                </a:ext>
              </a:extLst>
            </p:cNvPr>
            <p:cNvSpPr/>
            <p:nvPr/>
          </p:nvSpPr>
          <p:spPr>
            <a:xfrm>
              <a:off x="4080017" y="3307862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4">
              <a:extLst>
                <a:ext uri="{FF2B5EF4-FFF2-40B4-BE49-F238E27FC236}">
                  <a16:creationId xmlns:a16="http://schemas.microsoft.com/office/drawing/2014/main" id="{BD64B898-E28A-4E9D-8276-76A42B30E57F}"/>
                </a:ext>
              </a:extLst>
            </p:cNvPr>
            <p:cNvSpPr/>
            <p:nvPr/>
          </p:nvSpPr>
          <p:spPr>
            <a:xfrm>
              <a:off x="4080017" y="345789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4">
              <a:extLst>
                <a:ext uri="{FF2B5EF4-FFF2-40B4-BE49-F238E27FC236}">
                  <a16:creationId xmlns:a16="http://schemas.microsoft.com/office/drawing/2014/main" id="{19FCFA56-1351-4FD8-9515-00A7CD6AABCB}"/>
                </a:ext>
              </a:extLst>
            </p:cNvPr>
            <p:cNvSpPr/>
            <p:nvPr/>
          </p:nvSpPr>
          <p:spPr>
            <a:xfrm>
              <a:off x="4080017" y="360792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4">
              <a:extLst>
                <a:ext uri="{FF2B5EF4-FFF2-40B4-BE49-F238E27FC236}">
                  <a16:creationId xmlns:a16="http://schemas.microsoft.com/office/drawing/2014/main" id="{D130046B-484B-480D-B59C-1268BFC2F956}"/>
                </a:ext>
              </a:extLst>
            </p:cNvPr>
            <p:cNvSpPr/>
            <p:nvPr/>
          </p:nvSpPr>
          <p:spPr>
            <a:xfrm>
              <a:off x="4080017" y="375795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4">
              <a:extLst>
                <a:ext uri="{FF2B5EF4-FFF2-40B4-BE49-F238E27FC236}">
                  <a16:creationId xmlns:a16="http://schemas.microsoft.com/office/drawing/2014/main" id="{102CD937-9241-439B-A25E-31668333F3B1}"/>
                </a:ext>
              </a:extLst>
            </p:cNvPr>
            <p:cNvSpPr/>
            <p:nvPr/>
          </p:nvSpPr>
          <p:spPr>
            <a:xfrm>
              <a:off x="4080017" y="3907981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모서리가 둥근 직사각형 4">
              <a:extLst>
                <a:ext uri="{FF2B5EF4-FFF2-40B4-BE49-F238E27FC236}">
                  <a16:creationId xmlns:a16="http://schemas.microsoft.com/office/drawing/2014/main" id="{A517FCB6-D310-4E63-BFEF-2ABD98AB30D6}"/>
                </a:ext>
              </a:extLst>
            </p:cNvPr>
            <p:cNvSpPr/>
            <p:nvPr/>
          </p:nvSpPr>
          <p:spPr>
            <a:xfrm>
              <a:off x="4080017" y="4058010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모서리가 둥근 직사각형 4">
              <a:extLst>
                <a:ext uri="{FF2B5EF4-FFF2-40B4-BE49-F238E27FC236}">
                  <a16:creationId xmlns:a16="http://schemas.microsoft.com/office/drawing/2014/main" id="{70B12D1D-688A-4B61-B662-BD5A35417640}"/>
                </a:ext>
              </a:extLst>
            </p:cNvPr>
            <p:cNvSpPr/>
            <p:nvPr/>
          </p:nvSpPr>
          <p:spPr>
            <a:xfrm>
              <a:off x="4080017" y="4208040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모서리가 둥근 직사각형 4">
              <a:extLst>
                <a:ext uri="{FF2B5EF4-FFF2-40B4-BE49-F238E27FC236}">
                  <a16:creationId xmlns:a16="http://schemas.microsoft.com/office/drawing/2014/main" id="{D5192AB3-83E5-4BED-AA3B-8E899B4F92B9}"/>
                </a:ext>
              </a:extLst>
            </p:cNvPr>
            <p:cNvSpPr/>
            <p:nvPr/>
          </p:nvSpPr>
          <p:spPr>
            <a:xfrm>
              <a:off x="4080017" y="4358070"/>
              <a:ext cx="1150570" cy="107360"/>
            </a:xfrm>
            <a:prstGeom prst="roundRect">
              <a:avLst/>
            </a:prstGeom>
            <a:solidFill>
              <a:srgbClr val="39BBB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0E20028-2B76-4C6C-96B4-BCCC32B50EE0}"/>
                </a:ext>
              </a:extLst>
            </p:cNvPr>
            <p:cNvSpPr/>
            <p:nvPr/>
          </p:nvSpPr>
          <p:spPr>
            <a:xfrm>
              <a:off x="3918994" y="5031266"/>
              <a:ext cx="1461134" cy="75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ABD244D-B414-4AA7-BC74-87377E4C4E98}"/>
              </a:ext>
            </a:extLst>
          </p:cNvPr>
          <p:cNvGrpSpPr/>
          <p:nvPr/>
        </p:nvGrpSpPr>
        <p:grpSpPr>
          <a:xfrm>
            <a:off x="5975402" y="3234695"/>
            <a:ext cx="717754" cy="1319708"/>
            <a:chOff x="3756592" y="1840988"/>
            <a:chExt cx="1785938" cy="4331357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6DA56D9E-9C59-4863-9010-2689AFD5354D}"/>
                </a:ext>
              </a:extLst>
            </p:cNvPr>
            <p:cNvGrpSpPr/>
            <p:nvPr/>
          </p:nvGrpSpPr>
          <p:grpSpPr>
            <a:xfrm>
              <a:off x="3756592" y="1840988"/>
              <a:ext cx="1785938" cy="4331357"/>
              <a:chOff x="1431130" y="1547508"/>
              <a:chExt cx="1785938" cy="4331357"/>
            </a:xfrm>
          </p:grpSpPr>
          <p:sp>
            <p:nvSpPr>
              <p:cNvPr id="181" name="모서리가 둥근 직사각형 4">
                <a:extLst>
                  <a:ext uri="{FF2B5EF4-FFF2-40B4-BE49-F238E27FC236}">
                    <a16:creationId xmlns:a16="http://schemas.microsoft.com/office/drawing/2014/main" id="{176FE694-16F2-4D34-90FE-AB29F9888490}"/>
                  </a:ext>
                </a:extLst>
              </p:cNvPr>
              <p:cNvSpPr/>
              <p:nvPr/>
            </p:nvSpPr>
            <p:spPr>
              <a:xfrm>
                <a:off x="1506045" y="1547508"/>
                <a:ext cx="1617665" cy="4223657"/>
              </a:xfrm>
              <a:custGeom>
                <a:avLst/>
                <a:gdLst>
                  <a:gd name="connsiteX0" fmla="*/ 0 w 1472522"/>
                  <a:gd name="connsiteY0" fmla="*/ 736261 h 4223657"/>
                  <a:gd name="connsiteX1" fmla="*/ 736261 w 1472522"/>
                  <a:gd name="connsiteY1" fmla="*/ 0 h 4223657"/>
                  <a:gd name="connsiteX2" fmla="*/ 736261 w 1472522"/>
                  <a:gd name="connsiteY2" fmla="*/ 0 h 4223657"/>
                  <a:gd name="connsiteX3" fmla="*/ 1472522 w 1472522"/>
                  <a:gd name="connsiteY3" fmla="*/ 736261 h 4223657"/>
                  <a:gd name="connsiteX4" fmla="*/ 1472522 w 1472522"/>
                  <a:gd name="connsiteY4" fmla="*/ 3487396 h 4223657"/>
                  <a:gd name="connsiteX5" fmla="*/ 736261 w 1472522"/>
                  <a:gd name="connsiteY5" fmla="*/ 4223657 h 4223657"/>
                  <a:gd name="connsiteX6" fmla="*/ 736261 w 1472522"/>
                  <a:gd name="connsiteY6" fmla="*/ 4223657 h 4223657"/>
                  <a:gd name="connsiteX7" fmla="*/ 0 w 1472522"/>
                  <a:gd name="connsiteY7" fmla="*/ 3487396 h 4223657"/>
                  <a:gd name="connsiteX8" fmla="*/ 0 w 1472522"/>
                  <a:gd name="connsiteY8" fmla="*/ 736261 h 4223657"/>
                  <a:gd name="connsiteX0" fmla="*/ 0 w 1530579"/>
                  <a:gd name="connsiteY0" fmla="*/ 750775 h 4223657"/>
                  <a:gd name="connsiteX1" fmla="*/ 794318 w 1530579"/>
                  <a:gd name="connsiteY1" fmla="*/ 0 h 4223657"/>
                  <a:gd name="connsiteX2" fmla="*/ 794318 w 1530579"/>
                  <a:gd name="connsiteY2" fmla="*/ 0 h 4223657"/>
                  <a:gd name="connsiteX3" fmla="*/ 1530579 w 1530579"/>
                  <a:gd name="connsiteY3" fmla="*/ 736261 h 4223657"/>
                  <a:gd name="connsiteX4" fmla="*/ 1530579 w 1530579"/>
                  <a:gd name="connsiteY4" fmla="*/ 3487396 h 4223657"/>
                  <a:gd name="connsiteX5" fmla="*/ 794318 w 1530579"/>
                  <a:gd name="connsiteY5" fmla="*/ 4223657 h 4223657"/>
                  <a:gd name="connsiteX6" fmla="*/ 794318 w 1530579"/>
                  <a:gd name="connsiteY6" fmla="*/ 4223657 h 4223657"/>
                  <a:gd name="connsiteX7" fmla="*/ 58057 w 1530579"/>
                  <a:gd name="connsiteY7" fmla="*/ 3487396 h 4223657"/>
                  <a:gd name="connsiteX8" fmla="*/ 0 w 1530579"/>
                  <a:gd name="connsiteY8" fmla="*/ 750775 h 4223657"/>
                  <a:gd name="connsiteX0" fmla="*/ 0 w 1588636"/>
                  <a:gd name="connsiteY0" fmla="*/ 750775 h 4223657"/>
                  <a:gd name="connsiteX1" fmla="*/ 794318 w 1588636"/>
                  <a:gd name="connsiteY1" fmla="*/ 0 h 4223657"/>
                  <a:gd name="connsiteX2" fmla="*/ 794318 w 1588636"/>
                  <a:gd name="connsiteY2" fmla="*/ 0 h 4223657"/>
                  <a:gd name="connsiteX3" fmla="*/ 1588636 w 1588636"/>
                  <a:gd name="connsiteY3" fmla="*/ 808832 h 4223657"/>
                  <a:gd name="connsiteX4" fmla="*/ 1530579 w 1588636"/>
                  <a:gd name="connsiteY4" fmla="*/ 3487396 h 4223657"/>
                  <a:gd name="connsiteX5" fmla="*/ 794318 w 1588636"/>
                  <a:gd name="connsiteY5" fmla="*/ 4223657 h 4223657"/>
                  <a:gd name="connsiteX6" fmla="*/ 794318 w 1588636"/>
                  <a:gd name="connsiteY6" fmla="*/ 4223657 h 4223657"/>
                  <a:gd name="connsiteX7" fmla="*/ 58057 w 1588636"/>
                  <a:gd name="connsiteY7" fmla="*/ 3487396 h 4223657"/>
                  <a:gd name="connsiteX8" fmla="*/ 0 w 1588636"/>
                  <a:gd name="connsiteY8" fmla="*/ 750775 h 4223657"/>
                  <a:gd name="connsiteX0" fmla="*/ 0 w 1617665"/>
                  <a:gd name="connsiteY0" fmla="*/ 852375 h 4223657"/>
                  <a:gd name="connsiteX1" fmla="*/ 823347 w 1617665"/>
                  <a:gd name="connsiteY1" fmla="*/ 0 h 4223657"/>
                  <a:gd name="connsiteX2" fmla="*/ 823347 w 1617665"/>
                  <a:gd name="connsiteY2" fmla="*/ 0 h 4223657"/>
                  <a:gd name="connsiteX3" fmla="*/ 1617665 w 1617665"/>
                  <a:gd name="connsiteY3" fmla="*/ 808832 h 4223657"/>
                  <a:gd name="connsiteX4" fmla="*/ 1559608 w 1617665"/>
                  <a:gd name="connsiteY4" fmla="*/ 3487396 h 4223657"/>
                  <a:gd name="connsiteX5" fmla="*/ 823347 w 1617665"/>
                  <a:gd name="connsiteY5" fmla="*/ 4223657 h 4223657"/>
                  <a:gd name="connsiteX6" fmla="*/ 823347 w 1617665"/>
                  <a:gd name="connsiteY6" fmla="*/ 4223657 h 4223657"/>
                  <a:gd name="connsiteX7" fmla="*/ 87086 w 1617665"/>
                  <a:gd name="connsiteY7" fmla="*/ 3487396 h 4223657"/>
                  <a:gd name="connsiteX8" fmla="*/ 0 w 1617665"/>
                  <a:gd name="connsiteY8" fmla="*/ 852375 h 42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7665" h="4223657">
                    <a:moveTo>
                      <a:pt x="0" y="852375"/>
                    </a:moveTo>
                    <a:cubicBezTo>
                      <a:pt x="0" y="445749"/>
                      <a:pt x="416721" y="0"/>
                      <a:pt x="823347" y="0"/>
                    </a:cubicBezTo>
                    <a:lnTo>
                      <a:pt x="823347" y="0"/>
                    </a:lnTo>
                    <a:cubicBezTo>
                      <a:pt x="1229973" y="0"/>
                      <a:pt x="1617665" y="402206"/>
                      <a:pt x="1617665" y="808832"/>
                    </a:cubicBezTo>
                    <a:lnTo>
                      <a:pt x="1559608" y="3487396"/>
                    </a:lnTo>
                    <a:cubicBezTo>
                      <a:pt x="1559608" y="3894022"/>
                      <a:pt x="1229973" y="4223657"/>
                      <a:pt x="823347" y="4223657"/>
                    </a:cubicBezTo>
                    <a:lnTo>
                      <a:pt x="823347" y="4223657"/>
                    </a:lnTo>
                    <a:cubicBezTo>
                      <a:pt x="416721" y="4223657"/>
                      <a:pt x="87086" y="3894022"/>
                      <a:pt x="87086" y="3487396"/>
                    </a:cubicBezTo>
                    <a:cubicBezTo>
                      <a:pt x="87086" y="2570351"/>
                      <a:pt x="0" y="1769420"/>
                      <a:pt x="0" y="852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3556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2933862D-270C-4466-B6AB-9661FEBDB11F}"/>
                  </a:ext>
                </a:extLst>
              </p:cNvPr>
              <p:cNvSpPr/>
              <p:nvPr/>
            </p:nvSpPr>
            <p:spPr>
              <a:xfrm>
                <a:off x="1656922" y="4410591"/>
                <a:ext cx="1314450" cy="13144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4">
                <a:extLst>
                  <a:ext uri="{FF2B5EF4-FFF2-40B4-BE49-F238E27FC236}">
                    <a16:creationId xmlns:a16="http://schemas.microsoft.com/office/drawing/2014/main" id="{7DD928C0-72D1-4336-8792-32095FD30A03}"/>
                  </a:ext>
                </a:extLst>
              </p:cNvPr>
              <p:cNvSpPr/>
              <p:nvPr/>
            </p:nvSpPr>
            <p:spPr>
              <a:xfrm rot="10800000">
                <a:off x="1914526" y="4284720"/>
                <a:ext cx="819150" cy="327194"/>
              </a:xfrm>
              <a:prstGeom prst="roundRect">
                <a:avLst>
                  <a:gd name="adj" fmla="val 40966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자유형 13">
                <a:extLst>
                  <a:ext uri="{FF2B5EF4-FFF2-40B4-BE49-F238E27FC236}">
                    <a16:creationId xmlns:a16="http://schemas.microsoft.com/office/drawing/2014/main" id="{020D18ED-72BE-4E5F-BADD-74FC5309B73C}"/>
                  </a:ext>
                </a:extLst>
              </p:cNvPr>
              <p:cNvSpPr/>
              <p:nvPr/>
            </p:nvSpPr>
            <p:spPr>
              <a:xfrm>
                <a:off x="1450147" y="2278006"/>
                <a:ext cx="1728000" cy="3600859"/>
              </a:xfrm>
              <a:custGeom>
                <a:avLst/>
                <a:gdLst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590428 w 1617665"/>
                  <a:gd name="connsiteY3" fmla="*/ 0 h 3600859"/>
                  <a:gd name="connsiteX4" fmla="*/ 1600212 w 1617665"/>
                  <a:gd name="connsiteY4" fmla="*/ 34533 h 3600859"/>
                  <a:gd name="connsiteX5" fmla="*/ 1617665 w 1617665"/>
                  <a:gd name="connsiteY5" fmla="*/ 186034 h 3600859"/>
                  <a:gd name="connsiteX6" fmla="*/ 1559608 w 1617665"/>
                  <a:gd name="connsiteY6" fmla="*/ 2864598 h 3600859"/>
                  <a:gd name="connsiteX7" fmla="*/ 823347 w 1617665"/>
                  <a:gd name="connsiteY7" fmla="*/ 3600859 h 3600859"/>
                  <a:gd name="connsiteX8" fmla="*/ 87086 w 1617665"/>
                  <a:gd name="connsiteY8" fmla="*/ 2864598 h 3600859"/>
                  <a:gd name="connsiteX9" fmla="*/ 0 w 1617665"/>
                  <a:gd name="connsiteY9" fmla="*/ 229577 h 3600859"/>
                  <a:gd name="connsiteX10" fmla="*/ 18700 w 1617665"/>
                  <a:gd name="connsiteY10" fmla="*/ 76206 h 3600859"/>
                  <a:gd name="connsiteX11" fmla="*/ 34705 w 1617665"/>
                  <a:gd name="connsiteY11" fmla="*/ 21792 h 3600859"/>
                  <a:gd name="connsiteX12" fmla="*/ 87411 w 1617665"/>
                  <a:gd name="connsiteY12" fmla="*/ 32550 h 3600859"/>
                  <a:gd name="connsiteX13" fmla="*/ 180071 w 1617665"/>
                  <a:gd name="connsiteY13" fmla="*/ 67286 h 3600859"/>
                  <a:gd name="connsiteX14" fmla="*/ 389621 w 1617665"/>
                  <a:gd name="connsiteY14" fmla="*/ 284456 h 3600859"/>
                  <a:gd name="connsiteX15" fmla="*/ 484871 w 1617665"/>
                  <a:gd name="connsiteY15" fmla="*/ 509246 h 3600859"/>
                  <a:gd name="connsiteX16" fmla="*/ 515351 w 1617665"/>
                  <a:gd name="connsiteY16" fmla="*/ 1179806 h 3600859"/>
                  <a:gd name="connsiteX17" fmla="*/ 501064 w 1617665"/>
                  <a:gd name="connsiteY17" fmla="*/ 2116113 h 3600859"/>
                  <a:gd name="connsiteX18" fmla="*/ 355331 w 1617665"/>
                  <a:gd name="connsiteY18" fmla="*/ 2444726 h 3600859"/>
                  <a:gd name="connsiteX19" fmla="*/ 263891 w 1617665"/>
                  <a:gd name="connsiteY19" fmla="*/ 2726666 h 3600859"/>
                  <a:gd name="connsiteX20" fmla="*/ 309611 w 1617665"/>
                  <a:gd name="connsiteY20" fmla="*/ 3023846 h 3600859"/>
                  <a:gd name="connsiteX21" fmla="*/ 530591 w 1617665"/>
                  <a:gd name="connsiteY21" fmla="*/ 3251493 h 3600859"/>
                  <a:gd name="connsiteX22" fmla="*/ 843011 w 1617665"/>
                  <a:gd name="connsiteY22" fmla="*/ 3328646 h 3600859"/>
                  <a:gd name="connsiteX23" fmla="*/ 1158288 w 1617665"/>
                  <a:gd name="connsiteY23" fmla="*/ 3213394 h 3600859"/>
                  <a:gd name="connsiteX24" fmla="*/ 1334501 w 1617665"/>
                  <a:gd name="connsiteY24" fmla="*/ 2960028 h 3600859"/>
                  <a:gd name="connsiteX25" fmla="*/ 1345931 w 1617665"/>
                  <a:gd name="connsiteY25" fmla="*/ 2703806 h 3600859"/>
                  <a:gd name="connsiteX26" fmla="*/ 1284971 w 1617665"/>
                  <a:gd name="connsiteY26" fmla="*/ 2475206 h 3600859"/>
                  <a:gd name="connsiteX27" fmla="*/ 1185911 w 1617665"/>
                  <a:gd name="connsiteY27" fmla="*/ 2305661 h 3600859"/>
                  <a:gd name="connsiteX28" fmla="*/ 1119236 w 1617665"/>
                  <a:gd name="connsiteY28" fmla="*/ 2183741 h 3600859"/>
                  <a:gd name="connsiteX29" fmla="*/ 1109711 w 1617665"/>
                  <a:gd name="connsiteY29" fmla="*/ 2026578 h 3600859"/>
                  <a:gd name="connsiteX30" fmla="*/ 1109711 w 1617665"/>
                  <a:gd name="connsiteY30" fmla="*/ 669266 h 3600859"/>
                  <a:gd name="connsiteX31" fmla="*/ 1108714 w 1617665"/>
                  <a:gd name="connsiteY31" fmla="*/ 548745 h 3600859"/>
                  <a:gd name="connsiteX32" fmla="*/ 1107707 w 1617665"/>
                  <a:gd name="connsiteY32" fmla="*/ 530586 h 3600859"/>
                  <a:gd name="connsiteX33" fmla="*/ 1108149 w 1617665"/>
                  <a:gd name="connsiteY33" fmla="*/ 533624 h 3600859"/>
                  <a:gd name="connsiteX34" fmla="*/ 1117331 w 1617665"/>
                  <a:gd name="connsiteY34" fmla="*/ 516866 h 3600859"/>
                  <a:gd name="connsiteX35" fmla="*/ 1225916 w 1617665"/>
                  <a:gd name="connsiteY35" fmla="*/ 266358 h 3600859"/>
                  <a:gd name="connsiteX36" fmla="*/ 1498331 w 1617665"/>
                  <a:gd name="connsiteY36" fmla="*/ 29186 h 3600859"/>
                  <a:gd name="connsiteX0" fmla="*/ 1106735 w 1617665"/>
                  <a:gd name="connsiteY0" fmla="*/ 523891 h 3600859"/>
                  <a:gd name="connsiteX1" fmla="*/ 1107574 w 1617665"/>
                  <a:gd name="connsiteY1" fmla="*/ 528177 h 3600859"/>
                  <a:gd name="connsiteX2" fmla="*/ 1107707 w 1617665"/>
                  <a:gd name="connsiteY2" fmla="*/ 530586 h 3600859"/>
                  <a:gd name="connsiteX3" fmla="*/ 1106735 w 1617665"/>
                  <a:gd name="connsiteY3" fmla="*/ 523891 h 3600859"/>
                  <a:gd name="connsiteX4" fmla="*/ 1590428 w 1617665"/>
                  <a:gd name="connsiteY4" fmla="*/ 0 h 3600859"/>
                  <a:gd name="connsiteX5" fmla="*/ 1600212 w 1617665"/>
                  <a:gd name="connsiteY5" fmla="*/ 34533 h 3600859"/>
                  <a:gd name="connsiteX6" fmla="*/ 1617665 w 1617665"/>
                  <a:gd name="connsiteY6" fmla="*/ 186034 h 3600859"/>
                  <a:gd name="connsiteX7" fmla="*/ 1559608 w 1617665"/>
                  <a:gd name="connsiteY7" fmla="*/ 2864598 h 3600859"/>
                  <a:gd name="connsiteX8" fmla="*/ 823347 w 1617665"/>
                  <a:gd name="connsiteY8" fmla="*/ 3600859 h 3600859"/>
                  <a:gd name="connsiteX9" fmla="*/ 87086 w 1617665"/>
                  <a:gd name="connsiteY9" fmla="*/ 2864598 h 3600859"/>
                  <a:gd name="connsiteX10" fmla="*/ 0 w 1617665"/>
                  <a:gd name="connsiteY10" fmla="*/ 229577 h 3600859"/>
                  <a:gd name="connsiteX11" fmla="*/ 18700 w 1617665"/>
                  <a:gd name="connsiteY11" fmla="*/ 76206 h 3600859"/>
                  <a:gd name="connsiteX12" fmla="*/ 34705 w 1617665"/>
                  <a:gd name="connsiteY12" fmla="*/ 21792 h 3600859"/>
                  <a:gd name="connsiteX13" fmla="*/ 87411 w 1617665"/>
                  <a:gd name="connsiteY13" fmla="*/ 32550 h 3600859"/>
                  <a:gd name="connsiteX14" fmla="*/ 180071 w 1617665"/>
                  <a:gd name="connsiteY14" fmla="*/ 67286 h 3600859"/>
                  <a:gd name="connsiteX15" fmla="*/ 389621 w 1617665"/>
                  <a:gd name="connsiteY15" fmla="*/ 284456 h 3600859"/>
                  <a:gd name="connsiteX16" fmla="*/ 484871 w 1617665"/>
                  <a:gd name="connsiteY16" fmla="*/ 509246 h 3600859"/>
                  <a:gd name="connsiteX17" fmla="*/ 515351 w 1617665"/>
                  <a:gd name="connsiteY17" fmla="*/ 1179806 h 3600859"/>
                  <a:gd name="connsiteX18" fmla="*/ 501064 w 1617665"/>
                  <a:gd name="connsiteY18" fmla="*/ 2116113 h 3600859"/>
                  <a:gd name="connsiteX19" fmla="*/ 355331 w 1617665"/>
                  <a:gd name="connsiteY19" fmla="*/ 2444726 h 3600859"/>
                  <a:gd name="connsiteX20" fmla="*/ 263891 w 1617665"/>
                  <a:gd name="connsiteY20" fmla="*/ 2726666 h 3600859"/>
                  <a:gd name="connsiteX21" fmla="*/ 309611 w 1617665"/>
                  <a:gd name="connsiteY21" fmla="*/ 3023846 h 3600859"/>
                  <a:gd name="connsiteX22" fmla="*/ 530591 w 1617665"/>
                  <a:gd name="connsiteY22" fmla="*/ 3251493 h 3600859"/>
                  <a:gd name="connsiteX23" fmla="*/ 843011 w 1617665"/>
                  <a:gd name="connsiteY23" fmla="*/ 3328646 h 3600859"/>
                  <a:gd name="connsiteX24" fmla="*/ 1158288 w 1617665"/>
                  <a:gd name="connsiteY24" fmla="*/ 3213394 h 3600859"/>
                  <a:gd name="connsiteX25" fmla="*/ 1334501 w 1617665"/>
                  <a:gd name="connsiteY25" fmla="*/ 2960028 h 3600859"/>
                  <a:gd name="connsiteX26" fmla="*/ 1345931 w 1617665"/>
                  <a:gd name="connsiteY26" fmla="*/ 2703806 h 3600859"/>
                  <a:gd name="connsiteX27" fmla="*/ 1284971 w 1617665"/>
                  <a:gd name="connsiteY27" fmla="*/ 2475206 h 3600859"/>
                  <a:gd name="connsiteX28" fmla="*/ 1185911 w 1617665"/>
                  <a:gd name="connsiteY28" fmla="*/ 2305661 h 3600859"/>
                  <a:gd name="connsiteX29" fmla="*/ 1119236 w 1617665"/>
                  <a:gd name="connsiteY29" fmla="*/ 2183741 h 3600859"/>
                  <a:gd name="connsiteX30" fmla="*/ 1109711 w 1617665"/>
                  <a:gd name="connsiteY30" fmla="*/ 2026578 h 3600859"/>
                  <a:gd name="connsiteX31" fmla="*/ 1109711 w 1617665"/>
                  <a:gd name="connsiteY31" fmla="*/ 669266 h 3600859"/>
                  <a:gd name="connsiteX32" fmla="*/ 1108714 w 1617665"/>
                  <a:gd name="connsiteY32" fmla="*/ 548745 h 3600859"/>
                  <a:gd name="connsiteX33" fmla="*/ 1107707 w 1617665"/>
                  <a:gd name="connsiteY33" fmla="*/ 530586 h 3600859"/>
                  <a:gd name="connsiteX34" fmla="*/ 1111121 w 1617665"/>
                  <a:gd name="connsiteY34" fmla="*/ 609824 h 3600859"/>
                  <a:gd name="connsiteX35" fmla="*/ 1117331 w 1617665"/>
                  <a:gd name="connsiteY35" fmla="*/ 516866 h 3600859"/>
                  <a:gd name="connsiteX36" fmla="*/ 1225916 w 1617665"/>
                  <a:gd name="connsiteY36" fmla="*/ 266358 h 3600859"/>
                  <a:gd name="connsiteX37" fmla="*/ 1498331 w 1617665"/>
                  <a:gd name="connsiteY37" fmla="*/ 29186 h 3600859"/>
                  <a:gd name="connsiteX38" fmla="*/ 1590428 w 1617665"/>
                  <a:gd name="connsiteY38" fmla="*/ 0 h 360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7665" h="3600859">
                    <a:moveTo>
                      <a:pt x="1106735" y="523891"/>
                    </a:moveTo>
                    <a:cubicBezTo>
                      <a:pt x="1106903" y="523454"/>
                      <a:pt x="1107213" y="524459"/>
                      <a:pt x="1107574" y="528177"/>
                    </a:cubicBezTo>
                    <a:cubicBezTo>
                      <a:pt x="1107618" y="528980"/>
                      <a:pt x="1107663" y="529783"/>
                      <a:pt x="1107707" y="530586"/>
                    </a:cubicBezTo>
                    <a:lnTo>
                      <a:pt x="1106735" y="523891"/>
                    </a:lnTo>
                    <a:close/>
                    <a:moveTo>
                      <a:pt x="1590428" y="0"/>
                    </a:moveTo>
                    <a:lnTo>
                      <a:pt x="1600212" y="34533"/>
                    </a:lnTo>
                    <a:cubicBezTo>
                      <a:pt x="1611608" y="84447"/>
                      <a:pt x="1617665" y="135206"/>
                      <a:pt x="1617665" y="186034"/>
                    </a:cubicBezTo>
                    <a:lnTo>
                      <a:pt x="1559608" y="2864598"/>
                    </a:lnTo>
                    <a:cubicBezTo>
                      <a:pt x="1559608" y="3271224"/>
                      <a:pt x="1229973" y="3600859"/>
                      <a:pt x="823347" y="3600859"/>
                    </a:cubicBezTo>
                    <a:cubicBezTo>
                      <a:pt x="416721" y="3600859"/>
                      <a:pt x="87086" y="3271224"/>
                      <a:pt x="87086" y="2864598"/>
                    </a:cubicBezTo>
                    <a:cubicBezTo>
                      <a:pt x="87086" y="1947553"/>
                      <a:pt x="0" y="1146622"/>
                      <a:pt x="0" y="229577"/>
                    </a:cubicBezTo>
                    <a:cubicBezTo>
                      <a:pt x="0" y="178749"/>
                      <a:pt x="6511" y="127309"/>
                      <a:pt x="18700" y="76206"/>
                    </a:cubicBezTo>
                    <a:lnTo>
                      <a:pt x="34705" y="21792"/>
                    </a:lnTo>
                    <a:lnTo>
                      <a:pt x="87411" y="32550"/>
                    </a:lnTo>
                    <a:cubicBezTo>
                      <a:pt x="123636" y="40616"/>
                      <a:pt x="156417" y="50617"/>
                      <a:pt x="180071" y="67286"/>
                    </a:cubicBezTo>
                    <a:cubicBezTo>
                      <a:pt x="274686" y="133961"/>
                      <a:pt x="338821" y="210796"/>
                      <a:pt x="389621" y="284456"/>
                    </a:cubicBezTo>
                    <a:cubicBezTo>
                      <a:pt x="440421" y="358116"/>
                      <a:pt x="463916" y="360021"/>
                      <a:pt x="484871" y="509246"/>
                    </a:cubicBezTo>
                    <a:cubicBezTo>
                      <a:pt x="505826" y="658471"/>
                      <a:pt x="512652" y="911995"/>
                      <a:pt x="515351" y="1179806"/>
                    </a:cubicBezTo>
                    <a:cubicBezTo>
                      <a:pt x="518050" y="1447617"/>
                      <a:pt x="527734" y="1905293"/>
                      <a:pt x="501064" y="2116113"/>
                    </a:cubicBezTo>
                    <a:cubicBezTo>
                      <a:pt x="474394" y="2326933"/>
                      <a:pt x="394860" y="2342967"/>
                      <a:pt x="355331" y="2444726"/>
                    </a:cubicBezTo>
                    <a:cubicBezTo>
                      <a:pt x="315802" y="2546485"/>
                      <a:pt x="271511" y="2630146"/>
                      <a:pt x="263891" y="2726666"/>
                    </a:cubicBezTo>
                    <a:cubicBezTo>
                      <a:pt x="256271" y="2823186"/>
                      <a:pt x="265161" y="2936375"/>
                      <a:pt x="309611" y="3023846"/>
                    </a:cubicBezTo>
                    <a:cubicBezTo>
                      <a:pt x="354061" y="3111317"/>
                      <a:pt x="441691" y="3200693"/>
                      <a:pt x="530591" y="3251493"/>
                    </a:cubicBezTo>
                    <a:cubicBezTo>
                      <a:pt x="619491" y="3302293"/>
                      <a:pt x="738395" y="3334996"/>
                      <a:pt x="843011" y="3328646"/>
                    </a:cubicBezTo>
                    <a:cubicBezTo>
                      <a:pt x="947627" y="3322296"/>
                      <a:pt x="1076373" y="3274830"/>
                      <a:pt x="1158288" y="3213394"/>
                    </a:cubicBezTo>
                    <a:cubicBezTo>
                      <a:pt x="1240203" y="3151958"/>
                      <a:pt x="1303227" y="3044959"/>
                      <a:pt x="1334501" y="2960028"/>
                    </a:cubicBezTo>
                    <a:cubicBezTo>
                      <a:pt x="1365775" y="2875097"/>
                      <a:pt x="1354186" y="2784610"/>
                      <a:pt x="1345931" y="2703806"/>
                    </a:cubicBezTo>
                    <a:cubicBezTo>
                      <a:pt x="1337676" y="2623002"/>
                      <a:pt x="1311641" y="2541563"/>
                      <a:pt x="1284971" y="2475206"/>
                    </a:cubicBezTo>
                    <a:cubicBezTo>
                      <a:pt x="1258301" y="2408849"/>
                      <a:pt x="1213533" y="2354238"/>
                      <a:pt x="1185911" y="2305661"/>
                    </a:cubicBezTo>
                    <a:cubicBezTo>
                      <a:pt x="1158289" y="2257084"/>
                      <a:pt x="1131936" y="2230255"/>
                      <a:pt x="1119236" y="2183741"/>
                    </a:cubicBezTo>
                    <a:cubicBezTo>
                      <a:pt x="1106536" y="2137227"/>
                      <a:pt x="1111298" y="2278990"/>
                      <a:pt x="1109711" y="2026578"/>
                    </a:cubicBezTo>
                    <a:cubicBezTo>
                      <a:pt x="1108124" y="1774166"/>
                      <a:pt x="1108441" y="920885"/>
                      <a:pt x="1109711" y="669266"/>
                    </a:cubicBezTo>
                    <a:cubicBezTo>
                      <a:pt x="1110029" y="606361"/>
                      <a:pt x="1109453" y="569581"/>
                      <a:pt x="1108714" y="548745"/>
                    </a:cubicBezTo>
                    <a:cubicBezTo>
                      <a:pt x="1108378" y="542692"/>
                      <a:pt x="1108043" y="536639"/>
                      <a:pt x="1107707" y="530586"/>
                    </a:cubicBezTo>
                    <a:cubicBezTo>
                      <a:pt x="1107854" y="531599"/>
                      <a:pt x="1110974" y="608811"/>
                      <a:pt x="1111121" y="609824"/>
                    </a:cubicBezTo>
                    <a:cubicBezTo>
                      <a:pt x="1112644" y="612047"/>
                      <a:pt x="1112489" y="533654"/>
                      <a:pt x="1117331" y="516866"/>
                    </a:cubicBezTo>
                    <a:cubicBezTo>
                      <a:pt x="1136698" y="449715"/>
                      <a:pt x="1162416" y="347638"/>
                      <a:pt x="1225916" y="266358"/>
                    </a:cubicBezTo>
                    <a:cubicBezTo>
                      <a:pt x="1289416" y="185078"/>
                      <a:pt x="1389429" y="94115"/>
                      <a:pt x="1498331" y="29186"/>
                    </a:cubicBezTo>
                    <a:lnTo>
                      <a:pt x="1590428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자유형 14">
                <a:extLst>
                  <a:ext uri="{FF2B5EF4-FFF2-40B4-BE49-F238E27FC236}">
                    <a16:creationId xmlns:a16="http://schemas.microsoft.com/office/drawing/2014/main" id="{87DB85DC-53E7-43FD-BC5C-C81D2F44ABBF}"/>
                  </a:ext>
                </a:extLst>
              </p:cNvPr>
              <p:cNvSpPr/>
              <p:nvPr/>
            </p:nvSpPr>
            <p:spPr>
              <a:xfrm>
                <a:off x="1533525" y="2390775"/>
                <a:ext cx="1562100" cy="3334266"/>
              </a:xfrm>
              <a:custGeom>
                <a:avLst/>
                <a:gdLst>
                  <a:gd name="connsiteX0" fmla="*/ 0 w 1562100"/>
                  <a:gd name="connsiteY0" fmla="*/ 0 h 3334266"/>
                  <a:gd name="connsiteX1" fmla="*/ 200025 w 1562100"/>
                  <a:gd name="connsiteY1" fmla="*/ 200025 h 3334266"/>
                  <a:gd name="connsiteX2" fmla="*/ 342900 w 1562100"/>
                  <a:gd name="connsiteY2" fmla="*/ 390525 h 3334266"/>
                  <a:gd name="connsiteX3" fmla="*/ 371475 w 1562100"/>
                  <a:gd name="connsiteY3" fmla="*/ 762000 h 3334266"/>
                  <a:gd name="connsiteX4" fmla="*/ 381000 w 1562100"/>
                  <a:gd name="connsiteY4" fmla="*/ 1743075 h 3334266"/>
                  <a:gd name="connsiteX5" fmla="*/ 323850 w 1562100"/>
                  <a:gd name="connsiteY5" fmla="*/ 2057400 h 3334266"/>
                  <a:gd name="connsiteX6" fmla="*/ 180975 w 1562100"/>
                  <a:gd name="connsiteY6" fmla="*/ 2333625 h 3334266"/>
                  <a:gd name="connsiteX7" fmla="*/ 114300 w 1562100"/>
                  <a:gd name="connsiteY7" fmla="*/ 2571750 h 3334266"/>
                  <a:gd name="connsiteX8" fmla="*/ 152400 w 1562100"/>
                  <a:gd name="connsiteY8" fmla="*/ 2924175 h 3334266"/>
                  <a:gd name="connsiteX9" fmla="*/ 352425 w 1562100"/>
                  <a:gd name="connsiteY9" fmla="*/ 3171825 h 3334266"/>
                  <a:gd name="connsiteX10" fmla="*/ 504825 w 1562100"/>
                  <a:gd name="connsiteY10" fmla="*/ 3228975 h 3334266"/>
                  <a:gd name="connsiteX11" fmla="*/ 847725 w 1562100"/>
                  <a:gd name="connsiteY11" fmla="*/ 3333750 h 3334266"/>
                  <a:gd name="connsiteX12" fmla="*/ 1257300 w 1562100"/>
                  <a:gd name="connsiteY12" fmla="*/ 3181350 h 3334266"/>
                  <a:gd name="connsiteX13" fmla="*/ 1447800 w 1562100"/>
                  <a:gd name="connsiteY13" fmla="*/ 2838450 h 3334266"/>
                  <a:gd name="connsiteX14" fmla="*/ 1457325 w 1562100"/>
                  <a:gd name="connsiteY14" fmla="*/ 2447925 h 3334266"/>
                  <a:gd name="connsiteX15" fmla="*/ 1238250 w 1562100"/>
                  <a:gd name="connsiteY15" fmla="*/ 2057400 h 3334266"/>
                  <a:gd name="connsiteX16" fmla="*/ 1228725 w 1562100"/>
                  <a:gd name="connsiteY16" fmla="*/ 1228725 h 3334266"/>
                  <a:gd name="connsiteX17" fmla="*/ 1200150 w 1562100"/>
                  <a:gd name="connsiteY17" fmla="*/ 485775 h 3334266"/>
                  <a:gd name="connsiteX18" fmla="*/ 1390650 w 1562100"/>
                  <a:gd name="connsiteY18" fmla="*/ 190500 h 3334266"/>
                  <a:gd name="connsiteX19" fmla="*/ 1562100 w 1562100"/>
                  <a:gd name="connsiteY19" fmla="*/ 66675 h 333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2100" h="3334266">
                    <a:moveTo>
                      <a:pt x="0" y="0"/>
                    </a:moveTo>
                    <a:cubicBezTo>
                      <a:pt x="71437" y="67469"/>
                      <a:pt x="142875" y="134938"/>
                      <a:pt x="200025" y="200025"/>
                    </a:cubicBezTo>
                    <a:cubicBezTo>
                      <a:pt x="257175" y="265112"/>
                      <a:pt x="314325" y="296863"/>
                      <a:pt x="342900" y="390525"/>
                    </a:cubicBezTo>
                    <a:cubicBezTo>
                      <a:pt x="371475" y="484188"/>
                      <a:pt x="365125" y="536575"/>
                      <a:pt x="371475" y="762000"/>
                    </a:cubicBezTo>
                    <a:cubicBezTo>
                      <a:pt x="377825" y="987425"/>
                      <a:pt x="388938" y="1527175"/>
                      <a:pt x="381000" y="1743075"/>
                    </a:cubicBezTo>
                    <a:cubicBezTo>
                      <a:pt x="373062" y="1958975"/>
                      <a:pt x="357187" y="1958975"/>
                      <a:pt x="323850" y="2057400"/>
                    </a:cubicBezTo>
                    <a:cubicBezTo>
                      <a:pt x="290513" y="2155825"/>
                      <a:pt x="215900" y="2247900"/>
                      <a:pt x="180975" y="2333625"/>
                    </a:cubicBezTo>
                    <a:cubicBezTo>
                      <a:pt x="146050" y="2419350"/>
                      <a:pt x="119062" y="2473325"/>
                      <a:pt x="114300" y="2571750"/>
                    </a:cubicBezTo>
                    <a:cubicBezTo>
                      <a:pt x="109538" y="2670175"/>
                      <a:pt x="112713" y="2824163"/>
                      <a:pt x="152400" y="2924175"/>
                    </a:cubicBezTo>
                    <a:cubicBezTo>
                      <a:pt x="192087" y="3024187"/>
                      <a:pt x="293688" y="3121025"/>
                      <a:pt x="352425" y="3171825"/>
                    </a:cubicBezTo>
                    <a:cubicBezTo>
                      <a:pt x="411162" y="3222625"/>
                      <a:pt x="422275" y="3201987"/>
                      <a:pt x="504825" y="3228975"/>
                    </a:cubicBezTo>
                    <a:cubicBezTo>
                      <a:pt x="587375" y="3255963"/>
                      <a:pt x="722313" y="3341687"/>
                      <a:pt x="847725" y="3333750"/>
                    </a:cubicBezTo>
                    <a:cubicBezTo>
                      <a:pt x="973137" y="3325813"/>
                      <a:pt x="1157288" y="3263900"/>
                      <a:pt x="1257300" y="3181350"/>
                    </a:cubicBezTo>
                    <a:cubicBezTo>
                      <a:pt x="1357313" y="3098800"/>
                      <a:pt x="1414463" y="2960688"/>
                      <a:pt x="1447800" y="2838450"/>
                    </a:cubicBezTo>
                    <a:cubicBezTo>
                      <a:pt x="1481138" y="2716213"/>
                      <a:pt x="1492250" y="2578100"/>
                      <a:pt x="1457325" y="2447925"/>
                    </a:cubicBezTo>
                    <a:cubicBezTo>
                      <a:pt x="1422400" y="2317750"/>
                      <a:pt x="1276350" y="2260600"/>
                      <a:pt x="1238250" y="2057400"/>
                    </a:cubicBezTo>
                    <a:cubicBezTo>
                      <a:pt x="1200150" y="1854200"/>
                      <a:pt x="1235075" y="1490663"/>
                      <a:pt x="1228725" y="1228725"/>
                    </a:cubicBezTo>
                    <a:cubicBezTo>
                      <a:pt x="1222375" y="966788"/>
                      <a:pt x="1173163" y="658812"/>
                      <a:pt x="1200150" y="485775"/>
                    </a:cubicBezTo>
                    <a:cubicBezTo>
                      <a:pt x="1227137" y="312738"/>
                      <a:pt x="1330325" y="260350"/>
                      <a:pt x="1390650" y="190500"/>
                    </a:cubicBezTo>
                    <a:cubicBezTo>
                      <a:pt x="1450975" y="120650"/>
                      <a:pt x="1506537" y="93662"/>
                      <a:pt x="1562100" y="66675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막힌 원호 185">
                <a:extLst>
                  <a:ext uri="{FF2B5EF4-FFF2-40B4-BE49-F238E27FC236}">
                    <a16:creationId xmlns:a16="http://schemas.microsoft.com/office/drawing/2014/main" id="{61D89C2B-66A8-43FC-BB3D-01E3D83EDBE2}"/>
                  </a:ext>
                </a:extLst>
              </p:cNvPr>
              <p:cNvSpPr/>
              <p:nvPr/>
            </p:nvSpPr>
            <p:spPr>
              <a:xfrm>
                <a:off x="1431130" y="4098953"/>
                <a:ext cx="1785938" cy="1777643"/>
              </a:xfrm>
              <a:prstGeom prst="blockArc">
                <a:avLst>
                  <a:gd name="adj1" fmla="val 1788550"/>
                  <a:gd name="adj2" fmla="val 8914760"/>
                  <a:gd name="adj3" fmla="val 14867"/>
                </a:avLst>
              </a:prstGeom>
              <a:solidFill>
                <a:srgbClr val="4A3D3C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모서리가 둥근 직사각형 4">
              <a:extLst>
                <a:ext uri="{FF2B5EF4-FFF2-40B4-BE49-F238E27FC236}">
                  <a16:creationId xmlns:a16="http://schemas.microsoft.com/office/drawing/2014/main" id="{17C14847-EEE8-4509-9A27-21EE1A7A1419}"/>
                </a:ext>
              </a:extLst>
            </p:cNvPr>
            <p:cNvSpPr/>
            <p:nvPr/>
          </p:nvSpPr>
          <p:spPr>
            <a:xfrm>
              <a:off x="4080017" y="3007802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모서리가 둥근 직사각형 4">
              <a:extLst>
                <a:ext uri="{FF2B5EF4-FFF2-40B4-BE49-F238E27FC236}">
                  <a16:creationId xmlns:a16="http://schemas.microsoft.com/office/drawing/2014/main" id="{BFBE02FD-84E9-496B-B5A3-63932A8D686E}"/>
                </a:ext>
              </a:extLst>
            </p:cNvPr>
            <p:cNvSpPr/>
            <p:nvPr/>
          </p:nvSpPr>
          <p:spPr>
            <a:xfrm>
              <a:off x="4080017" y="3157832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모서리가 둥근 직사각형 4">
              <a:extLst>
                <a:ext uri="{FF2B5EF4-FFF2-40B4-BE49-F238E27FC236}">
                  <a16:creationId xmlns:a16="http://schemas.microsoft.com/office/drawing/2014/main" id="{94E9B850-6296-49B5-BFA4-A984DDCC5C6F}"/>
                </a:ext>
              </a:extLst>
            </p:cNvPr>
            <p:cNvSpPr/>
            <p:nvPr/>
          </p:nvSpPr>
          <p:spPr>
            <a:xfrm>
              <a:off x="4080017" y="3307862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모서리가 둥근 직사각형 4">
              <a:extLst>
                <a:ext uri="{FF2B5EF4-FFF2-40B4-BE49-F238E27FC236}">
                  <a16:creationId xmlns:a16="http://schemas.microsoft.com/office/drawing/2014/main" id="{618B5896-6F3D-4B91-AB55-C350EBA340C4}"/>
                </a:ext>
              </a:extLst>
            </p:cNvPr>
            <p:cNvSpPr/>
            <p:nvPr/>
          </p:nvSpPr>
          <p:spPr>
            <a:xfrm>
              <a:off x="4080017" y="345789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모서리가 둥근 직사각형 4">
              <a:extLst>
                <a:ext uri="{FF2B5EF4-FFF2-40B4-BE49-F238E27FC236}">
                  <a16:creationId xmlns:a16="http://schemas.microsoft.com/office/drawing/2014/main" id="{A18EC145-AA41-443B-90CC-B05F08133E88}"/>
                </a:ext>
              </a:extLst>
            </p:cNvPr>
            <p:cNvSpPr/>
            <p:nvPr/>
          </p:nvSpPr>
          <p:spPr>
            <a:xfrm>
              <a:off x="4080017" y="360792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4">
              <a:extLst>
                <a:ext uri="{FF2B5EF4-FFF2-40B4-BE49-F238E27FC236}">
                  <a16:creationId xmlns:a16="http://schemas.microsoft.com/office/drawing/2014/main" id="{50632A75-E2C5-45B9-A574-26BEB7095D37}"/>
                </a:ext>
              </a:extLst>
            </p:cNvPr>
            <p:cNvSpPr/>
            <p:nvPr/>
          </p:nvSpPr>
          <p:spPr>
            <a:xfrm>
              <a:off x="4080017" y="375795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모서리가 둥근 직사각형 4">
              <a:extLst>
                <a:ext uri="{FF2B5EF4-FFF2-40B4-BE49-F238E27FC236}">
                  <a16:creationId xmlns:a16="http://schemas.microsoft.com/office/drawing/2014/main" id="{9EBD1C76-2C06-4C5F-A487-4C4ABB8D970E}"/>
                </a:ext>
              </a:extLst>
            </p:cNvPr>
            <p:cNvSpPr/>
            <p:nvPr/>
          </p:nvSpPr>
          <p:spPr>
            <a:xfrm>
              <a:off x="4080017" y="3907981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모서리가 둥근 직사각형 4">
              <a:extLst>
                <a:ext uri="{FF2B5EF4-FFF2-40B4-BE49-F238E27FC236}">
                  <a16:creationId xmlns:a16="http://schemas.microsoft.com/office/drawing/2014/main" id="{B49CDA3B-F09D-488F-A206-453A3A25F510}"/>
                </a:ext>
              </a:extLst>
            </p:cNvPr>
            <p:cNvSpPr/>
            <p:nvPr/>
          </p:nvSpPr>
          <p:spPr>
            <a:xfrm>
              <a:off x="4080017" y="4058010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모서리가 둥근 직사각형 4">
              <a:extLst>
                <a:ext uri="{FF2B5EF4-FFF2-40B4-BE49-F238E27FC236}">
                  <a16:creationId xmlns:a16="http://schemas.microsoft.com/office/drawing/2014/main" id="{575895E3-2598-47CD-A3BB-E12BBC1F9261}"/>
                </a:ext>
              </a:extLst>
            </p:cNvPr>
            <p:cNvSpPr/>
            <p:nvPr/>
          </p:nvSpPr>
          <p:spPr>
            <a:xfrm>
              <a:off x="4080017" y="4208040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모서리가 둥근 직사각형 4">
              <a:extLst>
                <a:ext uri="{FF2B5EF4-FFF2-40B4-BE49-F238E27FC236}">
                  <a16:creationId xmlns:a16="http://schemas.microsoft.com/office/drawing/2014/main" id="{0FE0635B-20B7-46B5-B1FC-35748F67CE05}"/>
                </a:ext>
              </a:extLst>
            </p:cNvPr>
            <p:cNvSpPr/>
            <p:nvPr/>
          </p:nvSpPr>
          <p:spPr>
            <a:xfrm>
              <a:off x="4080017" y="4358070"/>
              <a:ext cx="1150570" cy="107360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5B8898A-8F74-4468-925A-214F8D20F2D4}"/>
                </a:ext>
              </a:extLst>
            </p:cNvPr>
            <p:cNvSpPr/>
            <p:nvPr/>
          </p:nvSpPr>
          <p:spPr>
            <a:xfrm>
              <a:off x="3918994" y="5031266"/>
              <a:ext cx="1461134" cy="75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41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66867" y="3018095"/>
            <a:ext cx="2466299" cy="3348892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FCM</a:t>
            </a:r>
          </a:p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48936" y="2000154"/>
            <a:ext cx="1702160" cy="3196373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9" name="순서도: 수동 입력 8"/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48936" y="2000154"/>
            <a:ext cx="1702160" cy="3196373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순서도: 수동 입력 14"/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2410916" y="2754889"/>
            <a:ext cx="378201" cy="4643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7562" y="3387032"/>
            <a:ext cx="2124909" cy="115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9BBBD"/>
                </a:solidFill>
                <a:latin typeface="+mn-ea"/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정의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순서도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알고리즘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78936" y="3018095"/>
            <a:ext cx="2466299" cy="3348892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PCM</a:t>
            </a:r>
          </a:p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261005" y="2000154"/>
            <a:ext cx="1702160" cy="3196373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1" name="순서도: 수동 입력 20"/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261005" y="2000154"/>
            <a:ext cx="1702160" cy="3196373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순서도: 수동 입력 23"/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Freeform 11"/>
          <p:cNvSpPr>
            <a:spLocks noEditPoints="1"/>
          </p:cNvSpPr>
          <p:nvPr/>
        </p:nvSpPr>
        <p:spPr bwMode="auto">
          <a:xfrm>
            <a:off x="5922985" y="2754889"/>
            <a:ext cx="378201" cy="4643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9631" y="3387032"/>
            <a:ext cx="2124909" cy="115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+mn-ea"/>
              </a:rPr>
              <a:t>Step. 2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정의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순서도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알고리즘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1005" y="3018095"/>
            <a:ext cx="2466299" cy="3348892"/>
          </a:xfrm>
          <a:prstGeom prst="roundRect">
            <a:avLst>
              <a:gd name="adj" fmla="val 139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PFCM</a:t>
            </a:r>
          </a:p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773074" y="2000154"/>
            <a:ext cx="1702160" cy="3196373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0" name="순서도: 수동 입력 29"/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773074" y="2000154"/>
            <a:ext cx="1702160" cy="3196373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/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9435054" y="2754889"/>
            <a:ext cx="378201" cy="4643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61700" y="3387032"/>
            <a:ext cx="2124909" cy="115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Step. 3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정의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순서도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알고리즘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chemeClr val="bg1">
                    <a:lumMod val="95000"/>
                  </a:schemeClr>
                </a:solidFill>
              </a:rPr>
              <a:t>PFCM </a:t>
            </a:r>
            <a:r>
              <a:rPr lang="en-US" altLang="ko-KR" sz="3200" b="1" kern="0" dirty="0">
                <a:solidFill>
                  <a:schemeClr val="bg1">
                    <a:lumMod val="95000"/>
                  </a:schemeClr>
                </a:solidFill>
              </a:rPr>
              <a:t>Possibilistic Fuzzy C-Means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chemeClr val="bg1">
                    <a:lumMod val="95000"/>
                  </a:schemeClr>
                </a:solidFill>
              </a:rPr>
              <a:t>A Possibilistic Fuzzy C-Means Clustering Algorithm</a:t>
            </a:r>
            <a:endParaRPr lang="ko-KR" altLang="en-US" sz="4800" kern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9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F91EB0-CB62-4507-8CD0-EF6F42B9813F}"/>
              </a:ext>
            </a:extLst>
          </p:cNvPr>
          <p:cNvSpPr/>
          <p:nvPr/>
        </p:nvSpPr>
        <p:spPr>
          <a:xfrm>
            <a:off x="665016" y="2318728"/>
            <a:ext cx="10861967" cy="2220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8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C6B683-CC70-460D-958B-F89D8EA2E091}"/>
              </a:ext>
            </a:extLst>
          </p:cNvPr>
          <p:cNvSpPr/>
          <p:nvPr/>
        </p:nvSpPr>
        <p:spPr>
          <a:xfrm>
            <a:off x="5988733" y="1805061"/>
            <a:ext cx="214535" cy="2145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ED05E-4256-4E18-B735-2E17524AD543}"/>
              </a:ext>
            </a:extLst>
          </p:cNvPr>
          <p:cNvSpPr/>
          <p:nvPr/>
        </p:nvSpPr>
        <p:spPr>
          <a:xfrm>
            <a:off x="5988733" y="2211461"/>
            <a:ext cx="214535" cy="214535"/>
          </a:xfrm>
          <a:prstGeom prst="ellipse">
            <a:avLst/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F4800C-29AF-481E-8173-A286100B7A1F}"/>
              </a:ext>
            </a:extLst>
          </p:cNvPr>
          <p:cNvSpPr/>
          <p:nvPr/>
        </p:nvSpPr>
        <p:spPr>
          <a:xfrm>
            <a:off x="5988733" y="1398661"/>
            <a:ext cx="214535" cy="214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2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F91EB0-CB62-4507-8CD0-EF6F42B9813F}"/>
              </a:ext>
            </a:extLst>
          </p:cNvPr>
          <p:cNvSpPr/>
          <p:nvPr/>
        </p:nvSpPr>
        <p:spPr>
          <a:xfrm>
            <a:off x="1330033" y="2598740"/>
            <a:ext cx="9531933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FCM </a:t>
            </a: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Fuzzy C-Means Clustering Algorithm</a:t>
            </a:r>
            <a:endParaRPr kumimoji="0" lang="ko-KR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C6B683-CC70-460D-958B-F89D8EA2E091}"/>
              </a:ext>
            </a:extLst>
          </p:cNvPr>
          <p:cNvSpPr/>
          <p:nvPr/>
        </p:nvSpPr>
        <p:spPr>
          <a:xfrm>
            <a:off x="5988733" y="2085073"/>
            <a:ext cx="214535" cy="2145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ED05E-4256-4E18-B735-2E17524AD543}"/>
              </a:ext>
            </a:extLst>
          </p:cNvPr>
          <p:cNvSpPr/>
          <p:nvPr/>
        </p:nvSpPr>
        <p:spPr>
          <a:xfrm>
            <a:off x="5988733" y="2491473"/>
            <a:ext cx="214535" cy="214535"/>
          </a:xfrm>
          <a:prstGeom prst="ellipse">
            <a:avLst/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F4800C-29AF-481E-8173-A286100B7A1F}"/>
              </a:ext>
            </a:extLst>
          </p:cNvPr>
          <p:cNvSpPr/>
          <p:nvPr/>
        </p:nvSpPr>
        <p:spPr>
          <a:xfrm>
            <a:off x="5988733" y="1678673"/>
            <a:ext cx="214535" cy="214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8626F7-40A2-4876-8036-D20C2ABCDFCC}"/>
              </a:ext>
            </a:extLst>
          </p:cNvPr>
          <p:cNvSpPr/>
          <p:nvPr/>
        </p:nvSpPr>
        <p:spPr>
          <a:xfrm>
            <a:off x="6854209" y="2630334"/>
            <a:ext cx="4755200" cy="2347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Fuzzy C-Means (FCM)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주어진 데이터를 미리 정해진 클래스와 비교하여 가장 근접한 클래스로 분류하는 기법이며 패턴인식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의사결정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데이터 분석 등에서 사용된다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5A350-45E4-48E4-BDAA-1529D4C4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7" y="1588727"/>
            <a:ext cx="5109723" cy="44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A9FC-5144-4EAB-B26F-E4649F7E0470}"/>
              </a:ext>
            </a:extLst>
          </p:cNvPr>
          <p:cNvGrpSpPr/>
          <p:nvPr/>
        </p:nvGrpSpPr>
        <p:grpSpPr>
          <a:xfrm>
            <a:off x="1783193" y="1431405"/>
            <a:ext cx="8625613" cy="4923096"/>
            <a:chOff x="781530" y="1552657"/>
            <a:chExt cx="9856565" cy="3907298"/>
          </a:xfrm>
          <a:solidFill>
            <a:srgbClr val="65535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DDDC6AA-BFB6-4072-8686-081A24BD4887}"/>
                </a:ext>
              </a:extLst>
            </p:cNvPr>
            <p:cNvSpPr/>
            <p:nvPr/>
          </p:nvSpPr>
          <p:spPr>
            <a:xfrm>
              <a:off x="781530" y="1552657"/>
              <a:ext cx="2758528" cy="366037"/>
            </a:xfrm>
            <a:prstGeom prst="rect">
              <a:avLst/>
            </a:prstGeom>
            <a:grpFill/>
            <a:ln w="38100">
              <a:solidFill>
                <a:srgbClr val="4A3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임의의 소속도 초기화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2518F5-AD32-4B91-AE59-F0F7E70DAC27}"/>
                </a:ext>
              </a:extLst>
            </p:cNvPr>
            <p:cNvGrpSpPr/>
            <p:nvPr/>
          </p:nvGrpSpPr>
          <p:grpSpPr>
            <a:xfrm>
              <a:off x="781530" y="2287987"/>
              <a:ext cx="2769403" cy="1094038"/>
              <a:chOff x="781530" y="2287987"/>
              <a:chExt cx="2769403" cy="1094038"/>
            </a:xfrm>
            <a:grpFill/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36A718C-079B-4F33-B3B8-ED77C4D07D60}"/>
                  </a:ext>
                </a:extLst>
              </p:cNvPr>
              <p:cNvSpPr/>
              <p:nvPr/>
            </p:nvSpPr>
            <p:spPr>
              <a:xfrm>
                <a:off x="781530" y="2287987"/>
                <a:ext cx="2769403" cy="1094038"/>
              </a:xfrm>
              <a:prstGeom prst="rect">
                <a:avLst/>
              </a:prstGeom>
              <a:grpFill/>
              <a:ln w="38100">
                <a:solidFill>
                  <a:srgbClr val="4A3D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클러스터 중심벡터 계산</a:t>
                </a:r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134">
                    <a:extLst>
                      <a:ext uri="{FF2B5EF4-FFF2-40B4-BE49-F238E27FC236}">
                        <a16:creationId xmlns:a16="http://schemas.microsoft.com/office/drawing/2014/main" id="{C96326BF-2A7D-4F97-AED2-F3EEB2BDF73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709" y="2613101"/>
                    <a:ext cx="2725349" cy="63780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altLang="ko-KR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+mj-ea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𝑚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/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4" name="TextBox 134">
                    <a:extLst>
                      <a:ext uri="{FF2B5EF4-FFF2-40B4-BE49-F238E27FC236}">
                        <a16:creationId xmlns:a16="http://schemas.microsoft.com/office/drawing/2014/main" id="{C96326BF-2A7D-4F97-AED2-F3EEB2BDF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09" y="2613101"/>
                    <a:ext cx="2725349" cy="6378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EA1382-8223-4348-8199-87DE7B3FF3BF}"/>
                </a:ext>
              </a:extLst>
            </p:cNvPr>
            <p:cNvGrpSpPr/>
            <p:nvPr/>
          </p:nvGrpSpPr>
          <p:grpSpPr>
            <a:xfrm>
              <a:off x="4335738" y="2288317"/>
              <a:ext cx="2847289" cy="1094038"/>
              <a:chOff x="781533" y="3790202"/>
              <a:chExt cx="2847289" cy="113675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740C702B-90EF-4C14-9DDC-7F2F7E028862}"/>
                      </a:ext>
                    </a:extLst>
                  </p:cNvPr>
                  <p:cNvSpPr/>
                  <p:nvPr/>
                </p:nvSpPr>
                <p:spPr>
                  <a:xfrm>
                    <a:off x="781533" y="3790202"/>
                    <a:ext cx="2847289" cy="1136759"/>
                  </a:xfrm>
                  <a:prstGeom prst="rect">
                    <a:avLst/>
                  </a:prstGeom>
                  <a:grpFill/>
                  <a:ln w="38100">
                    <a:solidFill>
                      <a:srgbClr val="4A3D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sz="1100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새</m:t>
                              </m:r>
                              <m:r>
                                <a:rPr lang="ko-KR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로</m:t>
                              </m:r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운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  <m:r>
                                <a:rPr lang="ko-KR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소속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  <m:r>
                                <a:rPr lang="ko-KR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함수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계</m:t>
                              </m:r>
                              <m:r>
                                <a:rPr lang="ko-KR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산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740C702B-90EF-4C14-9DDC-7F2F7E0288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533" y="3790202"/>
                    <a:ext cx="2847289" cy="11367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4A3D3C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131">
                    <a:extLst>
                      <a:ext uri="{FF2B5EF4-FFF2-40B4-BE49-F238E27FC236}">
                        <a16:creationId xmlns:a16="http://schemas.microsoft.com/office/drawing/2014/main" id="{BE3CAEC9-2C9D-48A5-B147-D8AF28111386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45" y="4238961"/>
                    <a:ext cx="2748150" cy="50513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=1/</m:t>
                          </m:r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2/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2" name="TextBox 131">
                    <a:extLst>
                      <a:ext uri="{FF2B5EF4-FFF2-40B4-BE49-F238E27FC236}">
                        <a16:creationId xmlns:a16="http://schemas.microsoft.com/office/drawing/2014/main" id="{BE3CAEC9-2C9D-48A5-B147-D8AF281113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45" y="4238961"/>
                    <a:ext cx="2748150" cy="5051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31F6FB3-7E9D-432F-92E5-58FAB0DDBEF3}"/>
                    </a:ext>
                  </a:extLst>
                </p:cNvPr>
                <p:cNvSpPr/>
                <p:nvPr/>
              </p:nvSpPr>
              <p:spPr>
                <a:xfrm>
                  <a:off x="7889940" y="2284263"/>
                  <a:ext cx="2748155" cy="1094039"/>
                </a:xfrm>
                <a:prstGeom prst="rect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전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소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속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도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와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현소속도</a:t>
                  </a:r>
                  <a:r>
                    <a: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+1)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차</m:t>
                      </m:r>
                    </m:oMath>
                  </a14:m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 계산 </a:t>
                  </a:r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31F6FB3-7E9D-432F-92E5-58FAB0DDBE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40" y="2284263"/>
                  <a:ext cx="2748155" cy="10940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4A3D3C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순서도: 판단 7">
                  <a:extLst>
                    <a:ext uri="{FF2B5EF4-FFF2-40B4-BE49-F238E27FC236}">
                      <a16:creationId xmlns:a16="http://schemas.microsoft.com/office/drawing/2014/main" id="{BF395DAF-38B6-49A8-A85F-0A972679AA76}"/>
                    </a:ext>
                  </a:extLst>
                </p:cNvPr>
                <p:cNvSpPr/>
                <p:nvPr/>
              </p:nvSpPr>
              <p:spPr>
                <a:xfrm>
                  <a:off x="5641190" y="3481943"/>
                  <a:ext cx="2748155" cy="1449493"/>
                </a:xfrm>
                <a:prstGeom prst="flowChartDecision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임계값</a:t>
                  </a:r>
                  <a14:m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𝜖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와</m:t>
                      </m:r>
                    </m:oMath>
                  </a14:m>
                  <a:endParaRPr lang="en-US" altLang="ko-KR" sz="1400" i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∆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차</m:t>
                      </m:r>
                    </m:oMath>
                  </a14:m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 비교</a:t>
                  </a:r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∆</m:t>
                        </m:r>
                        <m: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&gt;</m:t>
                        </m:r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𝜖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8" name="순서도: 판단 7">
                  <a:extLst>
                    <a:ext uri="{FF2B5EF4-FFF2-40B4-BE49-F238E27FC236}">
                      <a16:creationId xmlns:a16="http://schemas.microsoft.com/office/drawing/2014/main" id="{BF395DAF-38B6-49A8-A85F-0A972679A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1190" y="3481943"/>
                  <a:ext cx="2748155" cy="1449493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4A3D3C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09DDAFEA-D903-428C-9FE4-10E023EA3221}"/>
                </a:ext>
              </a:extLst>
            </p:cNvPr>
            <p:cNvCxnSpPr>
              <a:cxnSpLocks/>
              <a:stCxn id="4" idx="2"/>
              <a:endCxn id="23" idx="0"/>
            </p:cNvCxnSpPr>
            <p:nvPr/>
          </p:nvCxnSpPr>
          <p:spPr>
            <a:xfrm rot="16200000" flipH="1">
              <a:off x="1978866" y="2100621"/>
              <a:ext cx="369294" cy="5438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06B26B3-3A01-4BED-8E0C-BDE08A212D3F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>
              <a:off x="3550933" y="2835006"/>
              <a:ext cx="784804" cy="330"/>
            </a:xfrm>
            <a:prstGeom prst="straightConnector1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ED703C3-5340-4184-9EE5-EF7F58A42255}"/>
                </a:ext>
              </a:extLst>
            </p:cNvPr>
            <p:cNvCxnSpPr>
              <a:cxnSpLocks/>
              <a:stCxn id="21" idx="3"/>
              <a:endCxn id="7" idx="1"/>
            </p:cNvCxnSpPr>
            <p:nvPr/>
          </p:nvCxnSpPr>
          <p:spPr>
            <a:xfrm flipV="1">
              <a:off x="7183027" y="2831283"/>
              <a:ext cx="706913" cy="4053"/>
            </a:xfrm>
            <a:prstGeom prst="straightConnector1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088A3BD7-4BA3-482E-A984-F10712886AF5}"/>
                </a:ext>
              </a:extLst>
            </p:cNvPr>
            <p:cNvCxnSpPr>
              <a:cxnSpLocks/>
              <a:stCxn id="7" idx="2"/>
              <a:endCxn id="8" idx="3"/>
            </p:cNvCxnSpPr>
            <p:nvPr/>
          </p:nvCxnSpPr>
          <p:spPr>
            <a:xfrm rot="5400000">
              <a:off x="8412487" y="3355160"/>
              <a:ext cx="828389" cy="874672"/>
            </a:xfrm>
            <a:prstGeom prst="bentConnector2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7F7B20-4C78-416A-B0FE-6ECD785BF3F5}"/>
                </a:ext>
              </a:extLst>
            </p:cNvPr>
            <p:cNvSpPr/>
            <p:nvPr/>
          </p:nvSpPr>
          <p:spPr>
            <a:xfrm>
              <a:off x="781530" y="3927610"/>
              <a:ext cx="3217447" cy="661052"/>
            </a:xfrm>
            <a:prstGeom prst="rect">
              <a:avLst/>
            </a:prstGeom>
            <a:grpFill/>
            <a:ln w="38100">
              <a:solidFill>
                <a:srgbClr val="4A3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23">
                  <a:extLst>
                    <a:ext uri="{FF2B5EF4-FFF2-40B4-BE49-F238E27FC236}">
                      <a16:creationId xmlns:a16="http://schemas.microsoft.com/office/drawing/2014/main" id="{20F2DC3B-D689-4292-A92D-2D6B81A025B2}"/>
                    </a:ext>
                  </a:extLst>
                </p:cNvPr>
                <p:cNvSpPr txBox="1"/>
                <p:nvPr/>
              </p:nvSpPr>
              <p:spPr>
                <a:xfrm>
                  <a:off x="1075410" y="4088376"/>
                  <a:ext cx="2645228" cy="35226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현 </a:t>
                  </a:r>
                  <a14:m>
                    <m:oMath xmlns:m="http://schemas.openxmlformats.org/officeDocument/2006/math"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소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속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도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를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전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소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속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도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로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설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정</m:t>
                      </m:r>
                    </m:oMath>
                  </a14:m>
                  <a:endParaRPr lang="en-US" altLang="ko-KR" sz="1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+mj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+1)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4" name="TextBox 123">
                  <a:extLst>
                    <a:ext uri="{FF2B5EF4-FFF2-40B4-BE49-F238E27FC236}">
                      <a16:creationId xmlns:a16="http://schemas.microsoft.com/office/drawing/2014/main" id="{20F2DC3B-D689-4292-A92D-2D6B81A02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410" y="4088376"/>
                  <a:ext cx="2645228" cy="352260"/>
                </a:xfrm>
                <a:prstGeom prst="rect">
                  <a:avLst/>
                </a:prstGeom>
                <a:blipFill>
                  <a:blip r:embed="rId7"/>
                  <a:stretch>
                    <a:fillRect l="-4749" t="-12329" r="-3694" b="-4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3558164-1EA4-49F6-B63C-7AC799453D6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4039468" y="4206690"/>
              <a:ext cx="1601722" cy="4342"/>
            </a:xfrm>
            <a:prstGeom prst="straightConnector1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C4C7292-2EC0-49BE-8186-43AA43DDDCB5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2166232" y="3382025"/>
              <a:ext cx="1" cy="545585"/>
            </a:xfrm>
            <a:prstGeom prst="straightConnector1">
              <a:avLst/>
            </a:prstGeom>
            <a:grpFill/>
            <a:ln w="38100" cap="flat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27">
              <a:extLst>
                <a:ext uri="{FF2B5EF4-FFF2-40B4-BE49-F238E27FC236}">
                  <a16:creationId xmlns:a16="http://schemas.microsoft.com/office/drawing/2014/main" id="{505E95BD-3907-4492-94FA-4B18F4A01A54}"/>
                </a:ext>
              </a:extLst>
            </p:cNvPr>
            <p:cNvSpPr txBox="1"/>
            <p:nvPr/>
          </p:nvSpPr>
          <p:spPr>
            <a:xfrm>
              <a:off x="4455423" y="4305184"/>
              <a:ext cx="602364" cy="50027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A661062-BEEE-4790-AE99-8D2F149D91F5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rot="10800000" flipV="1">
              <a:off x="4765861" y="4939621"/>
              <a:ext cx="2261337" cy="337316"/>
            </a:xfrm>
            <a:prstGeom prst="bentConnector3">
              <a:avLst>
                <a:gd name="adj1" fmla="val 1255"/>
              </a:avLst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295EAFB-1B2E-48DC-B99A-F5BCC38BFABE}"/>
                </a:ext>
              </a:extLst>
            </p:cNvPr>
            <p:cNvSpPr/>
            <p:nvPr/>
          </p:nvSpPr>
          <p:spPr>
            <a:xfrm>
              <a:off x="2011086" y="5093918"/>
              <a:ext cx="2754775" cy="366037"/>
            </a:xfrm>
            <a:prstGeom prst="rect">
              <a:avLst/>
            </a:prstGeom>
            <a:grpFill/>
            <a:ln w="38100">
              <a:solidFill>
                <a:srgbClr val="4A3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클러스터 별 분류 완료</a:t>
              </a:r>
            </a:p>
          </p:txBody>
        </p:sp>
        <p:sp>
          <p:nvSpPr>
            <p:cNvPr id="20" name="TextBox 130">
              <a:extLst>
                <a:ext uri="{FF2B5EF4-FFF2-40B4-BE49-F238E27FC236}">
                  <a16:creationId xmlns:a16="http://schemas.microsoft.com/office/drawing/2014/main" id="{FCD35562-C7E4-4C66-BAF1-3EBB146ED16F}"/>
                </a:ext>
              </a:extLst>
            </p:cNvPr>
            <p:cNvSpPr txBox="1"/>
            <p:nvPr/>
          </p:nvSpPr>
          <p:spPr>
            <a:xfrm>
              <a:off x="7135699" y="5044571"/>
              <a:ext cx="626403" cy="29427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6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62983F1-6A8A-48CA-9443-AB0C38116E49}"/>
                  </a:ext>
                </a:extLst>
              </p:cNvPr>
              <p:cNvSpPr/>
              <p:nvPr/>
            </p:nvSpPr>
            <p:spPr>
              <a:xfrm>
                <a:off x="6723375" y="2566342"/>
                <a:ext cx="5075413" cy="287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째 클러스터의 중심벡터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째 클러스터에 속한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번째 데이터의 소속도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클러스터에 속한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번째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째 클러스터의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   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    중심벡터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사이의 거리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현재 소속도와 이전 소속도의 변화율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sz="1600" b="1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분류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공정에서 퍼지성의 양을 제어하는 파라미터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chemeClr val="bg1"/>
                    </a:solidFill>
                  </a:rPr>
                  <a:t>       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m = 2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62983F1-6A8A-48CA-9443-AB0C38116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75" y="2566342"/>
                <a:ext cx="5075413" cy="2871684"/>
              </a:xfrm>
              <a:prstGeom prst="rect">
                <a:avLst/>
              </a:prstGeom>
              <a:blipFill>
                <a:blip r:embed="rId2"/>
                <a:stretch>
                  <a:fillRect l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B255BF-E3FA-4CB9-B7E4-AF1028516740}"/>
              </a:ext>
            </a:extLst>
          </p:cNvPr>
          <p:cNvGrpSpPr/>
          <p:nvPr/>
        </p:nvGrpSpPr>
        <p:grpSpPr>
          <a:xfrm>
            <a:off x="763602" y="1965023"/>
            <a:ext cx="5477653" cy="3910773"/>
            <a:chOff x="1371028" y="1724141"/>
            <a:chExt cx="5477653" cy="39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7B8B38-3E8C-493D-828B-5D4DC19C8ECE}"/>
                    </a:ext>
                  </a:extLst>
                </p:cNvPr>
                <p:cNvSpPr txBox="1"/>
                <p:nvPr/>
              </p:nvSpPr>
              <p:spPr>
                <a:xfrm>
                  <a:off x="1371028" y="2763528"/>
                  <a:ext cx="2544223" cy="997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7B8B38-3E8C-493D-828B-5D4DC19C8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28" y="2763528"/>
                  <a:ext cx="2544223" cy="9977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5C9258-5719-44A7-B338-715E288E6FD6}"/>
                    </a:ext>
                  </a:extLst>
                </p:cNvPr>
                <p:cNvSpPr txBox="1"/>
                <p:nvPr/>
              </p:nvSpPr>
              <p:spPr>
                <a:xfrm>
                  <a:off x="1371028" y="3845321"/>
                  <a:ext cx="5477653" cy="10579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5C9258-5719-44A7-B338-715E288E6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28" y="3845321"/>
                  <a:ext cx="5477653" cy="10579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C5CAB5-E74F-4261-8D34-ABE7DF09A6E1}"/>
                    </a:ext>
                  </a:extLst>
                </p:cNvPr>
                <p:cNvSpPr txBox="1"/>
                <p:nvPr/>
              </p:nvSpPr>
              <p:spPr>
                <a:xfrm>
                  <a:off x="1371028" y="5322264"/>
                  <a:ext cx="2278572" cy="312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C5CAB5-E74F-4261-8D34-ABE7DF09A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28" y="5322264"/>
                  <a:ext cx="2278572" cy="312650"/>
                </a:xfrm>
                <a:prstGeom prst="rect">
                  <a:avLst/>
                </a:prstGeom>
                <a:blipFill>
                  <a:blip r:embed="rId5"/>
                  <a:stretch>
                    <a:fillRect l="-3209" t="-3922" b="-19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00D7C3A-17AD-482A-8EDF-D3C53DF3F850}"/>
                    </a:ext>
                  </a:extLst>
                </p:cNvPr>
                <p:cNvSpPr txBox="1"/>
                <p:nvPr/>
              </p:nvSpPr>
              <p:spPr>
                <a:xfrm>
                  <a:off x="1371028" y="1724141"/>
                  <a:ext cx="2022220" cy="620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00D7C3A-17AD-482A-8EDF-D3C53DF3F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28" y="1724141"/>
                  <a:ext cx="2022220" cy="6204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13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F91EB0-CB62-4507-8CD0-EF6F42B9813F}"/>
              </a:ext>
            </a:extLst>
          </p:cNvPr>
          <p:cNvSpPr/>
          <p:nvPr/>
        </p:nvSpPr>
        <p:spPr>
          <a:xfrm>
            <a:off x="1330033" y="2598740"/>
            <a:ext cx="9531933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PCM </a:t>
            </a:r>
            <a:r>
              <a:rPr kumimoji="0" lang="en-US" altLang="ko-KR" sz="5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C-Means Clustering Algorithm</a:t>
            </a:r>
            <a:endParaRPr kumimoji="0" lang="ko-KR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C6B683-CC70-460D-958B-F89D8EA2E091}"/>
              </a:ext>
            </a:extLst>
          </p:cNvPr>
          <p:cNvSpPr/>
          <p:nvPr/>
        </p:nvSpPr>
        <p:spPr>
          <a:xfrm>
            <a:off x="5988733" y="2085073"/>
            <a:ext cx="214535" cy="2145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ED05E-4256-4E18-B735-2E17524AD543}"/>
              </a:ext>
            </a:extLst>
          </p:cNvPr>
          <p:cNvSpPr/>
          <p:nvPr/>
        </p:nvSpPr>
        <p:spPr>
          <a:xfrm>
            <a:off x="5988733" y="2491473"/>
            <a:ext cx="214535" cy="214535"/>
          </a:xfrm>
          <a:prstGeom prst="ellipse">
            <a:avLst/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F4800C-29AF-481E-8173-A286100B7A1F}"/>
              </a:ext>
            </a:extLst>
          </p:cNvPr>
          <p:cNvSpPr/>
          <p:nvPr/>
        </p:nvSpPr>
        <p:spPr>
          <a:xfrm>
            <a:off x="5988733" y="1678673"/>
            <a:ext cx="214535" cy="2145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78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38A6CF-BDE0-44BC-AECF-FD21CBC9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09" y="1595565"/>
            <a:ext cx="5216259" cy="46431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66B5CC-14FC-4CA8-920B-81AA3FC8168F}"/>
              </a:ext>
            </a:extLst>
          </p:cNvPr>
          <p:cNvSpPr/>
          <p:nvPr/>
        </p:nvSpPr>
        <p:spPr>
          <a:xfrm>
            <a:off x="6254189" y="2651268"/>
            <a:ext cx="5736995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Possibilistic</a:t>
            </a:r>
            <a:r>
              <a:rPr lang="en-US" altLang="ko-KR" sz="2800" b="1" dirty="0">
                <a:solidFill>
                  <a:schemeClr val="bg1"/>
                </a:solidFill>
              </a:rPr>
              <a:t> C-Means (PCM)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FCM</a:t>
            </a:r>
            <a:r>
              <a:rPr lang="ko-KR" altLang="en-US" dirty="0">
                <a:solidFill>
                  <a:schemeClr val="bg1"/>
                </a:solidFill>
              </a:rPr>
              <a:t>의 직관적이지 못한 소속도 값을 개선하기 위해 소속도 값의 합이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이 되는 제약 사항을 제거한 것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각 데이터가 클러스터에 속하는 정도를 표현하기 위해 소속도가 아닌 전형성을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8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5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31E190-E4B4-44CC-A5F8-AFA1EFFC16A7}"/>
              </a:ext>
            </a:extLst>
          </p:cNvPr>
          <p:cNvSpPr/>
          <p:nvPr/>
        </p:nvSpPr>
        <p:spPr>
          <a:xfrm>
            <a:off x="2870872" y="46644"/>
            <a:ext cx="648242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PFCM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Possibilistic Fuzzy C-Means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Possibilistic Fuzzy C-Means Clustering Algorithm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F478993-1695-4CBA-A2AB-B2C4EFDFF6EA}"/>
              </a:ext>
            </a:extLst>
          </p:cNvPr>
          <p:cNvGrpSpPr/>
          <p:nvPr/>
        </p:nvGrpSpPr>
        <p:grpSpPr>
          <a:xfrm>
            <a:off x="1783193" y="1431405"/>
            <a:ext cx="8625613" cy="4923096"/>
            <a:chOff x="781530" y="1552657"/>
            <a:chExt cx="9856565" cy="3907298"/>
          </a:xfrm>
          <a:solidFill>
            <a:srgbClr val="655351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0469E48-3389-4898-A432-C39A3522CBDC}"/>
                </a:ext>
              </a:extLst>
            </p:cNvPr>
            <p:cNvSpPr/>
            <p:nvPr/>
          </p:nvSpPr>
          <p:spPr>
            <a:xfrm>
              <a:off x="781530" y="1552657"/>
              <a:ext cx="2758528" cy="366037"/>
            </a:xfrm>
            <a:prstGeom prst="rect">
              <a:avLst/>
            </a:prstGeom>
            <a:grpFill/>
            <a:ln w="38100">
              <a:solidFill>
                <a:srgbClr val="4A3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임의의 전형성 초기화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6E7F8D8-0286-4DC4-AFD1-96F5AD0D6279}"/>
                </a:ext>
              </a:extLst>
            </p:cNvPr>
            <p:cNvGrpSpPr/>
            <p:nvPr/>
          </p:nvGrpSpPr>
          <p:grpSpPr>
            <a:xfrm>
              <a:off x="781530" y="2287987"/>
              <a:ext cx="2769403" cy="1094038"/>
              <a:chOff x="781530" y="2287987"/>
              <a:chExt cx="2769403" cy="1094038"/>
            </a:xfrm>
            <a:grpFill/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CBF5D95-4045-4654-9217-34F1863D8B0B}"/>
                  </a:ext>
                </a:extLst>
              </p:cNvPr>
              <p:cNvSpPr/>
              <p:nvPr/>
            </p:nvSpPr>
            <p:spPr>
              <a:xfrm>
                <a:off x="781530" y="2287987"/>
                <a:ext cx="2769403" cy="1094038"/>
              </a:xfrm>
              <a:prstGeom prst="rect">
                <a:avLst/>
              </a:prstGeom>
              <a:grpFill/>
              <a:ln w="38100">
                <a:solidFill>
                  <a:srgbClr val="4A3D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클러스터 중심벡터 계산</a:t>
                </a:r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134">
                    <a:extLst>
                      <a:ext uri="{FF2B5EF4-FFF2-40B4-BE49-F238E27FC236}">
                        <a16:creationId xmlns:a16="http://schemas.microsoft.com/office/drawing/2014/main" id="{82F15893-7B68-4010-A914-3517BE463B0D}"/>
                      </a:ext>
                    </a:extLst>
                  </p:cNvPr>
                  <p:cNvSpPr txBox="1"/>
                  <p:nvPr/>
                </p:nvSpPr>
                <p:spPr>
                  <a:xfrm>
                    <a:off x="814709" y="2613101"/>
                    <a:ext cx="2725349" cy="63780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altLang="ko-KR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+mj-ea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𝑚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/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69" name="TextBox 134">
                    <a:extLst>
                      <a:ext uri="{FF2B5EF4-FFF2-40B4-BE49-F238E27FC236}">
                        <a16:creationId xmlns:a16="http://schemas.microsoft.com/office/drawing/2014/main" id="{82F15893-7B68-4010-A914-3517BE463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09" y="2613101"/>
                    <a:ext cx="2725349" cy="6378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3608E14-DE7E-4D60-8C42-22C76BAE2DE7}"/>
                </a:ext>
              </a:extLst>
            </p:cNvPr>
            <p:cNvGrpSpPr/>
            <p:nvPr/>
          </p:nvGrpSpPr>
          <p:grpSpPr>
            <a:xfrm>
              <a:off x="4335738" y="2288317"/>
              <a:ext cx="2847289" cy="1094038"/>
              <a:chOff x="781533" y="3790202"/>
              <a:chExt cx="2847289" cy="113675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8E989FF5-3134-4E29-811A-BFB45C88A689}"/>
                      </a:ext>
                    </a:extLst>
                  </p:cNvPr>
                  <p:cNvSpPr/>
                  <p:nvPr/>
                </p:nvSpPr>
                <p:spPr>
                  <a:xfrm>
                    <a:off x="781533" y="3790202"/>
                    <a:ext cx="2847289" cy="1136759"/>
                  </a:xfrm>
                  <a:prstGeom prst="rect">
                    <a:avLst/>
                  </a:prstGeom>
                  <a:grpFill/>
                  <a:ln w="38100">
                    <a:solidFill>
                      <a:srgbClr val="4A3D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altLang="ko-KR" sz="1100" i="1" dirty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+mj-ea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새</m:t>
                              </m:r>
                              <m:r>
                                <a:rPr lang="ko-KR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로</m:t>
                              </m:r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운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전</m:t>
                              </m:r>
                              <m:r>
                                <a:rPr lang="ko-KR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형</m:t>
                              </m:r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성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계</m:t>
                              </m:r>
                              <m:r>
                                <a:rPr lang="ko-KR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산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  <a:p>
                    <a:pPr algn="ctr"/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8E989FF5-3134-4E29-811A-BFB45C88A6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533" y="3790202"/>
                    <a:ext cx="2847289" cy="11367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4A3D3C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131">
                    <a:extLst>
                      <a:ext uri="{FF2B5EF4-FFF2-40B4-BE49-F238E27FC236}">
                        <a16:creationId xmlns:a16="http://schemas.microsoft.com/office/drawing/2014/main" id="{A072885C-A312-4B21-8477-DE6955EF323C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45" y="4238958"/>
                    <a:ext cx="2748150" cy="4594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type m:val="lin"/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67" name="TextBox 131">
                    <a:extLst>
                      <a:ext uri="{FF2B5EF4-FFF2-40B4-BE49-F238E27FC236}">
                        <a16:creationId xmlns:a16="http://schemas.microsoft.com/office/drawing/2014/main" id="{A072885C-A312-4B21-8477-DE6955EF32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45" y="4238958"/>
                    <a:ext cx="2748150" cy="459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A24CDEFB-57C2-4748-BD0E-59EE33367CC9}"/>
                    </a:ext>
                  </a:extLst>
                </p:cNvPr>
                <p:cNvSpPr/>
                <p:nvPr/>
              </p:nvSpPr>
              <p:spPr>
                <a:xfrm>
                  <a:off x="7889940" y="2284263"/>
                  <a:ext cx="2748155" cy="1094039"/>
                </a:xfrm>
                <a:prstGeom prst="rect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이전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전</m:t>
                            </m:r>
                            <m:r>
                              <a:rPr lang="ko-KR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형</m:t>
                            </m:r>
                            <m:r>
                              <a:rPr lang="ko-KR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성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과</m:t>
                        </m:r>
                      </m:oMath>
                    </m:oMathPara>
                  </a14:m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현 전형성</a:t>
                  </a:r>
                  <a:r>
                    <a:rPr lang="en-US" altLang="ko-KR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+1)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차</m:t>
                      </m:r>
                    </m:oMath>
                  </a14:m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 계산 </a:t>
                  </a:r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𝑟</m:t>
                                </m:r>
                                <m:r>
                                  <a:rPr lang="en-US" altLang="ko-KR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A24CDEFB-57C2-4748-BD0E-59EE33367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940" y="2284263"/>
                  <a:ext cx="2748155" cy="10940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4A3D3C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순서도: 판단 52">
                  <a:extLst>
                    <a:ext uri="{FF2B5EF4-FFF2-40B4-BE49-F238E27FC236}">
                      <a16:creationId xmlns:a16="http://schemas.microsoft.com/office/drawing/2014/main" id="{DD8099D8-6784-4307-8AF3-63AF0BBD82C9}"/>
                    </a:ext>
                  </a:extLst>
                </p:cNvPr>
                <p:cNvSpPr/>
                <p:nvPr/>
              </p:nvSpPr>
              <p:spPr>
                <a:xfrm>
                  <a:off x="5641190" y="3481943"/>
                  <a:ext cx="2748155" cy="1449493"/>
                </a:xfrm>
                <a:prstGeom prst="flowChartDecision">
                  <a:avLst/>
                </a:prstGeom>
                <a:grpFill/>
                <a:ln w="38100">
                  <a:solidFill>
                    <a:srgbClr val="4A3D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임계값</a:t>
                  </a:r>
                  <a14:m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𝜖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와</m:t>
                      </m:r>
                    </m:oMath>
                  </a14:m>
                  <a:endParaRPr lang="en-US" altLang="ko-KR" sz="1400" i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∆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차</m:t>
                      </m:r>
                    </m:oMath>
                  </a14:m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 비교</a:t>
                  </a:r>
                  <a:endParaRPr lang="en-US" altLang="ko-KR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∆</m:t>
                        </m:r>
                        <m: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&gt;</m:t>
                        </m:r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𝜖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3" name="순서도: 판단 52">
                  <a:extLst>
                    <a:ext uri="{FF2B5EF4-FFF2-40B4-BE49-F238E27FC236}">
                      <a16:creationId xmlns:a16="http://schemas.microsoft.com/office/drawing/2014/main" id="{DD8099D8-6784-4307-8AF3-63AF0BBD8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1190" y="3481943"/>
                  <a:ext cx="2748155" cy="1449493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4A3D3C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096B3F92-DE01-4BD9-8ED8-8820E6930917}"/>
                </a:ext>
              </a:extLst>
            </p:cNvPr>
            <p:cNvCxnSpPr>
              <a:cxnSpLocks/>
              <a:stCxn id="49" idx="2"/>
              <a:endCxn id="68" idx="0"/>
            </p:cNvCxnSpPr>
            <p:nvPr/>
          </p:nvCxnSpPr>
          <p:spPr>
            <a:xfrm rot="16200000" flipH="1">
              <a:off x="1978866" y="2100621"/>
              <a:ext cx="369294" cy="5438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F99CDB5-9880-41A0-ACA0-5DF4CB0674ED}"/>
                </a:ext>
              </a:extLst>
            </p:cNvPr>
            <p:cNvCxnSpPr>
              <a:cxnSpLocks/>
              <a:stCxn id="68" idx="3"/>
              <a:endCxn id="66" idx="1"/>
            </p:cNvCxnSpPr>
            <p:nvPr/>
          </p:nvCxnSpPr>
          <p:spPr>
            <a:xfrm>
              <a:off x="3550933" y="2835006"/>
              <a:ext cx="784804" cy="330"/>
            </a:xfrm>
            <a:prstGeom prst="straightConnector1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E61769-1C67-4525-BCD3-64F62FB4D763}"/>
                </a:ext>
              </a:extLst>
            </p:cNvPr>
            <p:cNvCxnSpPr>
              <a:cxnSpLocks/>
              <a:stCxn id="66" idx="3"/>
              <a:endCxn id="52" idx="1"/>
            </p:cNvCxnSpPr>
            <p:nvPr/>
          </p:nvCxnSpPr>
          <p:spPr>
            <a:xfrm flipV="1">
              <a:off x="7183027" y="2831283"/>
              <a:ext cx="706913" cy="4053"/>
            </a:xfrm>
            <a:prstGeom prst="straightConnector1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D34E347-856B-47B8-BF71-B0DE378F16E5}"/>
                </a:ext>
              </a:extLst>
            </p:cNvPr>
            <p:cNvCxnSpPr>
              <a:cxnSpLocks/>
              <a:stCxn id="52" idx="2"/>
              <a:endCxn id="53" idx="3"/>
            </p:cNvCxnSpPr>
            <p:nvPr/>
          </p:nvCxnSpPr>
          <p:spPr>
            <a:xfrm rot="5400000">
              <a:off x="8412487" y="3355160"/>
              <a:ext cx="828389" cy="874672"/>
            </a:xfrm>
            <a:prstGeom prst="bentConnector2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8FAB4D-ACD6-4284-8B05-0F68184D8BA6}"/>
                </a:ext>
              </a:extLst>
            </p:cNvPr>
            <p:cNvSpPr/>
            <p:nvPr/>
          </p:nvSpPr>
          <p:spPr>
            <a:xfrm>
              <a:off x="781530" y="3927610"/>
              <a:ext cx="3217447" cy="661052"/>
            </a:xfrm>
            <a:prstGeom prst="rect">
              <a:avLst/>
            </a:prstGeom>
            <a:grpFill/>
            <a:ln w="38100">
              <a:solidFill>
                <a:srgbClr val="4A3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123">
                  <a:extLst>
                    <a:ext uri="{FF2B5EF4-FFF2-40B4-BE49-F238E27FC236}">
                      <a16:creationId xmlns:a16="http://schemas.microsoft.com/office/drawing/2014/main" id="{D851C6E5-3BCD-45D1-9821-E3A9B05C0786}"/>
                    </a:ext>
                  </a:extLst>
                </p:cNvPr>
                <p:cNvSpPr txBox="1"/>
                <p:nvPr/>
              </p:nvSpPr>
              <p:spPr>
                <a:xfrm>
                  <a:off x="868023" y="4079893"/>
                  <a:ext cx="3075312" cy="35297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현 </a:t>
                  </a:r>
                  <a14:m>
                    <m:oMath xmlns:m="http://schemas.openxmlformats.org/officeDocument/2006/math"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전형성을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이전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전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형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성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으로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설</m:t>
                      </m:r>
                      <m:r>
                        <a:rPr lang="ko-KR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정</m:t>
                      </m:r>
                    </m:oMath>
                  </a14:m>
                  <a:endParaRPr lang="en-US" altLang="ko-KR" sz="14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+mj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+1)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9" name="TextBox 123">
                  <a:extLst>
                    <a:ext uri="{FF2B5EF4-FFF2-40B4-BE49-F238E27FC236}">
                      <a16:creationId xmlns:a16="http://schemas.microsoft.com/office/drawing/2014/main" id="{D851C6E5-3BCD-45D1-9821-E3A9B05C0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023" y="4079893"/>
                  <a:ext cx="3075312" cy="352973"/>
                </a:xfrm>
                <a:prstGeom prst="rect">
                  <a:avLst/>
                </a:prstGeom>
                <a:blipFill>
                  <a:blip r:embed="rId7"/>
                  <a:stretch>
                    <a:fillRect l="-4082" t="-12329" r="-2494" b="-4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8D80963-8668-48DF-910F-9A820E00C7F1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4039468" y="4206690"/>
              <a:ext cx="1601722" cy="4342"/>
            </a:xfrm>
            <a:prstGeom prst="straightConnector1">
              <a:avLst/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50015EA-339B-4CAF-AADF-3D1FCBC8A91D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2166232" y="3382025"/>
              <a:ext cx="1" cy="545585"/>
            </a:xfrm>
            <a:prstGeom prst="straightConnector1">
              <a:avLst/>
            </a:prstGeom>
            <a:grpFill/>
            <a:ln w="38100" cap="flat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127">
              <a:extLst>
                <a:ext uri="{FF2B5EF4-FFF2-40B4-BE49-F238E27FC236}">
                  <a16:creationId xmlns:a16="http://schemas.microsoft.com/office/drawing/2014/main" id="{1610ED02-3990-4F5D-B3BF-63BAF8BC8716}"/>
                </a:ext>
              </a:extLst>
            </p:cNvPr>
            <p:cNvSpPr txBox="1"/>
            <p:nvPr/>
          </p:nvSpPr>
          <p:spPr>
            <a:xfrm>
              <a:off x="4455423" y="4305184"/>
              <a:ext cx="602364" cy="50027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954DC67A-AA1F-4C08-BC9F-0FABA5DDE344}"/>
                </a:ext>
              </a:extLst>
            </p:cNvPr>
            <p:cNvCxnSpPr>
              <a:cxnSpLocks/>
              <a:endCxn id="64" idx="3"/>
            </p:cNvCxnSpPr>
            <p:nvPr/>
          </p:nvCxnSpPr>
          <p:spPr>
            <a:xfrm rot="10800000" flipV="1">
              <a:off x="4765861" y="4939621"/>
              <a:ext cx="2261337" cy="337316"/>
            </a:xfrm>
            <a:prstGeom prst="bentConnector3">
              <a:avLst>
                <a:gd name="adj1" fmla="val 1255"/>
              </a:avLst>
            </a:prstGeom>
            <a:grpFill/>
            <a:ln w="38100">
              <a:solidFill>
                <a:srgbClr val="4A3D3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AFBCEFD-E529-4BA7-B6BB-0D1ADDC6C687}"/>
                </a:ext>
              </a:extLst>
            </p:cNvPr>
            <p:cNvSpPr/>
            <p:nvPr/>
          </p:nvSpPr>
          <p:spPr>
            <a:xfrm>
              <a:off x="2011086" y="5093918"/>
              <a:ext cx="2754775" cy="366037"/>
            </a:xfrm>
            <a:prstGeom prst="rect">
              <a:avLst/>
            </a:prstGeom>
            <a:grpFill/>
            <a:ln w="38100">
              <a:solidFill>
                <a:srgbClr val="4A3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클러스터 별 분류 완료</a:t>
              </a:r>
            </a:p>
          </p:txBody>
        </p:sp>
        <p:sp>
          <p:nvSpPr>
            <p:cNvPr id="65" name="TextBox 130">
              <a:extLst>
                <a:ext uri="{FF2B5EF4-FFF2-40B4-BE49-F238E27FC236}">
                  <a16:creationId xmlns:a16="http://schemas.microsoft.com/office/drawing/2014/main" id="{38F3D103-5072-43B9-BAB7-47D4B3DC3D36}"/>
                </a:ext>
              </a:extLst>
            </p:cNvPr>
            <p:cNvSpPr txBox="1"/>
            <p:nvPr/>
          </p:nvSpPr>
          <p:spPr>
            <a:xfrm>
              <a:off x="7135699" y="5044571"/>
              <a:ext cx="626403" cy="29427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5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812</Words>
  <Application>Microsoft Office PowerPoint</Application>
  <PresentationFormat>와이드스크린</PresentationFormat>
  <Paragraphs>196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박헌성</cp:lastModifiedBy>
  <cp:revision>381</cp:revision>
  <dcterms:created xsi:type="dcterms:W3CDTF">2019-02-08T07:37:09Z</dcterms:created>
  <dcterms:modified xsi:type="dcterms:W3CDTF">2019-04-07T05:44:24Z</dcterms:modified>
</cp:coreProperties>
</file>