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93" autoAdjust="0"/>
  </p:normalViewPr>
  <p:slideViewPr>
    <p:cSldViewPr snapToGrid="0">
      <p:cViewPr>
        <p:scale>
          <a:sx n="75" d="100"/>
          <a:sy n="75" d="100"/>
        </p:scale>
        <p:origin x="1666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b2fd6a9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7b2fd6a9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altLang="ko" sz="11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Template(.png)-&gt;Images(.png)-&gt;Font File(.ttf)</a:t>
            </a:r>
            <a:endParaRPr lang="fr-FR" altLang="ko-KR" sz="1100" dirty="0">
              <a:solidFill>
                <a:schemeClr val="dk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" altLang="ko-KR" sz="11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4개의 page의 alpha version</a:t>
            </a:r>
            <a:endParaRPr lang="en-US" altLang="ko-KR" sz="1100" dirty="0">
              <a:solidFill>
                <a:schemeClr val="dk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Backend </a:t>
            </a:r>
            <a:r>
              <a:rPr lang="ko-KR" altLang="en-US" sz="11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부분에서 </a:t>
            </a:r>
            <a:r>
              <a:rPr lang="en-US" altLang="ko-KR" sz="11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DM-font</a:t>
            </a:r>
            <a:r>
              <a:rPr lang="ko-KR" altLang="en-US" sz="11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를 적용시킬 방법 논의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b2fd6a9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7b2fd6a9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7b2fd6a9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7b2fd6a9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b2fd6a9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b2fd6a9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b2fd6a9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b2fd6a9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b2fd6a9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b2fd6a9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7b2fd6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7b2fd6a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7b2fd6a9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7b2fd6a9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7b2fd6a9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7b2fd6a9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b2fd6a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b2fd6a9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App.js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: Route를 이용해서 사용자의 url 정보에 따라 main page, form1 page, form2 page, request page 이동하도록 설정했습니다.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Components 폴더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: button.js 등 다양한 component 들을 만들어서 페이지를 구성할 때 import 하여 사용할 예정입니다.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/>
              <a:t>Plan for next week</a:t>
            </a:r>
            <a:endParaRPr sz="3020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" sz="24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1. png2ttf.py implementation.</a:t>
            </a:r>
            <a:endParaRPr lang="en-US" sz="2400" dirty="0">
              <a:solidFill>
                <a:schemeClr val="dk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sz="2400" dirty="0">
              <a:solidFill>
                <a:schemeClr val="dk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50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" sz="24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2. </a:t>
            </a:r>
            <a:r>
              <a:rPr lang="ko" sz="24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Web Frontend development</a:t>
            </a:r>
            <a:endParaRPr lang="en-US" altLang="ko" sz="2400" dirty="0">
              <a:solidFill>
                <a:schemeClr val="dk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50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solidFill>
                <a:schemeClr val="dk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508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" sz="2400" dirty="0">
                <a:solidFill>
                  <a:schemeClr val="dk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3. Study on Flask </a:t>
            </a:r>
            <a:endParaRPr lang="en-US" sz="2400" dirty="0">
              <a:solidFill>
                <a:schemeClr val="dk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4" name="Google Shape;104;p20">
            <a:extLst>
              <a:ext uri="{FF2B5EF4-FFF2-40B4-BE49-F238E27FC236}">
                <a16:creationId xmlns:a16="http://schemas.microsoft.com/office/drawing/2014/main" id="{A247E914-A4F5-407D-B2EE-36A5499F72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6">
            <a:extLst>
              <a:ext uri="{FF2B5EF4-FFF2-40B4-BE49-F238E27FC236}">
                <a16:creationId xmlns:a16="http://schemas.microsoft.com/office/drawing/2014/main" id="{56D93B57-F8D5-4974-B6C4-EDE3BBED04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8E6FCB-2B17-455D-89DC-4B7B233B5E3F}"/>
              </a:ext>
            </a:extLst>
          </p:cNvPr>
          <p:cNvSpPr/>
          <p:nvPr/>
        </p:nvSpPr>
        <p:spPr>
          <a:xfrm>
            <a:off x="0" y="0"/>
            <a:ext cx="9144000" cy="10125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4E5AEB-370A-41AE-95D8-562E24CB9824}"/>
              </a:ext>
            </a:extLst>
          </p:cNvPr>
          <p:cNvSpPr/>
          <p:nvPr/>
        </p:nvSpPr>
        <p:spPr>
          <a:xfrm>
            <a:off x="147638" y="153580"/>
            <a:ext cx="689372" cy="664498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Georgia Pro Cond Light" panose="02040306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213E3-6803-46D3-8DBA-691F5420133B}"/>
              </a:ext>
            </a:extLst>
          </p:cNvPr>
          <p:cNvSpPr txBox="1"/>
          <p:nvPr/>
        </p:nvSpPr>
        <p:spPr>
          <a:xfrm>
            <a:off x="227107" y="282683"/>
            <a:ext cx="53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40BB1-4090-4959-B33D-CBAEC4BDD4EE}"/>
              </a:ext>
            </a:extLst>
          </p:cNvPr>
          <p:cNvSpPr txBox="1"/>
          <p:nvPr/>
        </p:nvSpPr>
        <p:spPr>
          <a:xfrm>
            <a:off x="916479" y="229491"/>
            <a:ext cx="397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Next Week Plan</a:t>
            </a:r>
            <a:endParaRPr lang="ko-KR" altLang="en-US" sz="2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076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13E30E-5803-422F-933D-1220297812C9}"/>
              </a:ext>
            </a:extLst>
          </p:cNvPr>
          <p:cNvSpPr txBox="1"/>
          <p:nvPr/>
        </p:nvSpPr>
        <p:spPr>
          <a:xfrm>
            <a:off x="4572000" y="1204851"/>
            <a:ext cx="39712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Project Plan Timeline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DM-font </a:t>
            </a:r>
            <a:r>
              <a:rPr lang="ko-KR" altLang="en-US" sz="2400" dirty="0">
                <a:solidFill>
                  <a:schemeClr val="tx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활용</a:t>
            </a:r>
            <a:endParaRPr lang="en-US" altLang="ko-KR" sz="2400" dirty="0">
              <a:solidFill>
                <a:schemeClr val="tx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solidFill>
                  <a:schemeClr val="tx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웹사이트 제작</a:t>
            </a:r>
            <a:endParaRPr lang="en-US" altLang="ko-KR" sz="2400" dirty="0">
              <a:solidFill>
                <a:schemeClr val="tx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chemeClr val="tx1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Next Week Plan</a:t>
            </a:r>
          </a:p>
          <a:p>
            <a:pPr marL="514350" indent="-514350">
              <a:buAutoNum type="arabicPeriod"/>
            </a:pPr>
            <a:endParaRPr lang="ko-KR" altLang="en-US" sz="2800" dirty="0">
              <a:solidFill>
                <a:schemeClr val="tx1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7" y="1033150"/>
            <a:ext cx="6613949" cy="38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3787" y="2079975"/>
            <a:ext cx="2114525" cy="13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3774" y="3461900"/>
            <a:ext cx="2114550" cy="1361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B21BE-F912-4B2B-86AB-8DA96346D7D7}"/>
              </a:ext>
            </a:extLst>
          </p:cNvPr>
          <p:cNvSpPr/>
          <p:nvPr/>
        </p:nvSpPr>
        <p:spPr>
          <a:xfrm>
            <a:off x="0" y="0"/>
            <a:ext cx="9144000" cy="10125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1197B2-6976-4AA2-83C0-1AA932C47D1C}"/>
              </a:ext>
            </a:extLst>
          </p:cNvPr>
          <p:cNvSpPr/>
          <p:nvPr/>
        </p:nvSpPr>
        <p:spPr>
          <a:xfrm>
            <a:off x="147638" y="153580"/>
            <a:ext cx="689372" cy="664498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Georgia Pro Cond Light" panose="02040306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2EB8E-04B6-4A93-8383-623154E02EBD}"/>
              </a:ext>
            </a:extLst>
          </p:cNvPr>
          <p:cNvSpPr txBox="1"/>
          <p:nvPr/>
        </p:nvSpPr>
        <p:spPr>
          <a:xfrm>
            <a:off x="227107" y="282683"/>
            <a:ext cx="53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D4BF8-0978-471B-9000-B6B0D3709194}"/>
              </a:ext>
            </a:extLst>
          </p:cNvPr>
          <p:cNvSpPr txBox="1"/>
          <p:nvPr/>
        </p:nvSpPr>
        <p:spPr>
          <a:xfrm>
            <a:off x="916479" y="229491"/>
            <a:ext cx="397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Plan Timeline</a:t>
            </a:r>
            <a:endParaRPr lang="ko-KR" altLang="en-US" sz="28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t="29022"/>
          <a:stretch/>
        </p:blipFill>
        <p:spPr>
          <a:xfrm>
            <a:off x="0" y="982202"/>
            <a:ext cx="9144000" cy="365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E1A2C3-FAE8-4A43-9C08-8FAAE3D89004}"/>
              </a:ext>
            </a:extLst>
          </p:cNvPr>
          <p:cNvSpPr/>
          <p:nvPr/>
        </p:nvSpPr>
        <p:spPr>
          <a:xfrm>
            <a:off x="0" y="0"/>
            <a:ext cx="9144000" cy="10125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27A95-0566-42D4-A28F-5EB0BEBDC3A2}"/>
              </a:ext>
            </a:extLst>
          </p:cNvPr>
          <p:cNvSpPr/>
          <p:nvPr/>
        </p:nvSpPr>
        <p:spPr>
          <a:xfrm>
            <a:off x="147638" y="153580"/>
            <a:ext cx="689372" cy="664498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Georgia Pro Cond Light" panose="02040306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8F1DE-7BC1-424E-90E7-979D72B821CF}"/>
              </a:ext>
            </a:extLst>
          </p:cNvPr>
          <p:cNvSpPr txBox="1"/>
          <p:nvPr/>
        </p:nvSpPr>
        <p:spPr>
          <a:xfrm>
            <a:off x="227107" y="282683"/>
            <a:ext cx="53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DA32A-87A5-4C04-85E6-90BF2F9D7EE1}"/>
              </a:ext>
            </a:extLst>
          </p:cNvPr>
          <p:cNvSpPr txBox="1"/>
          <p:nvPr/>
        </p:nvSpPr>
        <p:spPr>
          <a:xfrm>
            <a:off x="916479" y="229491"/>
            <a:ext cx="397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DM-font</a:t>
            </a:r>
            <a:r>
              <a:rPr lang="ko-KR" altLang="en-US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017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 dirty="0"/>
              <a:t>Inference</a:t>
            </a:r>
            <a:endParaRPr sz="24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 dirty="0"/>
              <a:t>GPU: Colab Tesla K80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 dirty="0"/>
              <a:t>Pretrained Model usage - 86 free available designed font</a:t>
            </a:r>
            <a:endParaRPr lang="en-US" altLang="ko" sz="2000" dirty="0"/>
          </a:p>
          <a:p>
            <a:pPr marL="5588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 dirty="0"/>
              <a:t>What we did</a:t>
            </a:r>
            <a:endParaRPr sz="24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 dirty="0"/>
              <a:t>Inference on Google Colab environment.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ko" sz="2000" dirty="0"/>
              <a:t>learn about configurations in  DM font inference.</a:t>
            </a:r>
            <a:endParaRPr sz="2000" dirty="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5;p16">
            <a:extLst>
              <a:ext uri="{FF2B5EF4-FFF2-40B4-BE49-F238E27FC236}">
                <a16:creationId xmlns:a16="http://schemas.microsoft.com/office/drawing/2014/main" id="{4010D5BE-C867-486D-96E1-20B647192D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E12D19-5C4F-4304-A979-F1FA6F363430}"/>
              </a:ext>
            </a:extLst>
          </p:cNvPr>
          <p:cNvSpPr/>
          <p:nvPr/>
        </p:nvSpPr>
        <p:spPr>
          <a:xfrm>
            <a:off x="0" y="0"/>
            <a:ext cx="9144000" cy="10125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D5E3A0-B7EB-48AF-923D-EEA812D93B28}"/>
              </a:ext>
            </a:extLst>
          </p:cNvPr>
          <p:cNvSpPr/>
          <p:nvPr/>
        </p:nvSpPr>
        <p:spPr>
          <a:xfrm>
            <a:off x="147638" y="153580"/>
            <a:ext cx="689372" cy="664498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Georgia Pro Cond Light" panose="02040306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38712-D068-4B8F-AC9F-2CADCFF9782B}"/>
              </a:ext>
            </a:extLst>
          </p:cNvPr>
          <p:cNvSpPr txBox="1"/>
          <p:nvPr/>
        </p:nvSpPr>
        <p:spPr>
          <a:xfrm>
            <a:off x="227107" y="282683"/>
            <a:ext cx="53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550BB-3C68-4AE4-9AEA-5CCC2E7C9468}"/>
              </a:ext>
            </a:extLst>
          </p:cNvPr>
          <p:cNvSpPr txBox="1"/>
          <p:nvPr/>
        </p:nvSpPr>
        <p:spPr>
          <a:xfrm>
            <a:off x="916479" y="229491"/>
            <a:ext cx="397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DM-font</a:t>
            </a:r>
            <a:r>
              <a:rPr lang="ko-KR" altLang="en-US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활용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What we did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/>
              <a:t>experience on the Few-shot characteristic of DM-font.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/>
              <a:t>배달의민족 주아 폰트체를 활용한 폰트 png 파일 생성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How to configure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/>
              <a:t>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50" y="2399225"/>
            <a:ext cx="6255675" cy="17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922825" y="4157950"/>
            <a:ext cx="2610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capture from http://jsonviewer.stack.hu/</a:t>
            </a:r>
            <a:endParaRPr sz="11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5;p16">
            <a:extLst>
              <a:ext uri="{FF2B5EF4-FFF2-40B4-BE49-F238E27FC236}">
                <a16:creationId xmlns:a16="http://schemas.microsoft.com/office/drawing/2014/main" id="{CE0743C7-1583-4308-9939-43AC5FE0213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DDCCAF-B7D1-4C5F-AD01-DFBBF82D6A54}"/>
              </a:ext>
            </a:extLst>
          </p:cNvPr>
          <p:cNvSpPr/>
          <p:nvPr/>
        </p:nvSpPr>
        <p:spPr>
          <a:xfrm>
            <a:off x="0" y="0"/>
            <a:ext cx="9144000" cy="10125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14194B-F992-4818-BCF8-5CA65031D688}"/>
              </a:ext>
            </a:extLst>
          </p:cNvPr>
          <p:cNvSpPr/>
          <p:nvPr/>
        </p:nvSpPr>
        <p:spPr>
          <a:xfrm>
            <a:off x="147638" y="153580"/>
            <a:ext cx="689372" cy="664498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Georgia Pro Cond Light" panose="02040306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C1E5E-B604-4DA5-987B-93E50FBBC67D}"/>
              </a:ext>
            </a:extLst>
          </p:cNvPr>
          <p:cNvSpPr txBox="1"/>
          <p:nvPr/>
        </p:nvSpPr>
        <p:spPr>
          <a:xfrm>
            <a:off x="227107" y="282683"/>
            <a:ext cx="53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819E8-A317-4C3F-A938-6C9A838ADDF9}"/>
              </a:ext>
            </a:extLst>
          </p:cNvPr>
          <p:cNvSpPr txBox="1"/>
          <p:nvPr/>
        </p:nvSpPr>
        <p:spPr>
          <a:xfrm>
            <a:off x="916479" y="229491"/>
            <a:ext cx="397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DM-font</a:t>
            </a:r>
            <a:r>
              <a:rPr lang="ko-KR" altLang="en-US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활용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945500"/>
            <a:ext cx="8520600" cy="3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나는득윤 </a:t>
            </a:r>
            <a:endParaRPr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초성 : </a:t>
            </a:r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ㄴ </a:t>
            </a:r>
            <a:r>
              <a:rPr lang="ko-KR" altLang="en-US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ㄷ</a:t>
            </a:r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ko-KR" altLang="en-US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ㅇ</a:t>
            </a:r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중성 </a:t>
            </a:r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: </a:t>
            </a:r>
            <a:r>
              <a:rPr lang="ko-KR" altLang="en-US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ㅏ</a:t>
            </a:r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ko-KR" altLang="en-US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ㅡ</a:t>
            </a:r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ko-KR" altLang="en-US" dirty="0" err="1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ㅠ</a:t>
            </a:r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종성 : </a:t>
            </a:r>
            <a:r>
              <a:rPr lang="ko" sz="1200" dirty="0">
                <a:solidFill>
                  <a:srgbClr val="202124"/>
                </a:solidFill>
                <a:highlight>
                  <a:srgbClr val="FFFFFF"/>
                </a:highlight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∅</a:t>
            </a:r>
            <a:r>
              <a:rPr lang="ko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 ㄴ ㄱ</a:t>
            </a:r>
            <a:endParaRPr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4350"/>
            <a:ext cx="6517874" cy="26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6">
            <a:extLst>
              <a:ext uri="{FF2B5EF4-FFF2-40B4-BE49-F238E27FC236}">
                <a16:creationId xmlns:a16="http://schemas.microsoft.com/office/drawing/2014/main" id="{D5975F8F-213D-4C64-A1F2-564DFD75ACA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4A57D5-B624-4BBF-A3A8-33435BF7FCDA}"/>
              </a:ext>
            </a:extLst>
          </p:cNvPr>
          <p:cNvSpPr/>
          <p:nvPr/>
        </p:nvSpPr>
        <p:spPr>
          <a:xfrm>
            <a:off x="0" y="0"/>
            <a:ext cx="9144000" cy="10125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7052DC-13C9-49D1-8F42-C3FAAF318B86}"/>
              </a:ext>
            </a:extLst>
          </p:cNvPr>
          <p:cNvSpPr/>
          <p:nvPr/>
        </p:nvSpPr>
        <p:spPr>
          <a:xfrm>
            <a:off x="147638" y="153580"/>
            <a:ext cx="689372" cy="664498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Georgia Pro Cond Light" panose="02040306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44B1A-F1F8-4B4F-9615-DAAAF631139E}"/>
              </a:ext>
            </a:extLst>
          </p:cNvPr>
          <p:cNvSpPr txBox="1"/>
          <p:nvPr/>
        </p:nvSpPr>
        <p:spPr>
          <a:xfrm>
            <a:off x="227107" y="282683"/>
            <a:ext cx="53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6DF5F-99BC-4C60-8145-67583D17D3A7}"/>
              </a:ext>
            </a:extLst>
          </p:cNvPr>
          <p:cNvSpPr txBox="1"/>
          <p:nvPr/>
        </p:nvSpPr>
        <p:spPr>
          <a:xfrm>
            <a:off x="916479" y="229491"/>
            <a:ext cx="397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DM-font</a:t>
            </a:r>
            <a:r>
              <a:rPr lang="ko-KR" altLang="en-US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활용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945500"/>
            <a:ext cx="8520600" cy="3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결과 비교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r="66515"/>
          <a:stretch/>
        </p:blipFill>
        <p:spPr>
          <a:xfrm>
            <a:off x="830290" y="1345005"/>
            <a:ext cx="2743490" cy="330759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116060" y="1482344"/>
            <a:ext cx="319765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 닥 단</a:t>
            </a:r>
            <a:endParaRPr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 나 낙</a:t>
            </a:r>
            <a:endParaRPr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 윽 아</a:t>
            </a:r>
            <a:endParaRPr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DE3883-C0C2-4FFC-993B-0C214FA19740}"/>
              </a:ext>
            </a:extLst>
          </p:cNvPr>
          <p:cNvSpPr txBox="1"/>
          <p:nvPr/>
        </p:nvSpPr>
        <p:spPr>
          <a:xfrm>
            <a:off x="2892183" y="474432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D0BCC-66D7-4B10-B52C-CBDEFD30F462}"/>
              </a:ext>
            </a:extLst>
          </p:cNvPr>
          <p:cNvSpPr txBox="1"/>
          <p:nvPr/>
        </p:nvSpPr>
        <p:spPr>
          <a:xfrm>
            <a:off x="6519303" y="4666036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pic>
        <p:nvPicPr>
          <p:cNvPr id="8" name="Google Shape;104;p20">
            <a:extLst>
              <a:ext uri="{FF2B5EF4-FFF2-40B4-BE49-F238E27FC236}">
                <a16:creationId xmlns:a16="http://schemas.microsoft.com/office/drawing/2014/main" id="{4BCD0315-88D1-4128-91F6-B4867ED76BF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5;p16">
            <a:extLst>
              <a:ext uri="{FF2B5EF4-FFF2-40B4-BE49-F238E27FC236}">
                <a16:creationId xmlns:a16="http://schemas.microsoft.com/office/drawing/2014/main" id="{18EA035F-E1BC-424A-8343-4CEA53DB19B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9144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412A0F-CD39-4174-A0DB-FD61564BA542}"/>
              </a:ext>
            </a:extLst>
          </p:cNvPr>
          <p:cNvSpPr/>
          <p:nvPr/>
        </p:nvSpPr>
        <p:spPr>
          <a:xfrm>
            <a:off x="0" y="0"/>
            <a:ext cx="9144000" cy="10125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09FA31-28A1-475B-955A-32EDA6CD40CB}"/>
              </a:ext>
            </a:extLst>
          </p:cNvPr>
          <p:cNvSpPr/>
          <p:nvPr/>
        </p:nvSpPr>
        <p:spPr>
          <a:xfrm>
            <a:off x="147638" y="153580"/>
            <a:ext cx="689372" cy="664498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Georgia Pro Cond Light" panose="02040306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BEB88-DB5B-4127-9050-3375D5EF3E5B}"/>
              </a:ext>
            </a:extLst>
          </p:cNvPr>
          <p:cNvSpPr txBox="1"/>
          <p:nvPr/>
        </p:nvSpPr>
        <p:spPr>
          <a:xfrm>
            <a:off x="227107" y="282683"/>
            <a:ext cx="53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A14BA-72D6-4543-BADA-54A62266844E}"/>
              </a:ext>
            </a:extLst>
          </p:cNvPr>
          <p:cNvSpPr txBox="1"/>
          <p:nvPr/>
        </p:nvSpPr>
        <p:spPr>
          <a:xfrm>
            <a:off x="916479" y="229491"/>
            <a:ext cx="397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DM-font</a:t>
            </a:r>
            <a:r>
              <a:rPr lang="ko-KR" altLang="en-US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활용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54BD83C-217F-4A09-BD7C-C4CC852D7AC0}"/>
              </a:ext>
            </a:extLst>
          </p:cNvPr>
          <p:cNvSpPr/>
          <p:nvPr/>
        </p:nvSpPr>
        <p:spPr>
          <a:xfrm>
            <a:off x="0" y="-18250"/>
            <a:ext cx="9144000" cy="101255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25" y="1017725"/>
            <a:ext cx="6712373" cy="40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135" y="23425"/>
            <a:ext cx="5200865" cy="50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7D0C64-3A97-4E76-929A-A895DD096172}"/>
              </a:ext>
            </a:extLst>
          </p:cNvPr>
          <p:cNvSpPr/>
          <p:nvPr/>
        </p:nvSpPr>
        <p:spPr>
          <a:xfrm>
            <a:off x="147638" y="153580"/>
            <a:ext cx="689372" cy="664498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Georgia Pro Cond Light" panose="02040306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60404-E1FE-4F02-872C-8A0A2EF1E7AC}"/>
              </a:ext>
            </a:extLst>
          </p:cNvPr>
          <p:cNvSpPr txBox="1"/>
          <p:nvPr/>
        </p:nvSpPr>
        <p:spPr>
          <a:xfrm>
            <a:off x="227107" y="282683"/>
            <a:ext cx="53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563A7-F870-43AE-B1BF-1B6BB0E15A3A}"/>
              </a:ext>
            </a:extLst>
          </p:cNvPr>
          <p:cNvSpPr txBox="1"/>
          <p:nvPr/>
        </p:nvSpPr>
        <p:spPr>
          <a:xfrm>
            <a:off x="916479" y="251696"/>
            <a:ext cx="3971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웹사이트 제작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6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222</Words>
  <Application>Microsoft Office PowerPoint</Application>
  <PresentationFormat>화면 슬라이드 쇼(16:9)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12롯데마트행복Medium</vt:lpstr>
      <vt:lpstr>배달의민족 주아</vt:lpstr>
      <vt:lpstr>Arial</vt:lpstr>
      <vt:lpstr>Georgia Pro Cond Light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 for next week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남득윤</cp:lastModifiedBy>
  <cp:revision>2</cp:revision>
  <dcterms:modified xsi:type="dcterms:W3CDTF">2021-10-11T17:59:30Z</dcterms:modified>
</cp:coreProperties>
</file>