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8" r:id="rId2"/>
    <p:sldId id="269" r:id="rId3"/>
    <p:sldId id="278" r:id="rId4"/>
    <p:sldId id="267" r:id="rId5"/>
    <p:sldId id="286" r:id="rId6"/>
    <p:sldId id="287" r:id="rId7"/>
    <p:sldId id="288" r:id="rId8"/>
    <p:sldId id="280" r:id="rId9"/>
    <p:sldId id="283" r:id="rId10"/>
    <p:sldId id="284" r:id="rId11"/>
    <p:sldId id="256" r:id="rId12"/>
  </p:sldIdLst>
  <p:sldSz cx="12192000" cy="6858000"/>
  <p:notesSz cx="6858000" cy="9144000"/>
  <p:embeddedFontLst>
    <p:embeddedFont>
      <p:font typeface="Georgia Pro Cond Light" panose="02040306050405020303" pitchFamily="18" charset="0"/>
      <p:regular r:id="rId14"/>
      <p:italic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33F50"/>
    <a:srgbClr val="F4B183"/>
    <a:srgbClr val="017ACC"/>
    <a:srgbClr val="3F3F46"/>
    <a:srgbClr val="383838"/>
    <a:srgbClr val="094771"/>
    <a:srgbClr val="252526"/>
    <a:srgbClr val="3C3C3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176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5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4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9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1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nmackinnon/png2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teromys/svgs2tt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210185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6" y="3982516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[ Team: </a:t>
            </a:r>
            <a:r>
              <a:rPr lang="en-US" altLang="ko-KR" sz="2000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0120-2334-4606-8159-81F4D5AC98DD}"/>
              </a:ext>
            </a:extLst>
          </p:cNvPr>
          <p:cNvSpPr txBox="1"/>
          <p:nvPr/>
        </p:nvSpPr>
        <p:spPr>
          <a:xfrm>
            <a:off x="3437993" y="3197955"/>
            <a:ext cx="5316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Weekly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progress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meeting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– Week2</a:t>
            </a:r>
            <a:endParaRPr lang="ko-KR" altLang="en-US" sz="30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83754"/>
            <a:ext cx="335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33CFE-97F4-4B25-8EB3-96F50539DFCA}"/>
              </a:ext>
            </a:extLst>
          </p:cNvPr>
          <p:cNvSpPr txBox="1"/>
          <p:nvPr/>
        </p:nvSpPr>
        <p:spPr>
          <a:xfrm>
            <a:off x="226468" y="2258292"/>
            <a:ext cx="11965532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png2ttf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프로그램 수정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endParaRPr lang="ko-KR" altLang="en-US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문제가 있는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png2svg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을 대체 및 자동화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(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성빈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png2svg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와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svg2ttf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병합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(</a:t>
            </a:r>
            <a:r>
              <a:rPr lang="ko-KR" altLang="en-US" sz="22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득윤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2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2800" i="0" u="none" strike="noStrike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2.</a:t>
            </a:r>
            <a:r>
              <a:rPr lang="ko-KR" altLang="en-US" sz="2800" i="0" u="none" strike="noStrike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React, Node.js, Flask, Database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의 연결</a:t>
            </a:r>
            <a:endParaRPr lang="en-US" altLang="ko-KR" sz="2800" dirty="0">
              <a:solidFill>
                <a:srgbClr val="000000"/>
              </a:solidFill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endParaRPr lang="ko-KR" altLang="en-US" sz="11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Flask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가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Node.js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로부터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ML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형식의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request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를 받은 후 결과 값을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Database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에 저장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(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다솔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성은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87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2" y="1476375"/>
            <a:ext cx="3619500" cy="3905251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7" y="128913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41224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7" y="2981435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0" y="3104547"/>
            <a:ext cx="232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Improve Web 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7" y="467374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0" y="4796851"/>
            <a:ext cx="208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4CD77-4ADB-4C04-8A45-7D26E01DDFE5}"/>
              </a:ext>
            </a:extLst>
          </p:cNvPr>
          <p:cNvSpPr txBox="1"/>
          <p:nvPr/>
        </p:nvSpPr>
        <p:spPr>
          <a:xfrm>
            <a:off x="6133507" y="215043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7A52-D175-4B2D-9855-247E30ED4300}"/>
              </a:ext>
            </a:extLst>
          </p:cNvPr>
          <p:cNvSpPr txBox="1"/>
          <p:nvPr/>
        </p:nvSpPr>
        <p:spPr>
          <a:xfrm>
            <a:off x="6952960" y="2273549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Transform the format of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ttf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. ↔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png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AE091-2569-4D52-9F9C-E559457E5EA0}"/>
              </a:ext>
            </a:extLst>
          </p:cNvPr>
          <p:cNvSpPr txBox="1"/>
          <p:nvPr/>
        </p:nvSpPr>
        <p:spPr>
          <a:xfrm>
            <a:off x="6133507" y="38105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BF25E-2447-4C1F-B2BB-41390F006551}"/>
              </a:ext>
            </a:extLst>
          </p:cNvPr>
          <p:cNvSpPr txBox="1"/>
          <p:nvPr/>
        </p:nvSpPr>
        <p:spPr>
          <a:xfrm>
            <a:off x="6952961" y="3933631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Link Node.js to Flask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EB937F5-7F78-41A6-9574-7891C2B5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92880"/>
              </p:ext>
            </p:extLst>
          </p:nvPr>
        </p:nvGraphicFramePr>
        <p:xfrm>
          <a:off x="194277" y="1830761"/>
          <a:ext cx="9598870" cy="4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12/6-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1593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Complete Proposal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with Feedback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84757"/>
                  </a:ext>
                </a:extLst>
              </a:tr>
              <a:tr h="178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51525"/>
                  </a:ext>
                </a:extLst>
              </a:tr>
              <a:tr h="140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10249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Component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Application of GAN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. Format file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Web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259794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751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Integration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2463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8107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724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Code Review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Testing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Launching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355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057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4764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0DA7B2-6A9D-408F-AA69-CC65D884169D}"/>
              </a:ext>
            </a:extLst>
          </p:cNvPr>
          <p:cNvCxnSpPr>
            <a:cxnSpLocks/>
          </p:cNvCxnSpPr>
          <p:nvPr/>
        </p:nvCxnSpPr>
        <p:spPr>
          <a:xfrm>
            <a:off x="2873932" y="3284317"/>
            <a:ext cx="480103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E1D3C3-E629-423F-B621-8D51ECF6BE66}"/>
              </a:ext>
            </a:extLst>
          </p:cNvPr>
          <p:cNvSpPr/>
          <p:nvPr/>
        </p:nvSpPr>
        <p:spPr>
          <a:xfrm>
            <a:off x="3466973" y="1720051"/>
            <a:ext cx="807497" cy="498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73004-81D0-4A0E-B1C6-B778B7294F4E}"/>
              </a:ext>
            </a:extLst>
          </p:cNvPr>
          <p:cNvSpPr/>
          <p:nvPr/>
        </p:nvSpPr>
        <p:spPr>
          <a:xfrm>
            <a:off x="291194" y="1215025"/>
            <a:ext cx="889348" cy="16283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F3C4B-93C5-4371-8762-5D343B8C4B15}"/>
              </a:ext>
            </a:extLst>
          </p:cNvPr>
          <p:cNvSpPr/>
          <p:nvPr/>
        </p:nvSpPr>
        <p:spPr>
          <a:xfrm>
            <a:off x="291194" y="1517674"/>
            <a:ext cx="889348" cy="162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8EEA8-911C-467C-B7A9-25BF110D9D83}"/>
              </a:ext>
            </a:extLst>
          </p:cNvPr>
          <p:cNvSpPr txBox="1"/>
          <p:nvPr/>
        </p:nvSpPr>
        <p:spPr>
          <a:xfrm>
            <a:off x="1180542" y="112964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Project plan on proposal 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1B3E0-5229-4DE6-ADFF-BAB661BDFDDD}"/>
              </a:ext>
            </a:extLst>
          </p:cNvPr>
          <p:cNvSpPr txBox="1"/>
          <p:nvPr/>
        </p:nvSpPr>
        <p:spPr>
          <a:xfrm>
            <a:off x="1180542" y="141708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Actual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1D5B5-5B00-4645-A53D-37101CE40077}"/>
              </a:ext>
            </a:extLst>
          </p:cNvPr>
          <p:cNvSpPr/>
          <p:nvPr/>
        </p:nvSpPr>
        <p:spPr>
          <a:xfrm>
            <a:off x="3097024" y="1517674"/>
            <a:ext cx="889348" cy="162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14B98-CC7F-4EAE-8916-080F532C9000}"/>
              </a:ext>
            </a:extLst>
          </p:cNvPr>
          <p:cNvSpPr txBox="1"/>
          <p:nvPr/>
        </p:nvSpPr>
        <p:spPr>
          <a:xfrm>
            <a:off x="3986372" y="139986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Research/ Study for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00D71F-DD72-4023-A6F8-7ECCFF4AA6BF}"/>
              </a:ext>
            </a:extLst>
          </p:cNvPr>
          <p:cNvSpPr/>
          <p:nvPr/>
        </p:nvSpPr>
        <p:spPr>
          <a:xfrm>
            <a:off x="9843282" y="2644951"/>
            <a:ext cx="2283912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Transform </a:t>
            </a:r>
            <a:r>
              <a:rPr lang="en-US" altLang="ko-KR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ttf</a:t>
            </a:r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  <a:ea typeface="맑은 고딕" panose="020B0503020000020004" pitchFamily="50" charset="-127"/>
              </a:rPr>
              <a:t>↔</a:t>
            </a:r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png</a:t>
            </a:r>
            <a:endParaRPr lang="en-US" altLang="ko-KR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득윤</a:t>
            </a:r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2D20F-CBF0-45F8-A468-410145275FC9}"/>
              </a:ext>
            </a:extLst>
          </p:cNvPr>
          <p:cNvSpPr/>
          <p:nvPr/>
        </p:nvSpPr>
        <p:spPr>
          <a:xfrm>
            <a:off x="9843282" y="3985553"/>
            <a:ext cx="2283912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Develop Webpages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1435BE-F2DA-4E7D-AEAA-24F5E7EA7749}"/>
              </a:ext>
            </a:extLst>
          </p:cNvPr>
          <p:cNvSpPr/>
          <p:nvPr/>
        </p:nvSpPr>
        <p:spPr>
          <a:xfrm>
            <a:off x="9843282" y="5318627"/>
            <a:ext cx="2283912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Research</a:t>
            </a:r>
            <a:r>
              <a:rPr lang="ko-KR" altLang="en-US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on Flask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다솔</a:t>
            </a:r>
          </a:p>
        </p:txBody>
      </p:sp>
    </p:spTree>
    <p:extLst>
      <p:ext uri="{BB962C8B-B14F-4D97-AF65-F5344CB8AC3E}">
        <p14:creationId xmlns:p14="http://schemas.microsoft.com/office/powerpoint/2010/main" val="15368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1291E-6CA0-4F26-B1F5-56FBB894084D}"/>
              </a:ext>
            </a:extLst>
          </p:cNvPr>
          <p:cNvSpPr txBox="1"/>
          <p:nvPr/>
        </p:nvSpPr>
        <p:spPr>
          <a:xfrm>
            <a:off x="600967" y="2130508"/>
            <a:ext cx="10609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used open source : </a:t>
            </a:r>
            <a:r>
              <a:rPr lang="en-US" altLang="ko-KR" sz="2000" b="0" i="0" u="sng" strike="noStrike" dirty="0">
                <a:solidFill>
                  <a:srgbClr val="0097A7"/>
                </a:solidFill>
                <a:effectLst/>
                <a:latin typeface="Georgia Pro Cond Light" panose="02040306050405020303" pitchFamily="18" charset="0"/>
                <a:hlinkClick r:id="rId3"/>
              </a:rPr>
              <a:t>https://github.com/ianmackinnon/png2svg</a:t>
            </a:r>
            <a:endParaRPr lang="en-US" altLang="ko-KR" sz="2000" b="0" dirty="0">
              <a:effectLst/>
              <a:latin typeface="Georgia Pro Cond Light" panose="02040306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17F53-0100-4FDD-8712-FD8A76D47426}"/>
              </a:ext>
            </a:extLst>
          </p:cNvPr>
          <p:cNvSpPr txBox="1"/>
          <p:nvPr/>
        </p:nvSpPr>
        <p:spPr>
          <a:xfrm>
            <a:off x="600967" y="1232461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png2svg.py</a:t>
            </a:r>
            <a:endParaRPr lang="ko-KR" altLang="en-US" sz="4400" dirty="0">
              <a:latin typeface="Georgia Pro Cond Light" panose="02040306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D9BB2-45FC-475E-B68A-AA58B1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6" y="2722231"/>
            <a:ext cx="6093913" cy="35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7F0937-E3D9-454A-97F2-91F3E896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244" y="2731882"/>
            <a:ext cx="4538597" cy="35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1291E-6CA0-4F26-B1F5-56FBB894084D}"/>
              </a:ext>
            </a:extLst>
          </p:cNvPr>
          <p:cNvSpPr txBox="1"/>
          <p:nvPr/>
        </p:nvSpPr>
        <p:spPr>
          <a:xfrm>
            <a:off x="600967" y="2130508"/>
            <a:ext cx="10609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used open source : </a:t>
            </a: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Georgia Pro Cond Light" panose="02040306050405020303" pitchFamily="18" charset="0"/>
                <a:hlinkClick r:id="rId3"/>
              </a:rPr>
              <a:t>https://github.com/pteromys/svgs2ttf</a:t>
            </a:r>
            <a:endParaRPr lang="en-US" altLang="ko-KR" sz="2000" b="0" dirty="0">
              <a:effectLst/>
              <a:latin typeface="Georgia Pro Cond Light" panose="02040306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17F53-0100-4FDD-8712-FD8A76D47426}"/>
              </a:ext>
            </a:extLst>
          </p:cNvPr>
          <p:cNvSpPr txBox="1"/>
          <p:nvPr/>
        </p:nvSpPr>
        <p:spPr>
          <a:xfrm>
            <a:off x="600967" y="1232461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4400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svg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2ttf.py</a:t>
            </a:r>
            <a:endParaRPr lang="ko-KR" altLang="en-US" sz="4400" dirty="0">
              <a:latin typeface="Georgia Pro Cond Light" panose="02040306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32B20-3F7D-487A-B15C-9FC474E04265}"/>
              </a:ext>
            </a:extLst>
          </p:cNvPr>
          <p:cNvSpPr txBox="1"/>
          <p:nvPr/>
        </p:nvSpPr>
        <p:spPr>
          <a:xfrm>
            <a:off x="600967" y="2659224"/>
            <a:ext cx="8981444" cy="1024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2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dependent on </a:t>
            </a:r>
            <a:r>
              <a:rPr lang="en-US" altLang="ko-KR" sz="202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FontForge</a:t>
            </a:r>
            <a:r>
              <a:rPr lang="en-US" altLang="ko-KR" sz="202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 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2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=&gt; Run on Customized Console 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2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with </a:t>
            </a:r>
            <a:r>
              <a:rPr lang="en-US" altLang="ko-KR" sz="202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configuered</a:t>
            </a:r>
            <a:r>
              <a:rPr lang="en-US" altLang="ko-KR" sz="202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</a:t>
            </a:r>
            <a:r>
              <a:rPr lang="en-US" altLang="ko-KR" sz="202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PythonPath</a:t>
            </a:r>
            <a:endParaRPr lang="en-US" altLang="ko-KR" sz="202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05D8E6-32FE-4E52-A744-A682D2B80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3839567"/>
            <a:ext cx="66389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88A212-BA22-4E87-B9ED-3F87B90E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1093"/>
            <a:ext cx="12192000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17F53-0100-4FDD-8712-FD8A76D47426}"/>
              </a:ext>
            </a:extLst>
          </p:cNvPr>
          <p:cNvSpPr txBox="1"/>
          <p:nvPr/>
        </p:nvSpPr>
        <p:spPr>
          <a:xfrm>
            <a:off x="600967" y="1232461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4400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svg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2ttf.py</a:t>
            </a:r>
            <a:endParaRPr lang="ko-KR" altLang="en-US" sz="4400" dirty="0">
              <a:latin typeface="Georgia Pro Cond Light" panose="02040306050405020303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0A7840-58BB-4EC0-9BF8-B22D2F0C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9048"/>
            <a:ext cx="12192000" cy="34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911A04-3B08-4F44-901E-1386ACB00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3706083"/>
            <a:ext cx="37719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9CFB837-C776-419E-AFCA-8711B6CC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5" y="4948664"/>
            <a:ext cx="2079321" cy="17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3F1E17C-8CED-4A6D-B525-B32AB0A9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16" y="4948664"/>
            <a:ext cx="2291203" cy="190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AEE648-D2B3-4545-B05F-7C416ED2F1B7}"/>
              </a:ext>
            </a:extLst>
          </p:cNvPr>
          <p:cNvSpPr txBox="1"/>
          <p:nvPr/>
        </p:nvSpPr>
        <p:spPr>
          <a:xfrm>
            <a:off x="3771901" y="5934670"/>
            <a:ext cx="6106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 caused because of blurriness?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1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17F53-0100-4FDD-8712-FD8A76D47426}"/>
              </a:ext>
            </a:extLst>
          </p:cNvPr>
          <p:cNvSpPr txBox="1"/>
          <p:nvPr/>
        </p:nvSpPr>
        <p:spPr>
          <a:xfrm>
            <a:off x="600967" y="1232461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4400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svg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2ttf.py</a:t>
            </a:r>
            <a:endParaRPr lang="ko-KR" altLang="en-US" sz="4400" dirty="0">
              <a:latin typeface="Georgia Pro Cond Light" panose="02040306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F1951-61F8-4A91-ADA8-BB8249043296}"/>
              </a:ext>
            </a:extLst>
          </p:cNvPr>
          <p:cNvSpPr txBox="1"/>
          <p:nvPr/>
        </p:nvSpPr>
        <p:spPr>
          <a:xfrm>
            <a:off x="3203217" y="1605831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Retried with another .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svg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source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B40E7A1-B9AB-4E8E-8352-975AA15D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5" y="1975163"/>
            <a:ext cx="11591033" cy="281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607D0B-9CA1-4011-A2E7-F3A2E35A9122}"/>
              </a:ext>
            </a:extLst>
          </p:cNvPr>
          <p:cNvSpPr txBox="1"/>
          <p:nvPr/>
        </p:nvSpPr>
        <p:spPr>
          <a:xfrm>
            <a:off x="147638" y="5024735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 on unicode 0xB4C1, 0xB4C4, 0xC73D, 0xC740</a:t>
            </a:r>
            <a:endParaRPr lang="es-ES" altLang="ko-KR" b="0" dirty="0">
              <a:effectLst/>
            </a:endParaRPr>
          </a:p>
          <a:p>
            <a:br>
              <a:rPr lang="es-ES" altLang="ko-KR" dirty="0"/>
            </a:b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9A50ADE-7493-4688-A044-7B31D500D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2" y="5448300"/>
            <a:ext cx="13049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01B1586-A12D-4117-AB91-8AE2C76F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5410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FF93545-EB4F-42E0-836F-4BD03A3D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25" y="538162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138861B9-5B0D-4F02-804B-AF043118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91" y="5434012"/>
            <a:ext cx="14573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1525BA3-C8C3-43B8-9519-A5276914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37" y="4361992"/>
            <a:ext cx="3186107" cy="247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47CAD-165F-433D-B1F8-46F57DC90E3C}"/>
              </a:ext>
            </a:extLst>
          </p:cNvPr>
          <p:cNvSpPr txBox="1"/>
          <p:nvPr/>
        </p:nvSpPr>
        <p:spPr>
          <a:xfrm>
            <a:off x="1241527" y="153579"/>
            <a:ext cx="496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Web pages with React </a:t>
            </a:r>
            <a:r>
              <a:rPr lang="en-US" altLang="ko-KR" sz="4000" dirty="0" err="1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js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10F90E-FEBF-4F3F-AB2D-CB1AF91D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5" y="1064559"/>
            <a:ext cx="6063646" cy="29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A3AD9F3-89AF-4344-B639-337F2D709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7"/>
          <a:stretch/>
        </p:blipFill>
        <p:spPr bwMode="auto">
          <a:xfrm>
            <a:off x="6211286" y="1064559"/>
            <a:ext cx="5980714" cy="30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26F0FE75-6D0C-45CE-955B-B78194E44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4"/>
          <a:stretch/>
        </p:blipFill>
        <p:spPr bwMode="auto">
          <a:xfrm>
            <a:off x="147638" y="3868457"/>
            <a:ext cx="6335162" cy="29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69BA675-C477-4C49-AA34-449F22D7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90" y="4106817"/>
            <a:ext cx="5881009" cy="275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41527" y="153579"/>
            <a:ext cx="7582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Study on how to link Node.js to Flask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2F431FA-F03C-49AD-88E3-F68A7420A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4"/>
          <a:stretch/>
        </p:blipFill>
        <p:spPr bwMode="auto">
          <a:xfrm>
            <a:off x="421840" y="1182279"/>
            <a:ext cx="5390237" cy="322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28C9213-496F-420D-8FBD-B223F69F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74" y="4570821"/>
            <a:ext cx="55054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B8ABC2-95D4-4236-B93B-340D1A0C639E}"/>
              </a:ext>
            </a:extLst>
          </p:cNvPr>
          <p:cNvSpPr txBox="1"/>
          <p:nvPr/>
        </p:nvSpPr>
        <p:spPr>
          <a:xfrm>
            <a:off x="6096000" y="1404578"/>
            <a:ext cx="60939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작업 수행을 위해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Flask - Node.js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연동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Georgia Pro Cond Light" panose="02040306050405020303" pitchFamily="18" charset="0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Flask: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파이썬으로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작성된 마이크로 웹 프레임워크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Georgia Pro Cond Light" panose="02040306050405020303" pitchFamily="18" charset="0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[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장점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]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Georgia Pro Cond Light" panose="02040306050405020303" pitchFamily="18" charset="0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구현과 배포가 다른 프레임워크에 비해 간편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&gt;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파이썬을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활용한 간단한 어플리케이션 제작에 특화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Georgia Pro Cond Light" panose="02040306050405020303" pitchFamily="18" charset="0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[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역할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]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Georgia Pro Cond Light" panose="02040306050405020303" pitchFamily="18" charset="0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Node.js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로부터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ML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수행에 대한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request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가 들어오면 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Flask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서버에서 작업 후 결과를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Node.js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로 전송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Georgia Pro Cond Light" panose="02040306050405020303" pitchFamily="18" charset="0"/>
              </a:rPr>
            </a:b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예상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Machine Learning(ML)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작업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font generation using GAN, png2ttf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등등</a:t>
            </a:r>
            <a:endParaRPr lang="ko-KR" altLang="en-US" b="0" dirty="0"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  <a:latin typeface="Georgia Pro Cond Light" panose="02040306050405020303" pitchFamily="18" charset="0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API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콜 방식으로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Flask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서버와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NodeJS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서버가 통신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4D3AE1-F095-4118-91D6-2E1E7FB0E99A}"/>
              </a:ext>
            </a:extLst>
          </p:cNvPr>
          <p:cNvSpPr/>
          <p:nvPr/>
        </p:nvSpPr>
        <p:spPr>
          <a:xfrm>
            <a:off x="2467627" y="3018773"/>
            <a:ext cx="3532340" cy="1384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3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383</Words>
  <Application>Microsoft Office PowerPoint</Application>
  <PresentationFormat>와이드스크린</PresentationFormat>
  <Paragraphs>118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Georgia Pro Cond Light</vt:lpstr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이다솔</cp:lastModifiedBy>
  <cp:revision>47</cp:revision>
  <dcterms:created xsi:type="dcterms:W3CDTF">2020-05-15T03:41:41Z</dcterms:created>
  <dcterms:modified xsi:type="dcterms:W3CDTF">2021-10-18T09:32:38Z</dcterms:modified>
</cp:coreProperties>
</file>