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78" r:id="rId4"/>
    <p:sldId id="267" r:id="rId5"/>
    <p:sldId id="280" r:id="rId6"/>
    <p:sldId id="283" r:id="rId7"/>
    <p:sldId id="284" r:id="rId8"/>
    <p:sldId id="256" r:id="rId9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1"/>
      <p:italic r:id="rId12"/>
    </p:embeddedFon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3F50"/>
    <a:srgbClr val="F4B183"/>
    <a:srgbClr val="017ACC"/>
    <a:srgbClr val="3F3F46"/>
    <a:srgbClr val="383838"/>
    <a:srgbClr val="094771"/>
    <a:srgbClr val="252526"/>
    <a:srgbClr val="3C3C3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76" autoAdjust="0"/>
  </p:normalViewPr>
  <p:slideViewPr>
    <p:cSldViewPr snapToGrid="0">
      <p:cViewPr varScale="1">
        <p:scale>
          <a:sx n="43" d="100"/>
          <a:sy n="43" d="100"/>
        </p:scale>
        <p:origin x="7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437993" y="3197955"/>
            <a:ext cx="5316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Weekly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progress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meeting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– Week2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8" y="108538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2" y="1208494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8" y="277768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800"/>
            <a:ext cx="232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Improve Web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8" y="446999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4"/>
            <a:ext cx="208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8" y="1946691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1" y="2069802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Transform the format of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ttf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. ↔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png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8" y="360677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2" y="3729884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Link Node.js to Flask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48081"/>
              </p:ext>
            </p:extLst>
          </p:nvPr>
        </p:nvGraphicFramePr>
        <p:xfrm>
          <a:off x="1296565" y="1830761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3976220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4569261" y="1720051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1393482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1393482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2282830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2282830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4199312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5088660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7582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Study on how to link Node.js to Flask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EBD5FF-E202-4819-AF39-1B2FB1F31498}"/>
              </a:ext>
            </a:extLst>
          </p:cNvPr>
          <p:cNvGrpSpPr/>
          <p:nvPr/>
        </p:nvGrpSpPr>
        <p:grpSpPr>
          <a:xfrm>
            <a:off x="1367030" y="1957371"/>
            <a:ext cx="8088270" cy="3546958"/>
            <a:chOff x="1367030" y="1957371"/>
            <a:chExt cx="8088270" cy="35469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A05914-79B4-4D93-8C9A-7DB7CAFC5BE9}"/>
                </a:ext>
              </a:extLst>
            </p:cNvPr>
            <p:cNvSpPr/>
            <p:nvPr/>
          </p:nvSpPr>
          <p:spPr>
            <a:xfrm>
              <a:off x="6410436" y="1957371"/>
              <a:ext cx="2088511" cy="11187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Georgia Pro Cond Light" panose="02040306050405020303" pitchFamily="18" charset="0"/>
                </a:rPr>
                <a:t>client</a:t>
              </a:r>
              <a:endParaRPr lang="ko-KR" altLang="en-US" sz="2800" b="1" dirty="0">
                <a:solidFill>
                  <a:schemeClr val="tx1"/>
                </a:solidFill>
                <a:latin typeface="Georgia Pro Cond Light" panose="02040306050405020303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848D4D-5DDA-41C5-9F70-1F51D6D57C83}"/>
                </a:ext>
              </a:extLst>
            </p:cNvPr>
            <p:cNvSpPr/>
            <p:nvPr/>
          </p:nvSpPr>
          <p:spPr>
            <a:xfrm>
              <a:off x="6096000" y="4013948"/>
              <a:ext cx="2649155" cy="1490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Georgia Pro Cond Light" panose="02040306050405020303" pitchFamily="18" charset="0"/>
                </a:rPr>
                <a:t>Server</a:t>
              </a:r>
              <a:endParaRPr lang="ko-KR" altLang="en-US" sz="2800" b="1" dirty="0">
                <a:solidFill>
                  <a:schemeClr val="tx1"/>
                </a:solidFill>
                <a:latin typeface="Georgia Pro Cond Light" panose="02040306050405020303" pitchFamily="18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9F5155-57DE-4F86-9D25-563876BEA246}"/>
                </a:ext>
              </a:extLst>
            </p:cNvPr>
            <p:cNvSpPr/>
            <p:nvPr/>
          </p:nvSpPr>
          <p:spPr>
            <a:xfrm>
              <a:off x="1367030" y="4013948"/>
              <a:ext cx="2649155" cy="1490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Georgia Pro Cond Light" panose="02040306050405020303" pitchFamily="18" charset="0"/>
                </a:rPr>
                <a:t>Python Server</a:t>
              </a:r>
              <a:endParaRPr lang="ko-KR" altLang="en-US" sz="2800" b="1" dirty="0">
                <a:solidFill>
                  <a:schemeClr val="tx1"/>
                </a:solidFill>
                <a:latin typeface="Georgia Pro Cond Light" panose="02040306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F12280-95DE-4B8D-97C6-7B7D2CEDF640}"/>
                </a:ext>
              </a:extLst>
            </p:cNvPr>
            <p:cNvSpPr txBox="1"/>
            <p:nvPr/>
          </p:nvSpPr>
          <p:spPr>
            <a:xfrm>
              <a:off x="6376321" y="4004748"/>
              <a:ext cx="20885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[Node.js]</a:t>
              </a:r>
              <a:endParaRPr lang="ko-KR" altLang="en-US" sz="2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DC5CE-CE26-491F-B9EB-8C12E9C7CD92}"/>
                </a:ext>
              </a:extLst>
            </p:cNvPr>
            <p:cNvSpPr txBox="1"/>
            <p:nvPr/>
          </p:nvSpPr>
          <p:spPr>
            <a:xfrm>
              <a:off x="1508771" y="3467118"/>
              <a:ext cx="2365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3. </a:t>
              </a:r>
              <a:r>
                <a:rPr lang="ko-KR" altLang="en-US" sz="2000" dirty="0"/>
                <a:t>학습 및 예측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16E82E-0395-44C1-B880-5BA247FBBACF}"/>
                </a:ext>
              </a:extLst>
            </p:cNvPr>
            <p:cNvCxnSpPr>
              <a:cxnSpLocks/>
            </p:cNvCxnSpPr>
            <p:nvPr/>
          </p:nvCxnSpPr>
          <p:spPr>
            <a:xfrm>
              <a:off x="4252568" y="4615704"/>
              <a:ext cx="15604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FBBC53-05ED-4F2F-9BA6-5CB36875F690}"/>
                </a:ext>
              </a:extLst>
            </p:cNvPr>
            <p:cNvSpPr txBox="1"/>
            <p:nvPr/>
          </p:nvSpPr>
          <p:spPr>
            <a:xfrm>
              <a:off x="3961253" y="4120075"/>
              <a:ext cx="208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2. API </a:t>
              </a:r>
              <a:r>
                <a:rPr lang="ko-KR" altLang="en-US" dirty="0"/>
                <a:t>콜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359CCE-382F-4123-8E60-6670C5C7F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2568" y="4839823"/>
              <a:ext cx="15604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F7AB36-2957-4EEA-80FA-DB41523B016C}"/>
                </a:ext>
              </a:extLst>
            </p:cNvPr>
            <p:cNvSpPr txBox="1"/>
            <p:nvPr/>
          </p:nvSpPr>
          <p:spPr>
            <a:xfrm>
              <a:off x="3931156" y="4992226"/>
              <a:ext cx="2088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4. Response</a:t>
              </a:r>
              <a:endParaRPr lang="ko-KR" altLang="en-US" sz="20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41BB2F4-A395-4A76-8E40-2D271E86C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1409" y="3271052"/>
              <a:ext cx="0" cy="621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FC4814A-CD39-4A5B-8EBE-D5E2EB36E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21391" y="3271051"/>
              <a:ext cx="0" cy="621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6D7548-9AFB-4292-A6D8-446B1D9C229F}"/>
                </a:ext>
              </a:extLst>
            </p:cNvPr>
            <p:cNvSpPr txBox="1"/>
            <p:nvPr/>
          </p:nvSpPr>
          <p:spPr>
            <a:xfrm>
              <a:off x="7366789" y="3370638"/>
              <a:ext cx="2088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2. response</a:t>
              </a:r>
              <a:endParaRPr lang="ko-KR" alt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E8F90A-AA60-47B4-B80F-80B517D25C61}"/>
                </a:ext>
              </a:extLst>
            </p:cNvPr>
            <p:cNvSpPr txBox="1"/>
            <p:nvPr/>
          </p:nvSpPr>
          <p:spPr>
            <a:xfrm>
              <a:off x="4742326" y="3379591"/>
              <a:ext cx="2619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머신러닝</a:t>
              </a:r>
              <a:r>
                <a:rPr lang="ko-KR" altLang="en-US" dirty="0"/>
                <a:t> 관련 </a:t>
              </a:r>
              <a:r>
                <a:rPr lang="en-US" altLang="ko-KR" dirty="0"/>
                <a:t>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6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335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3D01B-6780-4AAB-B261-83BBCEBC6CC4}"/>
              </a:ext>
            </a:extLst>
          </p:cNvPr>
          <p:cNvSpPr txBox="1"/>
          <p:nvPr/>
        </p:nvSpPr>
        <p:spPr>
          <a:xfrm>
            <a:off x="817323" y="2186369"/>
            <a:ext cx="941644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형식을 조정해주는 프로그램 작성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Template(.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)-&gt;Images(.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)-&gt;Font File(.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ttf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Frontend development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alpha version</a:t>
            </a:r>
            <a:endParaRPr lang="en-US" altLang="ko-K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on Flask 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Backend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부분에서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DM-font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적용시킬 방법 논의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203</Words>
  <Application>Microsoft Office PowerPoint</Application>
  <PresentationFormat>와이드스크린</PresentationFormat>
  <Paragraphs>81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나눔고딕</vt:lpstr>
      <vt:lpstr>Georgia Pro Cond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이다솔</cp:lastModifiedBy>
  <cp:revision>47</cp:revision>
  <dcterms:created xsi:type="dcterms:W3CDTF">2020-05-15T03:41:41Z</dcterms:created>
  <dcterms:modified xsi:type="dcterms:W3CDTF">2021-10-16T15:54:24Z</dcterms:modified>
</cp:coreProperties>
</file>