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0" r:id="rId7"/>
    <p:sldId id="261" r:id="rId8"/>
    <p:sldId id="258" r:id="rId9"/>
  </p:sldIdLst>
  <p:sldSz cx="12192000" cy="6858000"/>
  <p:notesSz cx="6858000" cy="9144000"/>
  <p:embeddedFontLst>
    <p:embeddedFont>
      <p:font typeface="Monoton" panose="020B0600000101010101" charset="0"/>
      <p:regular r:id="rId10"/>
    </p:embeddedFont>
    <p:embeddedFont>
      <p:font typeface="KBIZ한마음고딕 H" panose="020205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Microsoft Himalaya" panose="01010100010101010101" pitchFamily="2" charset="0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7D9"/>
    <a:srgbClr val="CA99D7"/>
    <a:srgbClr val="6F2284"/>
    <a:srgbClr val="FFFFFF"/>
    <a:srgbClr val="000000"/>
    <a:srgbClr val="20AA9B"/>
    <a:srgbClr val="DD1146"/>
    <a:srgbClr val="0AAACA"/>
    <a:srgbClr val="E56A97"/>
    <a:srgbClr val="73B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9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D32F8-60BC-4F4F-90DE-E2C1BBC2E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DA442F-C3FF-4932-92DA-74FDFF3B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0F418-8D4C-4EE1-9A10-DED02DC0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6CF0C-FDF1-457B-AC19-0DAC6C49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E3AE5-199F-4A8B-9104-D23F13A9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7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E8B5E-3E6C-4CEF-986E-EA90C0A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16E76-04A2-4DE7-9C02-09E4E626E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7E6D9-FAD2-4367-BE72-E69BA3A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DCA56-96E9-45F6-A831-49D7FDC2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E803D-5211-467B-93C8-43C28BA6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2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505BCA-DFA2-4662-93B3-C6F48CB23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F8866B-E566-45EF-ABF5-43BA949D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16EB-538F-4A9D-B1B3-0BDF82AB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8C38C-D9FE-4E33-B9CD-89704750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BC264-9EB9-4B68-AA0B-0B12FCE0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6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9ABD9-77F8-44A4-93C5-F24F3639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931C3-6268-4700-80F3-2988F2FE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C34E2-1BCB-4142-8F3C-140FF508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595C0-1298-411C-B149-EA86FBBF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99244-7BCD-4E6E-AFAF-AC69CA3F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6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BFD03-CD92-42AC-8B69-07809286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FA8D6-1E85-49EB-BCD2-2FCB5B57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ED666-BD51-481C-B09E-09FADD4F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5D87A-C440-40D9-B4B5-E38DE4DC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551EE-3888-4A21-91A8-B8942A67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5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C3E9-DF11-4957-ABEE-695422BA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42BDD-EEB4-418B-A046-B10A4F6AC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A8B2F-FFB4-4880-98E8-F4DC3E83E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CEF76-2E82-4DEB-B0C0-6568658C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94BF4-F7CE-4ABA-A1DA-3662EEE7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944EF-36C7-4D18-85AB-4E07AB23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5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F4C30-BFE8-419C-BF2C-D1D17406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608AC-2DD0-4DB3-BE52-13288624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D8517-3610-49DF-825F-09FAF4F2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617A2E-3FE8-423D-815B-43421A402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D825F-FB0C-40C3-BF68-D9C79966B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9DA58D-307D-4504-8A88-C29AFB87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BFAF00-AD2D-4C09-8F86-7E6C4EAB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D3B608-20C2-4D3C-AE5E-493F52E7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9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80E5F-3BAE-4D50-9AA6-3DCFAC7C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889AC-C01C-4330-AA49-9FA5A1C1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83FBF3-F3FB-4367-82F0-437E52F4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41B4A6-322A-402D-A572-D13AE0F7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2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CA3AE2-3710-4499-B37C-11B8F9F3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64442-6FD8-4C23-9FE6-1A13808E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FC5B4-E766-4CDD-9086-F2C34F6D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4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C5E3E-A362-4A94-A126-F90F9227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85B83-A2F0-467B-9147-71453D07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350C8-E0F7-42C1-A640-C18E5B77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BE956-FEDD-45E8-A5CA-9EA9665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C3D8B-8673-4D80-B388-7011C2A3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AD5FB-1F1E-4598-A81D-E2947064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D8C5-64B4-4E72-8482-2EB4186D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7DFD8F-8AC8-47F1-B3C1-103D91618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5443C-240A-42FF-9461-9DBC005C5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A7335-6850-42EB-8F98-C975891A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FA53E-D524-4CF2-A878-EA43797F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652F1-1681-4B63-8A0F-FAF4686B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6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29EC6-3E1B-480A-B53F-3DD03914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5D0CE-6B88-4536-AA1E-6EBC491B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014B9-3A66-41F4-8D25-4BA7EEB5B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4A62F-1D08-4D6E-A997-544831169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6DA82-E628-453F-938B-BCC2F2B0C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0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6046C-B382-4B8A-9D26-7602E3AE06DD}"/>
              </a:ext>
            </a:extLst>
          </p:cNvPr>
          <p:cNvSpPr txBox="1"/>
          <p:nvPr/>
        </p:nvSpPr>
        <p:spPr>
          <a:xfrm>
            <a:off x="272240" y="2151114"/>
            <a:ext cx="6473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EEA20F"/>
                </a:solidFill>
                <a:latin typeface="Monoton" pitchFamily="2" charset="0"/>
              </a:rPr>
              <a:t>BTS </a:t>
            </a:r>
            <a:r>
              <a:rPr lang="en-US" altLang="ko-KR" sz="7200" dirty="0" smtClean="0">
                <a:solidFill>
                  <a:srgbClr val="EEA20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Microsoft Himalaya" panose="01010100010101010101" pitchFamily="2" charset="0"/>
              </a:rPr>
              <a:t>&amp;</a:t>
            </a:r>
            <a:r>
              <a:rPr lang="en-US" altLang="ko-KR" sz="7200" dirty="0" smtClean="0">
                <a:solidFill>
                  <a:srgbClr val="EEA20F"/>
                </a:solidFill>
                <a:latin typeface="Monoton" pitchFamily="2" charset="0"/>
              </a:rPr>
              <a:t> STORE</a:t>
            </a:r>
            <a:endParaRPr lang="en-US" altLang="ko-KR" sz="7200" dirty="0">
              <a:solidFill>
                <a:srgbClr val="EEA20F"/>
              </a:solidFill>
              <a:latin typeface="Monoton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63298-B56C-4900-A1F4-8122300A99A0}"/>
              </a:ext>
            </a:extLst>
          </p:cNvPr>
          <p:cNvSpPr txBox="1"/>
          <p:nvPr/>
        </p:nvSpPr>
        <p:spPr>
          <a:xfrm>
            <a:off x="831062" y="4462441"/>
            <a:ext cx="25085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spc="300" dirty="0" smtClean="0">
              <a:ln w="3175">
                <a:solidFill>
                  <a:schemeClr val="bg1">
                    <a:alpha val="51000"/>
                  </a:schemeClr>
                </a:solidFill>
              </a:ln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algn="ctr"/>
            <a:endParaRPr lang="ko-KR" altLang="en-US" sz="1050" spc="300" dirty="0">
              <a:ln w="3175">
                <a:solidFill>
                  <a:schemeClr val="bg1">
                    <a:alpha val="51000"/>
                  </a:schemeClr>
                </a:solidFill>
              </a:ln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grpSp>
        <p:nvGrpSpPr>
          <p:cNvPr id="9" name="Google Shape;11;p2">
            <a:extLst>
              <a:ext uri="{FF2B5EF4-FFF2-40B4-BE49-F238E27FC236}">
                <a16:creationId xmlns:a16="http://schemas.microsoft.com/office/drawing/2014/main" id="{DB0C3131-1B02-4FF1-9EBB-B19353E91811}"/>
              </a:ext>
            </a:extLst>
          </p:cNvPr>
          <p:cNvGrpSpPr/>
          <p:nvPr/>
        </p:nvGrpSpPr>
        <p:grpSpPr>
          <a:xfrm>
            <a:off x="6810142" y="654031"/>
            <a:ext cx="1611625" cy="650202"/>
            <a:chOff x="209990" y="186675"/>
            <a:chExt cx="1611625" cy="650202"/>
          </a:xfrm>
          <a:solidFill>
            <a:schemeClr val="accent1">
              <a:lumMod val="50000"/>
            </a:schemeClr>
          </a:solidFill>
        </p:grpSpPr>
        <p:sp>
          <p:nvSpPr>
            <p:cNvPr id="11" name="Google Shape;12;p2">
              <a:extLst>
                <a:ext uri="{FF2B5EF4-FFF2-40B4-BE49-F238E27FC236}">
                  <a16:creationId xmlns:a16="http://schemas.microsoft.com/office/drawing/2014/main" id="{D81AE2DF-DD90-4068-A0AA-CCB94666BC1D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;p2">
              <a:extLst>
                <a:ext uri="{FF2B5EF4-FFF2-40B4-BE49-F238E27FC236}">
                  <a16:creationId xmlns:a16="http://schemas.microsoft.com/office/drawing/2014/main" id="{9FB86B4E-2AF0-4B05-A630-2D8D0265566A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;p2">
              <a:extLst>
                <a:ext uri="{FF2B5EF4-FFF2-40B4-BE49-F238E27FC236}">
                  <a16:creationId xmlns:a16="http://schemas.microsoft.com/office/drawing/2014/main" id="{20F18781-AD49-4593-98B1-03F8997CCA5C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;p2">
              <a:extLst>
                <a:ext uri="{FF2B5EF4-FFF2-40B4-BE49-F238E27FC236}">
                  <a16:creationId xmlns:a16="http://schemas.microsoft.com/office/drawing/2014/main" id="{5CE3E84F-1DF5-455D-860E-C60B7D006C56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;p2">
              <a:extLst>
                <a:ext uri="{FF2B5EF4-FFF2-40B4-BE49-F238E27FC236}">
                  <a16:creationId xmlns:a16="http://schemas.microsoft.com/office/drawing/2014/main" id="{4AB5C72D-59B5-4EC3-B366-782A754F9C93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;p2">
              <a:extLst>
                <a:ext uri="{FF2B5EF4-FFF2-40B4-BE49-F238E27FC236}">
                  <a16:creationId xmlns:a16="http://schemas.microsoft.com/office/drawing/2014/main" id="{189D4D18-52A3-4761-89B2-F3AE54358E04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;p2">
              <a:extLst>
                <a:ext uri="{FF2B5EF4-FFF2-40B4-BE49-F238E27FC236}">
                  <a16:creationId xmlns:a16="http://schemas.microsoft.com/office/drawing/2014/main" id="{41A34EC9-95D0-40BC-B13A-52874C46A565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;p2">
              <a:extLst>
                <a:ext uri="{FF2B5EF4-FFF2-40B4-BE49-F238E27FC236}">
                  <a16:creationId xmlns:a16="http://schemas.microsoft.com/office/drawing/2014/main" id="{B1FCF1B6-A510-4B4F-B110-BC79D6CD4EBA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;p2">
              <a:extLst>
                <a:ext uri="{FF2B5EF4-FFF2-40B4-BE49-F238E27FC236}">
                  <a16:creationId xmlns:a16="http://schemas.microsoft.com/office/drawing/2014/main" id="{A64DCC40-D662-4AF5-87E9-50694F03D589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;p2">
              <a:extLst>
                <a:ext uri="{FF2B5EF4-FFF2-40B4-BE49-F238E27FC236}">
                  <a16:creationId xmlns:a16="http://schemas.microsoft.com/office/drawing/2014/main" id="{AAD5580A-AA7F-44B1-B012-D9865E5997E4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;p2">
              <a:extLst>
                <a:ext uri="{FF2B5EF4-FFF2-40B4-BE49-F238E27FC236}">
                  <a16:creationId xmlns:a16="http://schemas.microsoft.com/office/drawing/2014/main" id="{660B9794-A803-423A-8860-AA73328AA6F0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;p2">
              <a:extLst>
                <a:ext uri="{FF2B5EF4-FFF2-40B4-BE49-F238E27FC236}">
                  <a16:creationId xmlns:a16="http://schemas.microsoft.com/office/drawing/2014/main" id="{E923D00C-1484-4343-9D4A-D37A92876C04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;p2">
              <a:extLst>
                <a:ext uri="{FF2B5EF4-FFF2-40B4-BE49-F238E27FC236}">
                  <a16:creationId xmlns:a16="http://schemas.microsoft.com/office/drawing/2014/main" id="{31AB7246-D62F-407C-A11B-E254B8ED18A8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;p2">
              <a:extLst>
                <a:ext uri="{FF2B5EF4-FFF2-40B4-BE49-F238E27FC236}">
                  <a16:creationId xmlns:a16="http://schemas.microsoft.com/office/drawing/2014/main" id="{34EE7E52-86DD-4874-A053-3B60EFEF81B5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;p2">
              <a:extLst>
                <a:ext uri="{FF2B5EF4-FFF2-40B4-BE49-F238E27FC236}">
                  <a16:creationId xmlns:a16="http://schemas.microsoft.com/office/drawing/2014/main" id="{ABACD222-9D7B-4428-9311-4AB9E51C31EF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;p2">
              <a:extLst>
                <a:ext uri="{FF2B5EF4-FFF2-40B4-BE49-F238E27FC236}">
                  <a16:creationId xmlns:a16="http://schemas.microsoft.com/office/drawing/2014/main" id="{5F5801BD-B323-4FBB-B053-711F5DFF2E26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;p2">
              <a:extLst>
                <a:ext uri="{FF2B5EF4-FFF2-40B4-BE49-F238E27FC236}">
                  <a16:creationId xmlns:a16="http://schemas.microsoft.com/office/drawing/2014/main" id="{512E3719-71DD-4FF3-93A6-6E749393759D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;p2">
              <a:extLst>
                <a:ext uri="{FF2B5EF4-FFF2-40B4-BE49-F238E27FC236}">
                  <a16:creationId xmlns:a16="http://schemas.microsoft.com/office/drawing/2014/main" id="{57AEDE81-D9A6-40FB-A155-11E94557F404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0;p2">
            <a:extLst>
              <a:ext uri="{FF2B5EF4-FFF2-40B4-BE49-F238E27FC236}">
                <a16:creationId xmlns:a16="http://schemas.microsoft.com/office/drawing/2014/main" id="{71D942E3-3AF2-4E0E-A50A-59D934299F03}"/>
              </a:ext>
            </a:extLst>
          </p:cNvPr>
          <p:cNvSpPr/>
          <p:nvPr/>
        </p:nvSpPr>
        <p:spPr>
          <a:xfrm>
            <a:off x="9094821" y="0"/>
            <a:ext cx="30971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812" y="836877"/>
            <a:ext cx="3872018" cy="5838277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BA86E0-15C2-415B-AFD8-5A7310886935}"/>
              </a:ext>
            </a:extLst>
          </p:cNvPr>
          <p:cNvSpPr/>
          <p:nvPr/>
        </p:nvSpPr>
        <p:spPr>
          <a:xfrm rot="5400000">
            <a:off x="-736239" y="5923154"/>
            <a:ext cx="1671085" cy="198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BA86E0-15C2-415B-AFD8-5A7310886935}"/>
              </a:ext>
            </a:extLst>
          </p:cNvPr>
          <p:cNvSpPr/>
          <p:nvPr/>
        </p:nvSpPr>
        <p:spPr>
          <a:xfrm rot="5400000">
            <a:off x="-736240" y="736239"/>
            <a:ext cx="1671085" cy="198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8618D6-012E-4EE4-8914-87D19058B8FC}"/>
              </a:ext>
            </a:extLst>
          </p:cNvPr>
          <p:cNvSpPr txBox="1"/>
          <p:nvPr/>
        </p:nvSpPr>
        <p:spPr>
          <a:xfrm>
            <a:off x="705516" y="1144075"/>
            <a:ext cx="3448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DD1146"/>
                </a:solidFill>
                <a:latin typeface="Monoton" pitchFamily="2" charset="0"/>
              </a:rPr>
              <a:t>C</a:t>
            </a:r>
            <a:r>
              <a:rPr lang="en-US" altLang="ko-KR" sz="4400" dirty="0">
                <a:solidFill>
                  <a:srgbClr val="0AAACA"/>
                </a:solidFill>
                <a:latin typeface="Monoton" pitchFamily="2" charset="0"/>
              </a:rPr>
              <a:t>o</a:t>
            </a:r>
            <a:r>
              <a:rPr lang="en-US" altLang="ko-KR" sz="4400" dirty="0">
                <a:solidFill>
                  <a:srgbClr val="E56A97"/>
                </a:solidFill>
                <a:latin typeface="Monoton" pitchFamily="2" charset="0"/>
              </a:rPr>
              <a:t>n</a:t>
            </a:r>
            <a:r>
              <a:rPr lang="en-US" altLang="ko-KR" sz="4400" dirty="0">
                <a:solidFill>
                  <a:srgbClr val="73B180"/>
                </a:solidFill>
                <a:latin typeface="Monoton" pitchFamily="2" charset="0"/>
              </a:rPr>
              <a:t>t</a:t>
            </a:r>
            <a:r>
              <a:rPr lang="en-US" altLang="ko-KR" sz="4400" dirty="0">
                <a:solidFill>
                  <a:srgbClr val="6F2284"/>
                </a:solidFill>
                <a:latin typeface="Monoton" pitchFamily="2" charset="0"/>
              </a:rPr>
              <a:t>e</a:t>
            </a:r>
            <a:r>
              <a:rPr lang="en-US" altLang="ko-KR" sz="4400" dirty="0">
                <a:solidFill>
                  <a:srgbClr val="E67111"/>
                </a:solidFill>
                <a:latin typeface="Monoton" pitchFamily="2" charset="0"/>
              </a:rPr>
              <a:t>n</a:t>
            </a:r>
            <a:r>
              <a:rPr lang="en-US" altLang="ko-KR" sz="4400" dirty="0">
                <a:solidFill>
                  <a:srgbClr val="20AA9B"/>
                </a:solidFill>
                <a:latin typeface="Monoton" pitchFamily="2" charset="0"/>
              </a:rPr>
              <a:t>t</a:t>
            </a:r>
            <a:r>
              <a:rPr lang="en-US" altLang="ko-KR" sz="4400" dirty="0">
                <a:solidFill>
                  <a:srgbClr val="EEA20F"/>
                </a:solidFill>
                <a:latin typeface="Monoton" pitchFamily="2" charset="0"/>
              </a:rPr>
              <a:t>s</a:t>
            </a:r>
            <a:endParaRPr lang="ko-KR" altLang="en-US" sz="4400" dirty="0">
              <a:solidFill>
                <a:srgbClr val="EEA20F"/>
              </a:solidFill>
              <a:latin typeface="Monoton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E1B0D-EC94-46F3-91F2-65F314482675}"/>
              </a:ext>
            </a:extLst>
          </p:cNvPr>
          <p:cNvSpPr txBox="1"/>
          <p:nvPr/>
        </p:nvSpPr>
        <p:spPr>
          <a:xfrm>
            <a:off x="6838053" y="2403818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DD1146"/>
                </a:solidFill>
                <a:latin typeface="Monoton" pitchFamily="2" charset="0"/>
              </a:rPr>
              <a:t>시장조사</a:t>
            </a:r>
            <a:endParaRPr lang="en-US" altLang="ko-KR" dirty="0">
              <a:solidFill>
                <a:srgbClr val="DD1146"/>
              </a:solidFill>
              <a:latin typeface="Monoton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D396DE-DB94-438E-85CB-BF525C2EDCD5}"/>
              </a:ext>
            </a:extLst>
          </p:cNvPr>
          <p:cNvSpPr txBox="1"/>
          <p:nvPr/>
        </p:nvSpPr>
        <p:spPr>
          <a:xfrm>
            <a:off x="9512921" y="240381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Monoton" pitchFamily="2" charset="0"/>
              </a:rPr>
              <a:t>페르소나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Monoton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C6CA5-B7B4-4143-8C5D-EBC0C3B39F09}"/>
              </a:ext>
            </a:extLst>
          </p:cNvPr>
          <p:cNvSpPr txBox="1"/>
          <p:nvPr/>
        </p:nvSpPr>
        <p:spPr>
          <a:xfrm>
            <a:off x="7083917" y="459335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Monoton" pitchFamily="2" charset="0"/>
              </a:rPr>
              <a:t>기획</a:t>
            </a:r>
            <a:endParaRPr lang="en-US" altLang="ko-KR" dirty="0">
              <a:solidFill>
                <a:schemeClr val="accent4">
                  <a:lumMod val="50000"/>
                </a:schemeClr>
              </a:solidFill>
              <a:latin typeface="Monoton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21403-923C-4FEB-A574-FE690DA88A54}"/>
              </a:ext>
            </a:extLst>
          </p:cNvPr>
          <p:cNvSpPr txBox="1"/>
          <p:nvPr/>
        </p:nvSpPr>
        <p:spPr>
          <a:xfrm>
            <a:off x="9787023" y="459335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Monoton" pitchFamily="2" charset="0"/>
              </a:rPr>
              <a:t>구현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Monoton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18647-399A-41F2-BF7C-73E16405DA62}"/>
              </a:ext>
            </a:extLst>
          </p:cNvPr>
          <p:cNvSpPr txBox="1"/>
          <p:nvPr/>
        </p:nvSpPr>
        <p:spPr>
          <a:xfrm>
            <a:off x="7165069" y="1624776"/>
            <a:ext cx="479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DD1146"/>
                </a:solidFill>
                <a:latin typeface="Monoton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C256E-1817-4016-A01D-B961E8922521}"/>
              </a:ext>
            </a:extLst>
          </p:cNvPr>
          <p:cNvSpPr txBox="1"/>
          <p:nvPr/>
        </p:nvSpPr>
        <p:spPr>
          <a:xfrm>
            <a:off x="9768210" y="1624776"/>
            <a:ext cx="588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  <a:latin typeface="Monoton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235101-FBFB-4254-BC84-FEC62449F868}"/>
              </a:ext>
            </a:extLst>
          </p:cNvPr>
          <p:cNvSpPr txBox="1"/>
          <p:nvPr/>
        </p:nvSpPr>
        <p:spPr>
          <a:xfrm>
            <a:off x="7093559" y="3814311"/>
            <a:ext cx="609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4">
                    <a:lumMod val="50000"/>
                  </a:schemeClr>
                </a:solidFill>
                <a:latin typeface="Monoton" pitchFamily="2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7BB23-58C4-4A9F-9FA1-12BDA3F4A988}"/>
              </a:ext>
            </a:extLst>
          </p:cNvPr>
          <p:cNvSpPr txBox="1"/>
          <p:nvPr/>
        </p:nvSpPr>
        <p:spPr>
          <a:xfrm>
            <a:off x="9802251" y="3814311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latin typeface="Monoton" pitchFamily="2" charset="0"/>
              </a:rPr>
              <a:t>4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3749F2-D514-41E4-B7BA-7DC4493E714A}"/>
              </a:ext>
            </a:extLst>
          </p:cNvPr>
          <p:cNvGrpSpPr/>
          <p:nvPr/>
        </p:nvGrpSpPr>
        <p:grpSpPr>
          <a:xfrm>
            <a:off x="4256356" y="4258360"/>
            <a:ext cx="1456661" cy="1611626"/>
            <a:chOff x="1556167" y="2178742"/>
            <a:chExt cx="1456661" cy="1611626"/>
          </a:xfrm>
          <a:solidFill>
            <a:schemeClr val="accent1">
              <a:lumMod val="50000"/>
            </a:schemeClr>
          </a:solidFill>
        </p:grpSpPr>
        <p:grpSp>
          <p:nvGrpSpPr>
            <p:cNvPr id="16" name="Google Shape;11;p2">
              <a:extLst>
                <a:ext uri="{FF2B5EF4-FFF2-40B4-BE49-F238E27FC236}">
                  <a16:creationId xmlns:a16="http://schemas.microsoft.com/office/drawing/2014/main" id="{E1AFFA18-4AFC-4439-ACD2-F69D8D16BBDC}"/>
                </a:ext>
              </a:extLst>
            </p:cNvPr>
            <p:cNvGrpSpPr/>
            <p:nvPr/>
          </p:nvGrpSpPr>
          <p:grpSpPr>
            <a:xfrm rot="5400000">
              <a:off x="1881914" y="2659454"/>
              <a:ext cx="1611625" cy="650202"/>
              <a:chOff x="209990" y="186675"/>
              <a:chExt cx="1611625" cy="650202"/>
            </a:xfrm>
            <a:grpFill/>
          </p:grpSpPr>
          <p:sp>
            <p:nvSpPr>
              <p:cNvPr id="25" name="Google Shape;12;p2">
                <a:extLst>
                  <a:ext uri="{FF2B5EF4-FFF2-40B4-BE49-F238E27FC236}">
                    <a16:creationId xmlns:a16="http://schemas.microsoft.com/office/drawing/2014/main" id="{033C9CB7-30F0-4FE4-BD59-F7229DF443A4}"/>
                  </a:ext>
                </a:extLst>
              </p:cNvPr>
              <p:cNvSpPr/>
              <p:nvPr/>
            </p:nvSpPr>
            <p:spPr>
              <a:xfrm>
                <a:off x="20999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;p2">
                <a:extLst>
                  <a:ext uri="{FF2B5EF4-FFF2-40B4-BE49-F238E27FC236}">
                    <a16:creationId xmlns:a16="http://schemas.microsoft.com/office/drawing/2014/main" id="{01E29790-936D-496A-8D12-009CC93FE586}"/>
                  </a:ext>
                </a:extLst>
              </p:cNvPr>
              <p:cNvSpPr/>
              <p:nvPr/>
            </p:nvSpPr>
            <p:spPr>
              <a:xfrm>
                <a:off x="50741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;p2">
                <a:extLst>
                  <a:ext uri="{FF2B5EF4-FFF2-40B4-BE49-F238E27FC236}">
                    <a16:creationId xmlns:a16="http://schemas.microsoft.com/office/drawing/2014/main" id="{3C6B774C-65C6-426B-AFB5-77D68AB610DC}"/>
                  </a:ext>
                </a:extLst>
              </p:cNvPr>
              <p:cNvSpPr/>
              <p:nvPr/>
            </p:nvSpPr>
            <p:spPr>
              <a:xfrm>
                <a:off x="80484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;p2">
                <a:extLst>
                  <a:ext uri="{FF2B5EF4-FFF2-40B4-BE49-F238E27FC236}">
                    <a16:creationId xmlns:a16="http://schemas.microsoft.com/office/drawing/2014/main" id="{933524BA-6A2C-459C-BAC3-A633EBCE68E3}"/>
                  </a:ext>
                </a:extLst>
              </p:cNvPr>
              <p:cNvSpPr/>
              <p:nvPr/>
            </p:nvSpPr>
            <p:spPr>
              <a:xfrm>
                <a:off x="110226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;p2">
                <a:extLst>
                  <a:ext uri="{FF2B5EF4-FFF2-40B4-BE49-F238E27FC236}">
                    <a16:creationId xmlns:a16="http://schemas.microsoft.com/office/drawing/2014/main" id="{E31C054B-3996-455C-AEF3-1962FE2BAAEA}"/>
                  </a:ext>
                </a:extLst>
              </p:cNvPr>
              <p:cNvSpPr/>
              <p:nvPr/>
            </p:nvSpPr>
            <p:spPr>
              <a:xfrm>
                <a:off x="139969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;p2">
                <a:extLst>
                  <a:ext uri="{FF2B5EF4-FFF2-40B4-BE49-F238E27FC236}">
                    <a16:creationId xmlns:a16="http://schemas.microsoft.com/office/drawing/2014/main" id="{177E22F5-6123-4BA2-A6CE-25ABE05E2096}"/>
                  </a:ext>
                </a:extLst>
              </p:cNvPr>
              <p:cNvSpPr/>
              <p:nvPr/>
            </p:nvSpPr>
            <p:spPr>
              <a:xfrm>
                <a:off x="169711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;p2">
                <a:extLst>
                  <a:ext uri="{FF2B5EF4-FFF2-40B4-BE49-F238E27FC236}">
                    <a16:creationId xmlns:a16="http://schemas.microsoft.com/office/drawing/2014/main" id="{27FE969B-5E9F-48E3-BECA-7D834A7FE39D}"/>
                  </a:ext>
                </a:extLst>
              </p:cNvPr>
              <p:cNvSpPr/>
              <p:nvPr/>
            </p:nvSpPr>
            <p:spPr>
              <a:xfrm>
                <a:off x="20999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;p2">
                <a:extLst>
                  <a:ext uri="{FF2B5EF4-FFF2-40B4-BE49-F238E27FC236}">
                    <a16:creationId xmlns:a16="http://schemas.microsoft.com/office/drawing/2014/main" id="{2F1826DB-D65B-47D8-BD62-C5C9B757981E}"/>
                  </a:ext>
                </a:extLst>
              </p:cNvPr>
              <p:cNvSpPr/>
              <p:nvPr/>
            </p:nvSpPr>
            <p:spPr>
              <a:xfrm>
                <a:off x="50741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;p2">
                <a:extLst>
                  <a:ext uri="{FF2B5EF4-FFF2-40B4-BE49-F238E27FC236}">
                    <a16:creationId xmlns:a16="http://schemas.microsoft.com/office/drawing/2014/main" id="{7AF9A8E3-DBA3-4C2C-9251-67C06F25DF5C}"/>
                  </a:ext>
                </a:extLst>
              </p:cNvPr>
              <p:cNvSpPr/>
              <p:nvPr/>
            </p:nvSpPr>
            <p:spPr>
              <a:xfrm>
                <a:off x="80484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1;p2">
                <a:extLst>
                  <a:ext uri="{FF2B5EF4-FFF2-40B4-BE49-F238E27FC236}">
                    <a16:creationId xmlns:a16="http://schemas.microsoft.com/office/drawing/2014/main" id="{CBD278E5-8D58-4523-931B-B9390317CFCF}"/>
                  </a:ext>
                </a:extLst>
              </p:cNvPr>
              <p:cNvSpPr/>
              <p:nvPr/>
            </p:nvSpPr>
            <p:spPr>
              <a:xfrm>
                <a:off x="110226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2;p2">
                <a:extLst>
                  <a:ext uri="{FF2B5EF4-FFF2-40B4-BE49-F238E27FC236}">
                    <a16:creationId xmlns:a16="http://schemas.microsoft.com/office/drawing/2014/main" id="{1CC2F841-B158-4BFD-9EF1-7438A685970E}"/>
                  </a:ext>
                </a:extLst>
              </p:cNvPr>
              <p:cNvSpPr/>
              <p:nvPr/>
            </p:nvSpPr>
            <p:spPr>
              <a:xfrm>
                <a:off x="139969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;p2">
                <a:extLst>
                  <a:ext uri="{FF2B5EF4-FFF2-40B4-BE49-F238E27FC236}">
                    <a16:creationId xmlns:a16="http://schemas.microsoft.com/office/drawing/2014/main" id="{FEBF0F1D-BF58-413F-BCC5-420F2139C30E}"/>
                  </a:ext>
                </a:extLst>
              </p:cNvPr>
              <p:cNvSpPr/>
              <p:nvPr/>
            </p:nvSpPr>
            <p:spPr>
              <a:xfrm>
                <a:off x="169711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4;p2">
                <a:extLst>
                  <a:ext uri="{FF2B5EF4-FFF2-40B4-BE49-F238E27FC236}">
                    <a16:creationId xmlns:a16="http://schemas.microsoft.com/office/drawing/2014/main" id="{19EC7190-174E-48D6-9363-C00AE32A5BF3}"/>
                  </a:ext>
                </a:extLst>
              </p:cNvPr>
              <p:cNvSpPr/>
              <p:nvPr/>
            </p:nvSpPr>
            <p:spPr>
              <a:xfrm>
                <a:off x="20999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5;p2">
                <a:extLst>
                  <a:ext uri="{FF2B5EF4-FFF2-40B4-BE49-F238E27FC236}">
                    <a16:creationId xmlns:a16="http://schemas.microsoft.com/office/drawing/2014/main" id="{CB102EAB-E391-49C6-9B4C-C7A95F61B210}"/>
                  </a:ext>
                </a:extLst>
              </p:cNvPr>
              <p:cNvSpPr/>
              <p:nvPr/>
            </p:nvSpPr>
            <p:spPr>
              <a:xfrm>
                <a:off x="50741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6;p2">
                <a:extLst>
                  <a:ext uri="{FF2B5EF4-FFF2-40B4-BE49-F238E27FC236}">
                    <a16:creationId xmlns:a16="http://schemas.microsoft.com/office/drawing/2014/main" id="{64A3DAF0-5F72-4F8F-BD09-5071FE6815A0}"/>
                  </a:ext>
                </a:extLst>
              </p:cNvPr>
              <p:cNvSpPr/>
              <p:nvPr/>
            </p:nvSpPr>
            <p:spPr>
              <a:xfrm>
                <a:off x="80484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7;p2">
                <a:extLst>
                  <a:ext uri="{FF2B5EF4-FFF2-40B4-BE49-F238E27FC236}">
                    <a16:creationId xmlns:a16="http://schemas.microsoft.com/office/drawing/2014/main" id="{2B64E80B-7803-48F5-AE43-FC7220C1EE9F}"/>
                  </a:ext>
                </a:extLst>
              </p:cNvPr>
              <p:cNvSpPr/>
              <p:nvPr/>
            </p:nvSpPr>
            <p:spPr>
              <a:xfrm>
                <a:off x="110226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;p2">
                <a:extLst>
                  <a:ext uri="{FF2B5EF4-FFF2-40B4-BE49-F238E27FC236}">
                    <a16:creationId xmlns:a16="http://schemas.microsoft.com/office/drawing/2014/main" id="{54993265-E60D-4A5F-8716-5B45D0A2D3E4}"/>
                  </a:ext>
                </a:extLst>
              </p:cNvPr>
              <p:cNvSpPr/>
              <p:nvPr/>
            </p:nvSpPr>
            <p:spPr>
              <a:xfrm>
                <a:off x="139969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9;p2">
                <a:extLst>
                  <a:ext uri="{FF2B5EF4-FFF2-40B4-BE49-F238E27FC236}">
                    <a16:creationId xmlns:a16="http://schemas.microsoft.com/office/drawing/2014/main" id="{0E2A651F-DB36-4F74-A2E9-B01B57F1BD9A}"/>
                  </a:ext>
                </a:extLst>
              </p:cNvPr>
              <p:cNvSpPr/>
              <p:nvPr/>
            </p:nvSpPr>
            <p:spPr>
              <a:xfrm>
                <a:off x="169711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11;p2">
              <a:extLst>
                <a:ext uri="{FF2B5EF4-FFF2-40B4-BE49-F238E27FC236}">
                  <a16:creationId xmlns:a16="http://schemas.microsoft.com/office/drawing/2014/main" id="{6D1E3BF4-212C-47B5-8E00-7093116BD13E}"/>
                </a:ext>
              </a:extLst>
            </p:cNvPr>
            <p:cNvGrpSpPr/>
            <p:nvPr/>
          </p:nvGrpSpPr>
          <p:grpSpPr>
            <a:xfrm rot="5400000">
              <a:off x="1075455" y="2659455"/>
              <a:ext cx="1611625" cy="650202"/>
              <a:chOff x="209990" y="186675"/>
              <a:chExt cx="1611625" cy="650202"/>
            </a:xfrm>
            <a:grpFill/>
          </p:grpSpPr>
          <p:sp>
            <p:nvSpPr>
              <p:cNvPr id="44" name="Google Shape;12;p2">
                <a:extLst>
                  <a:ext uri="{FF2B5EF4-FFF2-40B4-BE49-F238E27FC236}">
                    <a16:creationId xmlns:a16="http://schemas.microsoft.com/office/drawing/2014/main" id="{E42966DF-E3D9-4EE7-BD54-8294F4F9F176}"/>
                  </a:ext>
                </a:extLst>
              </p:cNvPr>
              <p:cNvSpPr/>
              <p:nvPr/>
            </p:nvSpPr>
            <p:spPr>
              <a:xfrm>
                <a:off x="20999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;p2">
                <a:extLst>
                  <a:ext uri="{FF2B5EF4-FFF2-40B4-BE49-F238E27FC236}">
                    <a16:creationId xmlns:a16="http://schemas.microsoft.com/office/drawing/2014/main" id="{05CD8C27-054B-483D-90EE-5BFD1AEB6A75}"/>
                  </a:ext>
                </a:extLst>
              </p:cNvPr>
              <p:cNvSpPr/>
              <p:nvPr/>
            </p:nvSpPr>
            <p:spPr>
              <a:xfrm>
                <a:off x="50741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;p2">
                <a:extLst>
                  <a:ext uri="{FF2B5EF4-FFF2-40B4-BE49-F238E27FC236}">
                    <a16:creationId xmlns:a16="http://schemas.microsoft.com/office/drawing/2014/main" id="{98B64A3C-5386-41E9-935B-9C35F4A88810}"/>
                  </a:ext>
                </a:extLst>
              </p:cNvPr>
              <p:cNvSpPr/>
              <p:nvPr/>
            </p:nvSpPr>
            <p:spPr>
              <a:xfrm>
                <a:off x="80484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;p2">
                <a:extLst>
                  <a:ext uri="{FF2B5EF4-FFF2-40B4-BE49-F238E27FC236}">
                    <a16:creationId xmlns:a16="http://schemas.microsoft.com/office/drawing/2014/main" id="{290F4A8B-C214-448B-B285-44A36E1DD693}"/>
                  </a:ext>
                </a:extLst>
              </p:cNvPr>
              <p:cNvSpPr/>
              <p:nvPr/>
            </p:nvSpPr>
            <p:spPr>
              <a:xfrm>
                <a:off x="110226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;p2">
                <a:extLst>
                  <a:ext uri="{FF2B5EF4-FFF2-40B4-BE49-F238E27FC236}">
                    <a16:creationId xmlns:a16="http://schemas.microsoft.com/office/drawing/2014/main" id="{FFA6A755-FE05-462D-897E-24E959810F97}"/>
                  </a:ext>
                </a:extLst>
              </p:cNvPr>
              <p:cNvSpPr/>
              <p:nvPr/>
            </p:nvSpPr>
            <p:spPr>
              <a:xfrm>
                <a:off x="139969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;p2">
                <a:extLst>
                  <a:ext uri="{FF2B5EF4-FFF2-40B4-BE49-F238E27FC236}">
                    <a16:creationId xmlns:a16="http://schemas.microsoft.com/office/drawing/2014/main" id="{C04DBD3C-BFB9-418C-9C95-0EE09B49FC53}"/>
                  </a:ext>
                </a:extLst>
              </p:cNvPr>
              <p:cNvSpPr/>
              <p:nvPr/>
            </p:nvSpPr>
            <p:spPr>
              <a:xfrm>
                <a:off x="169711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;p2">
                <a:extLst>
                  <a:ext uri="{FF2B5EF4-FFF2-40B4-BE49-F238E27FC236}">
                    <a16:creationId xmlns:a16="http://schemas.microsoft.com/office/drawing/2014/main" id="{54740584-F434-4DDB-BC3B-D1832EBFC40C}"/>
                  </a:ext>
                </a:extLst>
              </p:cNvPr>
              <p:cNvSpPr/>
              <p:nvPr/>
            </p:nvSpPr>
            <p:spPr>
              <a:xfrm>
                <a:off x="20999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;p2">
                <a:extLst>
                  <a:ext uri="{FF2B5EF4-FFF2-40B4-BE49-F238E27FC236}">
                    <a16:creationId xmlns:a16="http://schemas.microsoft.com/office/drawing/2014/main" id="{3BD9AA3A-EF1C-4851-8B4B-D27ED275E615}"/>
                  </a:ext>
                </a:extLst>
              </p:cNvPr>
              <p:cNvSpPr/>
              <p:nvPr/>
            </p:nvSpPr>
            <p:spPr>
              <a:xfrm>
                <a:off x="50741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0;p2">
                <a:extLst>
                  <a:ext uri="{FF2B5EF4-FFF2-40B4-BE49-F238E27FC236}">
                    <a16:creationId xmlns:a16="http://schemas.microsoft.com/office/drawing/2014/main" id="{77248FCB-87A9-46ED-9695-854571BCDEE2}"/>
                  </a:ext>
                </a:extLst>
              </p:cNvPr>
              <p:cNvSpPr/>
              <p:nvPr/>
            </p:nvSpPr>
            <p:spPr>
              <a:xfrm>
                <a:off x="80484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;p2">
                <a:extLst>
                  <a:ext uri="{FF2B5EF4-FFF2-40B4-BE49-F238E27FC236}">
                    <a16:creationId xmlns:a16="http://schemas.microsoft.com/office/drawing/2014/main" id="{C68D09C9-0E23-4710-9177-472A17034192}"/>
                  </a:ext>
                </a:extLst>
              </p:cNvPr>
              <p:cNvSpPr/>
              <p:nvPr/>
            </p:nvSpPr>
            <p:spPr>
              <a:xfrm>
                <a:off x="110226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2;p2">
                <a:extLst>
                  <a:ext uri="{FF2B5EF4-FFF2-40B4-BE49-F238E27FC236}">
                    <a16:creationId xmlns:a16="http://schemas.microsoft.com/office/drawing/2014/main" id="{CBEDD242-6C02-4A69-B38D-C906FA349CA5}"/>
                  </a:ext>
                </a:extLst>
              </p:cNvPr>
              <p:cNvSpPr/>
              <p:nvPr/>
            </p:nvSpPr>
            <p:spPr>
              <a:xfrm>
                <a:off x="139969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;p2">
                <a:extLst>
                  <a:ext uri="{FF2B5EF4-FFF2-40B4-BE49-F238E27FC236}">
                    <a16:creationId xmlns:a16="http://schemas.microsoft.com/office/drawing/2014/main" id="{7EAF2505-C81D-408C-A331-A2A363DA2BC4}"/>
                  </a:ext>
                </a:extLst>
              </p:cNvPr>
              <p:cNvSpPr/>
              <p:nvPr/>
            </p:nvSpPr>
            <p:spPr>
              <a:xfrm>
                <a:off x="169711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4;p2">
                <a:extLst>
                  <a:ext uri="{FF2B5EF4-FFF2-40B4-BE49-F238E27FC236}">
                    <a16:creationId xmlns:a16="http://schemas.microsoft.com/office/drawing/2014/main" id="{124AB23D-8FAB-4598-9668-4CC2D90A0718}"/>
                  </a:ext>
                </a:extLst>
              </p:cNvPr>
              <p:cNvSpPr/>
              <p:nvPr/>
            </p:nvSpPr>
            <p:spPr>
              <a:xfrm>
                <a:off x="20999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5;p2">
                <a:extLst>
                  <a:ext uri="{FF2B5EF4-FFF2-40B4-BE49-F238E27FC236}">
                    <a16:creationId xmlns:a16="http://schemas.microsoft.com/office/drawing/2014/main" id="{79A3B560-56AB-4A09-B5F9-0C4081A8002E}"/>
                  </a:ext>
                </a:extLst>
              </p:cNvPr>
              <p:cNvSpPr/>
              <p:nvPr/>
            </p:nvSpPr>
            <p:spPr>
              <a:xfrm>
                <a:off x="50741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;p2">
                <a:extLst>
                  <a:ext uri="{FF2B5EF4-FFF2-40B4-BE49-F238E27FC236}">
                    <a16:creationId xmlns:a16="http://schemas.microsoft.com/office/drawing/2014/main" id="{5067BFF2-0ADB-4B83-B700-E63AC2703357}"/>
                  </a:ext>
                </a:extLst>
              </p:cNvPr>
              <p:cNvSpPr/>
              <p:nvPr/>
            </p:nvSpPr>
            <p:spPr>
              <a:xfrm>
                <a:off x="80484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7;p2">
                <a:extLst>
                  <a:ext uri="{FF2B5EF4-FFF2-40B4-BE49-F238E27FC236}">
                    <a16:creationId xmlns:a16="http://schemas.microsoft.com/office/drawing/2014/main" id="{21E1DCB1-F045-435F-84FE-60175748576E}"/>
                  </a:ext>
                </a:extLst>
              </p:cNvPr>
              <p:cNvSpPr/>
              <p:nvPr/>
            </p:nvSpPr>
            <p:spPr>
              <a:xfrm>
                <a:off x="110226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8;p2">
                <a:extLst>
                  <a:ext uri="{FF2B5EF4-FFF2-40B4-BE49-F238E27FC236}">
                    <a16:creationId xmlns:a16="http://schemas.microsoft.com/office/drawing/2014/main" id="{9A0ABF72-8554-496D-818B-09D6C887B7E4}"/>
                  </a:ext>
                </a:extLst>
              </p:cNvPr>
              <p:cNvSpPr/>
              <p:nvPr/>
            </p:nvSpPr>
            <p:spPr>
              <a:xfrm>
                <a:off x="139969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9;p2">
                <a:extLst>
                  <a:ext uri="{FF2B5EF4-FFF2-40B4-BE49-F238E27FC236}">
                    <a16:creationId xmlns:a16="http://schemas.microsoft.com/office/drawing/2014/main" id="{9C497326-70A4-4CAE-9DF6-6C16F15C95B0}"/>
                  </a:ext>
                </a:extLst>
              </p:cNvPr>
              <p:cNvSpPr/>
              <p:nvPr/>
            </p:nvSpPr>
            <p:spPr>
              <a:xfrm>
                <a:off x="169711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F71CFA-D5E5-4AFB-AAF4-06F6A36B5B85}"/>
              </a:ext>
            </a:extLst>
          </p:cNvPr>
          <p:cNvSpPr/>
          <p:nvPr/>
        </p:nvSpPr>
        <p:spPr>
          <a:xfrm>
            <a:off x="0" y="1"/>
            <a:ext cx="3955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74710" y="2895119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6F2284"/>
                </a:solidFill>
                <a:latin typeface="Monoton" panose="020B0600000101010101" charset="0"/>
              </a:rPr>
              <a:t>5</a:t>
            </a:r>
            <a:endParaRPr lang="ko-KR" altLang="en-US" sz="5400" dirty="0">
              <a:solidFill>
                <a:srgbClr val="6F2284"/>
              </a:solidFill>
              <a:latin typeface="Monoton" panose="020B0600000101010101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2365" y="3777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F2284"/>
                </a:solidFill>
                <a:latin typeface="Monoton" panose="020B0600000101010101" charset="0"/>
              </a:rPr>
              <a:t>평가</a:t>
            </a:r>
            <a:endParaRPr lang="en-US" altLang="ko-KR" dirty="0" smtClean="0">
              <a:solidFill>
                <a:srgbClr val="6F2284"/>
              </a:solidFill>
              <a:latin typeface="Monoton" panose="020B0600000101010101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9" y="1953166"/>
            <a:ext cx="5201397" cy="34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5F71CFA-D5E5-4AFB-AAF4-06F6A36B5B85}"/>
              </a:ext>
            </a:extLst>
          </p:cNvPr>
          <p:cNvSpPr/>
          <p:nvPr/>
        </p:nvSpPr>
        <p:spPr>
          <a:xfrm>
            <a:off x="0" y="0"/>
            <a:ext cx="12192000" cy="742949"/>
          </a:xfrm>
          <a:prstGeom prst="rect">
            <a:avLst/>
          </a:prstGeom>
          <a:solidFill>
            <a:srgbClr val="B69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B317A-6A34-4C83-A38F-73B779CFB8FF}"/>
              </a:ext>
            </a:extLst>
          </p:cNvPr>
          <p:cNvSpPr txBox="1"/>
          <p:nvPr/>
        </p:nvSpPr>
        <p:spPr>
          <a:xfrm>
            <a:off x="2765814" y="233961"/>
            <a:ext cx="1786671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18647-399A-41F2-BF7C-73E16405DA62}"/>
              </a:ext>
            </a:extLst>
          </p:cNvPr>
          <p:cNvSpPr txBox="1"/>
          <p:nvPr/>
        </p:nvSpPr>
        <p:spPr>
          <a:xfrm>
            <a:off x="173928" y="113952"/>
            <a:ext cx="38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DD1146"/>
                </a:solidFill>
                <a:latin typeface="Monoton" pitchFamily="2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8795-295C-43EC-80BD-22D03DB33596}"/>
              </a:ext>
            </a:extLst>
          </p:cNvPr>
          <p:cNvSpPr txBox="1"/>
          <p:nvPr/>
        </p:nvSpPr>
        <p:spPr>
          <a:xfrm>
            <a:off x="643831" y="14815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C00000"/>
                </a:solidFill>
                <a:latin typeface="Monoton" pitchFamily="2" charset="0"/>
              </a:rPr>
              <a:t>시장조사</a:t>
            </a:r>
            <a:endParaRPr lang="ko-KR" altLang="en-US" sz="2800" dirty="0">
              <a:solidFill>
                <a:srgbClr val="C00000"/>
              </a:solidFill>
              <a:latin typeface="Monoton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BA86E0-15C2-415B-AFD8-5A7310886935}"/>
              </a:ext>
            </a:extLst>
          </p:cNvPr>
          <p:cNvSpPr/>
          <p:nvPr/>
        </p:nvSpPr>
        <p:spPr>
          <a:xfrm rot="5400000">
            <a:off x="11268772" y="736239"/>
            <a:ext cx="1671085" cy="198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517;p19">
            <a:extLst>
              <a:ext uri="{FF2B5EF4-FFF2-40B4-BE49-F238E27FC236}">
                <a16:creationId xmlns:a16="http://schemas.microsoft.com/office/drawing/2014/main" id="{F7005D69-B114-49AD-B4EC-9E709785A5D9}"/>
              </a:ext>
            </a:extLst>
          </p:cNvPr>
          <p:cNvGrpSpPr/>
          <p:nvPr/>
        </p:nvGrpSpPr>
        <p:grpSpPr>
          <a:xfrm rot="5400000">
            <a:off x="11142931" y="519470"/>
            <a:ext cx="1025892" cy="413891"/>
            <a:chOff x="209990" y="186675"/>
            <a:chExt cx="1611625" cy="650202"/>
          </a:xfrm>
          <a:solidFill>
            <a:schemeClr val="accent1">
              <a:lumMod val="50000"/>
            </a:schemeClr>
          </a:solidFill>
        </p:grpSpPr>
        <p:sp>
          <p:nvSpPr>
            <p:cNvPr id="11" name="Google Shape;518;p19">
              <a:extLst>
                <a:ext uri="{FF2B5EF4-FFF2-40B4-BE49-F238E27FC236}">
                  <a16:creationId xmlns:a16="http://schemas.microsoft.com/office/drawing/2014/main" id="{B0259391-D101-4F34-809C-3B3EDD02738B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3" name="Google Shape;519;p19">
              <a:extLst>
                <a:ext uri="{FF2B5EF4-FFF2-40B4-BE49-F238E27FC236}">
                  <a16:creationId xmlns:a16="http://schemas.microsoft.com/office/drawing/2014/main" id="{1D03CCCB-E738-4202-9F52-2028730AABF0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4" name="Google Shape;520;p19">
              <a:extLst>
                <a:ext uri="{FF2B5EF4-FFF2-40B4-BE49-F238E27FC236}">
                  <a16:creationId xmlns:a16="http://schemas.microsoft.com/office/drawing/2014/main" id="{113E19BB-99B0-4297-AF1A-8F37B4357688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5" name="Google Shape;521;p19">
              <a:extLst>
                <a:ext uri="{FF2B5EF4-FFF2-40B4-BE49-F238E27FC236}">
                  <a16:creationId xmlns:a16="http://schemas.microsoft.com/office/drawing/2014/main" id="{4373083E-E03F-4BCF-9820-5913F2E0F617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6" name="Google Shape;522;p19">
              <a:extLst>
                <a:ext uri="{FF2B5EF4-FFF2-40B4-BE49-F238E27FC236}">
                  <a16:creationId xmlns:a16="http://schemas.microsoft.com/office/drawing/2014/main" id="{C017E57D-3C5C-47A3-ADB1-A7CE173405FF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8" name="Google Shape;523;p19">
              <a:extLst>
                <a:ext uri="{FF2B5EF4-FFF2-40B4-BE49-F238E27FC236}">
                  <a16:creationId xmlns:a16="http://schemas.microsoft.com/office/drawing/2014/main" id="{A3058D26-1D97-4D72-BF84-6AE7FC9648B0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9" name="Google Shape;524;p19">
              <a:extLst>
                <a:ext uri="{FF2B5EF4-FFF2-40B4-BE49-F238E27FC236}">
                  <a16:creationId xmlns:a16="http://schemas.microsoft.com/office/drawing/2014/main" id="{4B15DFD7-2457-4C48-9F32-AAF0F1F42E95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0" name="Google Shape;525;p19">
              <a:extLst>
                <a:ext uri="{FF2B5EF4-FFF2-40B4-BE49-F238E27FC236}">
                  <a16:creationId xmlns:a16="http://schemas.microsoft.com/office/drawing/2014/main" id="{B9329FF5-D94C-4D0D-A4EB-5573E3A0BB2A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2" name="Google Shape;526;p19">
              <a:extLst>
                <a:ext uri="{FF2B5EF4-FFF2-40B4-BE49-F238E27FC236}">
                  <a16:creationId xmlns:a16="http://schemas.microsoft.com/office/drawing/2014/main" id="{8F83E89F-3A5F-426C-9F66-89A4512880A0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3" name="Google Shape;527;p19">
              <a:extLst>
                <a:ext uri="{FF2B5EF4-FFF2-40B4-BE49-F238E27FC236}">
                  <a16:creationId xmlns:a16="http://schemas.microsoft.com/office/drawing/2014/main" id="{E420D78F-820C-4FEF-A52B-05A8F5D9F18B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4" name="Google Shape;528;p19">
              <a:extLst>
                <a:ext uri="{FF2B5EF4-FFF2-40B4-BE49-F238E27FC236}">
                  <a16:creationId xmlns:a16="http://schemas.microsoft.com/office/drawing/2014/main" id="{73CA9672-6CC2-4090-ACC3-117198FFE235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5" name="Google Shape;529;p19">
              <a:extLst>
                <a:ext uri="{FF2B5EF4-FFF2-40B4-BE49-F238E27FC236}">
                  <a16:creationId xmlns:a16="http://schemas.microsoft.com/office/drawing/2014/main" id="{CDBE4DCD-4F5F-4CDD-AE32-256942CFF7FE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6" name="Google Shape;530;p19">
              <a:extLst>
                <a:ext uri="{FF2B5EF4-FFF2-40B4-BE49-F238E27FC236}">
                  <a16:creationId xmlns:a16="http://schemas.microsoft.com/office/drawing/2014/main" id="{5B27FA4E-0585-4B87-B2C6-B53A79E98051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7" name="Google Shape;531;p19">
              <a:extLst>
                <a:ext uri="{FF2B5EF4-FFF2-40B4-BE49-F238E27FC236}">
                  <a16:creationId xmlns:a16="http://schemas.microsoft.com/office/drawing/2014/main" id="{BF1B182B-24BD-41E1-B054-7768D4B4E483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8" name="Google Shape;532;p19">
              <a:extLst>
                <a:ext uri="{FF2B5EF4-FFF2-40B4-BE49-F238E27FC236}">
                  <a16:creationId xmlns:a16="http://schemas.microsoft.com/office/drawing/2014/main" id="{5EC56284-D8AF-4E6B-BBBC-F21028669322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9" name="Google Shape;533;p19">
              <a:extLst>
                <a:ext uri="{FF2B5EF4-FFF2-40B4-BE49-F238E27FC236}">
                  <a16:creationId xmlns:a16="http://schemas.microsoft.com/office/drawing/2014/main" id="{C1928676-7B5A-4249-BBBD-BF545951B8CF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0" name="Google Shape;534;p19">
              <a:extLst>
                <a:ext uri="{FF2B5EF4-FFF2-40B4-BE49-F238E27FC236}">
                  <a16:creationId xmlns:a16="http://schemas.microsoft.com/office/drawing/2014/main" id="{137672D7-62C2-4835-95AB-220BE28DEFCE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1" name="Google Shape;535;p19">
              <a:extLst>
                <a:ext uri="{FF2B5EF4-FFF2-40B4-BE49-F238E27FC236}">
                  <a16:creationId xmlns:a16="http://schemas.microsoft.com/office/drawing/2014/main" id="{3DB2EE8C-7AB9-4CB4-AC46-25D0D78F54A6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8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5F71CFA-D5E5-4AFB-AAF4-06F6A36B5B85}"/>
              </a:ext>
            </a:extLst>
          </p:cNvPr>
          <p:cNvSpPr/>
          <p:nvPr/>
        </p:nvSpPr>
        <p:spPr>
          <a:xfrm>
            <a:off x="0" y="0"/>
            <a:ext cx="12192000" cy="742949"/>
          </a:xfrm>
          <a:prstGeom prst="rect">
            <a:avLst/>
          </a:prstGeom>
          <a:solidFill>
            <a:srgbClr val="B69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B317A-6A34-4C83-A38F-73B779CFB8FF}"/>
              </a:ext>
            </a:extLst>
          </p:cNvPr>
          <p:cNvSpPr txBox="1"/>
          <p:nvPr/>
        </p:nvSpPr>
        <p:spPr>
          <a:xfrm>
            <a:off x="2785456" y="230987"/>
            <a:ext cx="1786671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18647-399A-41F2-BF7C-73E16405DA62}"/>
              </a:ext>
            </a:extLst>
          </p:cNvPr>
          <p:cNvSpPr txBox="1"/>
          <p:nvPr/>
        </p:nvSpPr>
        <p:spPr>
          <a:xfrm>
            <a:off x="173928" y="113952"/>
            <a:ext cx="38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DD1146"/>
                </a:solidFill>
                <a:latin typeface="Monoton" pitchFamily="2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8795-295C-43EC-80BD-22D03DB33596}"/>
              </a:ext>
            </a:extLst>
          </p:cNvPr>
          <p:cNvSpPr txBox="1"/>
          <p:nvPr/>
        </p:nvSpPr>
        <p:spPr>
          <a:xfrm>
            <a:off x="536122" y="145523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EEA20F"/>
                </a:solidFill>
                <a:latin typeface="Monoton" pitchFamily="2" charset="0"/>
              </a:rPr>
              <a:t>M</a:t>
            </a:r>
            <a:r>
              <a:rPr lang="en-US" altLang="ko-KR" sz="2800" dirty="0">
                <a:solidFill>
                  <a:srgbClr val="20AA9B"/>
                </a:solidFill>
                <a:latin typeface="Monoton" pitchFamily="2" charset="0"/>
              </a:rPr>
              <a:t>a</a:t>
            </a:r>
            <a:r>
              <a:rPr lang="en-US" altLang="ko-KR" sz="2800" dirty="0">
                <a:solidFill>
                  <a:srgbClr val="E67111"/>
                </a:solidFill>
                <a:latin typeface="Monoton" pitchFamily="2" charset="0"/>
              </a:rPr>
              <a:t>i</a:t>
            </a:r>
            <a:r>
              <a:rPr lang="en-US" altLang="ko-KR" sz="2800" dirty="0">
                <a:solidFill>
                  <a:srgbClr val="6F2284"/>
                </a:solidFill>
                <a:latin typeface="Monoton" pitchFamily="2" charset="0"/>
              </a:rPr>
              <a:t>n </a:t>
            </a:r>
            <a:r>
              <a:rPr lang="en-US" altLang="ko-KR" sz="2800" dirty="0">
                <a:solidFill>
                  <a:srgbClr val="73B180"/>
                </a:solidFill>
                <a:latin typeface="Monoton" pitchFamily="2" charset="0"/>
              </a:rPr>
              <a:t>t</a:t>
            </a:r>
            <a:r>
              <a:rPr lang="en-US" altLang="ko-KR" sz="2800" dirty="0">
                <a:solidFill>
                  <a:srgbClr val="E56A97"/>
                </a:solidFill>
                <a:latin typeface="Monoton" pitchFamily="2" charset="0"/>
              </a:rPr>
              <a:t>i</a:t>
            </a:r>
            <a:r>
              <a:rPr lang="en-US" altLang="ko-KR" sz="2800" dirty="0">
                <a:solidFill>
                  <a:srgbClr val="0AAACA"/>
                </a:solidFill>
                <a:latin typeface="Monoton" pitchFamily="2" charset="0"/>
              </a:rPr>
              <a:t>t</a:t>
            </a:r>
            <a:r>
              <a:rPr lang="en-US" altLang="ko-KR" sz="2800" dirty="0">
                <a:solidFill>
                  <a:srgbClr val="EEA20F"/>
                </a:solidFill>
                <a:latin typeface="Monoton" pitchFamily="2" charset="0"/>
              </a:rPr>
              <a:t>l</a:t>
            </a:r>
            <a:r>
              <a:rPr lang="en-US" altLang="ko-KR" sz="2800" dirty="0">
                <a:solidFill>
                  <a:srgbClr val="DD1146"/>
                </a:solidFill>
                <a:latin typeface="Monoton" pitchFamily="2" charset="0"/>
              </a:rPr>
              <a:t>e</a:t>
            </a:r>
            <a:endParaRPr lang="ko-KR" altLang="en-US" sz="2800" dirty="0">
              <a:solidFill>
                <a:srgbClr val="DD1146"/>
              </a:solidFill>
              <a:latin typeface="Monoton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BA86E0-15C2-415B-AFD8-5A7310886935}"/>
              </a:ext>
            </a:extLst>
          </p:cNvPr>
          <p:cNvSpPr/>
          <p:nvPr/>
        </p:nvSpPr>
        <p:spPr>
          <a:xfrm rot="5400000">
            <a:off x="11268772" y="736239"/>
            <a:ext cx="1671085" cy="198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517;p19">
            <a:extLst>
              <a:ext uri="{FF2B5EF4-FFF2-40B4-BE49-F238E27FC236}">
                <a16:creationId xmlns:a16="http://schemas.microsoft.com/office/drawing/2014/main" id="{F7005D69-B114-49AD-B4EC-9E709785A5D9}"/>
              </a:ext>
            </a:extLst>
          </p:cNvPr>
          <p:cNvGrpSpPr/>
          <p:nvPr/>
        </p:nvGrpSpPr>
        <p:grpSpPr>
          <a:xfrm rot="5400000">
            <a:off x="11142931" y="519470"/>
            <a:ext cx="1025892" cy="413891"/>
            <a:chOff x="209990" y="186675"/>
            <a:chExt cx="1611625" cy="650202"/>
          </a:xfrm>
          <a:solidFill>
            <a:schemeClr val="accent1">
              <a:lumMod val="50000"/>
            </a:schemeClr>
          </a:solidFill>
        </p:grpSpPr>
        <p:sp>
          <p:nvSpPr>
            <p:cNvPr id="11" name="Google Shape;518;p19">
              <a:extLst>
                <a:ext uri="{FF2B5EF4-FFF2-40B4-BE49-F238E27FC236}">
                  <a16:creationId xmlns:a16="http://schemas.microsoft.com/office/drawing/2014/main" id="{B0259391-D101-4F34-809C-3B3EDD02738B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3" name="Google Shape;519;p19">
              <a:extLst>
                <a:ext uri="{FF2B5EF4-FFF2-40B4-BE49-F238E27FC236}">
                  <a16:creationId xmlns:a16="http://schemas.microsoft.com/office/drawing/2014/main" id="{1D03CCCB-E738-4202-9F52-2028730AABF0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4" name="Google Shape;520;p19">
              <a:extLst>
                <a:ext uri="{FF2B5EF4-FFF2-40B4-BE49-F238E27FC236}">
                  <a16:creationId xmlns:a16="http://schemas.microsoft.com/office/drawing/2014/main" id="{113E19BB-99B0-4297-AF1A-8F37B4357688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5" name="Google Shape;521;p19">
              <a:extLst>
                <a:ext uri="{FF2B5EF4-FFF2-40B4-BE49-F238E27FC236}">
                  <a16:creationId xmlns:a16="http://schemas.microsoft.com/office/drawing/2014/main" id="{4373083E-E03F-4BCF-9820-5913F2E0F617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6" name="Google Shape;522;p19">
              <a:extLst>
                <a:ext uri="{FF2B5EF4-FFF2-40B4-BE49-F238E27FC236}">
                  <a16:creationId xmlns:a16="http://schemas.microsoft.com/office/drawing/2014/main" id="{C017E57D-3C5C-47A3-ADB1-A7CE173405FF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8" name="Google Shape;523;p19">
              <a:extLst>
                <a:ext uri="{FF2B5EF4-FFF2-40B4-BE49-F238E27FC236}">
                  <a16:creationId xmlns:a16="http://schemas.microsoft.com/office/drawing/2014/main" id="{A3058D26-1D97-4D72-BF84-6AE7FC9648B0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9" name="Google Shape;524;p19">
              <a:extLst>
                <a:ext uri="{FF2B5EF4-FFF2-40B4-BE49-F238E27FC236}">
                  <a16:creationId xmlns:a16="http://schemas.microsoft.com/office/drawing/2014/main" id="{4B15DFD7-2457-4C48-9F32-AAF0F1F42E95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0" name="Google Shape;525;p19">
              <a:extLst>
                <a:ext uri="{FF2B5EF4-FFF2-40B4-BE49-F238E27FC236}">
                  <a16:creationId xmlns:a16="http://schemas.microsoft.com/office/drawing/2014/main" id="{B9329FF5-D94C-4D0D-A4EB-5573E3A0BB2A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2" name="Google Shape;526;p19">
              <a:extLst>
                <a:ext uri="{FF2B5EF4-FFF2-40B4-BE49-F238E27FC236}">
                  <a16:creationId xmlns:a16="http://schemas.microsoft.com/office/drawing/2014/main" id="{8F83E89F-3A5F-426C-9F66-89A4512880A0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3" name="Google Shape;527;p19">
              <a:extLst>
                <a:ext uri="{FF2B5EF4-FFF2-40B4-BE49-F238E27FC236}">
                  <a16:creationId xmlns:a16="http://schemas.microsoft.com/office/drawing/2014/main" id="{E420D78F-820C-4FEF-A52B-05A8F5D9F18B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4" name="Google Shape;528;p19">
              <a:extLst>
                <a:ext uri="{FF2B5EF4-FFF2-40B4-BE49-F238E27FC236}">
                  <a16:creationId xmlns:a16="http://schemas.microsoft.com/office/drawing/2014/main" id="{73CA9672-6CC2-4090-ACC3-117198FFE235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5" name="Google Shape;529;p19">
              <a:extLst>
                <a:ext uri="{FF2B5EF4-FFF2-40B4-BE49-F238E27FC236}">
                  <a16:creationId xmlns:a16="http://schemas.microsoft.com/office/drawing/2014/main" id="{CDBE4DCD-4F5F-4CDD-AE32-256942CFF7FE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6" name="Google Shape;530;p19">
              <a:extLst>
                <a:ext uri="{FF2B5EF4-FFF2-40B4-BE49-F238E27FC236}">
                  <a16:creationId xmlns:a16="http://schemas.microsoft.com/office/drawing/2014/main" id="{5B27FA4E-0585-4B87-B2C6-B53A79E98051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7" name="Google Shape;531;p19">
              <a:extLst>
                <a:ext uri="{FF2B5EF4-FFF2-40B4-BE49-F238E27FC236}">
                  <a16:creationId xmlns:a16="http://schemas.microsoft.com/office/drawing/2014/main" id="{BF1B182B-24BD-41E1-B054-7768D4B4E483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8" name="Google Shape;532;p19">
              <a:extLst>
                <a:ext uri="{FF2B5EF4-FFF2-40B4-BE49-F238E27FC236}">
                  <a16:creationId xmlns:a16="http://schemas.microsoft.com/office/drawing/2014/main" id="{5EC56284-D8AF-4E6B-BBBC-F21028669322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9" name="Google Shape;533;p19">
              <a:extLst>
                <a:ext uri="{FF2B5EF4-FFF2-40B4-BE49-F238E27FC236}">
                  <a16:creationId xmlns:a16="http://schemas.microsoft.com/office/drawing/2014/main" id="{C1928676-7B5A-4249-BBBD-BF545951B8CF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0" name="Google Shape;534;p19">
              <a:extLst>
                <a:ext uri="{FF2B5EF4-FFF2-40B4-BE49-F238E27FC236}">
                  <a16:creationId xmlns:a16="http://schemas.microsoft.com/office/drawing/2014/main" id="{137672D7-62C2-4835-95AB-220BE28DEFCE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1" name="Google Shape;535;p19">
              <a:extLst>
                <a:ext uri="{FF2B5EF4-FFF2-40B4-BE49-F238E27FC236}">
                  <a16:creationId xmlns:a16="http://schemas.microsoft.com/office/drawing/2014/main" id="{3DB2EE8C-7AB9-4CB4-AC46-25D0D78F54A6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2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5F71CFA-D5E5-4AFB-AAF4-06F6A36B5B85}"/>
              </a:ext>
            </a:extLst>
          </p:cNvPr>
          <p:cNvSpPr/>
          <p:nvPr/>
        </p:nvSpPr>
        <p:spPr>
          <a:xfrm>
            <a:off x="0" y="0"/>
            <a:ext cx="12192000" cy="742949"/>
          </a:xfrm>
          <a:prstGeom prst="rect">
            <a:avLst/>
          </a:prstGeom>
          <a:solidFill>
            <a:srgbClr val="B69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B317A-6A34-4C83-A38F-73B779CFB8FF}"/>
              </a:ext>
            </a:extLst>
          </p:cNvPr>
          <p:cNvSpPr txBox="1"/>
          <p:nvPr/>
        </p:nvSpPr>
        <p:spPr>
          <a:xfrm>
            <a:off x="2785456" y="230987"/>
            <a:ext cx="1786671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18647-399A-41F2-BF7C-73E16405DA62}"/>
              </a:ext>
            </a:extLst>
          </p:cNvPr>
          <p:cNvSpPr txBox="1"/>
          <p:nvPr/>
        </p:nvSpPr>
        <p:spPr>
          <a:xfrm>
            <a:off x="173928" y="113952"/>
            <a:ext cx="38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DD1146"/>
                </a:solidFill>
                <a:latin typeface="Monoton" pitchFamily="2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8795-295C-43EC-80BD-22D03DB33596}"/>
              </a:ext>
            </a:extLst>
          </p:cNvPr>
          <p:cNvSpPr txBox="1"/>
          <p:nvPr/>
        </p:nvSpPr>
        <p:spPr>
          <a:xfrm>
            <a:off x="536122" y="145523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EEA20F"/>
                </a:solidFill>
                <a:latin typeface="Monoton" pitchFamily="2" charset="0"/>
              </a:rPr>
              <a:t>M</a:t>
            </a:r>
            <a:r>
              <a:rPr lang="en-US" altLang="ko-KR" sz="2800" dirty="0">
                <a:solidFill>
                  <a:srgbClr val="20AA9B"/>
                </a:solidFill>
                <a:latin typeface="Monoton" pitchFamily="2" charset="0"/>
              </a:rPr>
              <a:t>a</a:t>
            </a:r>
            <a:r>
              <a:rPr lang="en-US" altLang="ko-KR" sz="2800" dirty="0">
                <a:solidFill>
                  <a:srgbClr val="E67111"/>
                </a:solidFill>
                <a:latin typeface="Monoton" pitchFamily="2" charset="0"/>
              </a:rPr>
              <a:t>i</a:t>
            </a:r>
            <a:r>
              <a:rPr lang="en-US" altLang="ko-KR" sz="2800" dirty="0">
                <a:solidFill>
                  <a:srgbClr val="6F2284"/>
                </a:solidFill>
                <a:latin typeface="Monoton" pitchFamily="2" charset="0"/>
              </a:rPr>
              <a:t>n </a:t>
            </a:r>
            <a:r>
              <a:rPr lang="en-US" altLang="ko-KR" sz="2800" dirty="0">
                <a:solidFill>
                  <a:srgbClr val="73B180"/>
                </a:solidFill>
                <a:latin typeface="Monoton" pitchFamily="2" charset="0"/>
              </a:rPr>
              <a:t>t</a:t>
            </a:r>
            <a:r>
              <a:rPr lang="en-US" altLang="ko-KR" sz="2800" dirty="0">
                <a:solidFill>
                  <a:srgbClr val="E56A97"/>
                </a:solidFill>
                <a:latin typeface="Monoton" pitchFamily="2" charset="0"/>
              </a:rPr>
              <a:t>i</a:t>
            </a:r>
            <a:r>
              <a:rPr lang="en-US" altLang="ko-KR" sz="2800" dirty="0">
                <a:solidFill>
                  <a:srgbClr val="0AAACA"/>
                </a:solidFill>
                <a:latin typeface="Monoton" pitchFamily="2" charset="0"/>
              </a:rPr>
              <a:t>t</a:t>
            </a:r>
            <a:r>
              <a:rPr lang="en-US" altLang="ko-KR" sz="2800" dirty="0">
                <a:solidFill>
                  <a:srgbClr val="EEA20F"/>
                </a:solidFill>
                <a:latin typeface="Monoton" pitchFamily="2" charset="0"/>
              </a:rPr>
              <a:t>l</a:t>
            </a:r>
            <a:r>
              <a:rPr lang="en-US" altLang="ko-KR" sz="2800" dirty="0">
                <a:solidFill>
                  <a:srgbClr val="DD1146"/>
                </a:solidFill>
                <a:latin typeface="Monoton" pitchFamily="2" charset="0"/>
              </a:rPr>
              <a:t>e</a:t>
            </a:r>
            <a:endParaRPr lang="ko-KR" altLang="en-US" sz="2800" dirty="0">
              <a:solidFill>
                <a:srgbClr val="DD1146"/>
              </a:solidFill>
              <a:latin typeface="Monoton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BA86E0-15C2-415B-AFD8-5A7310886935}"/>
              </a:ext>
            </a:extLst>
          </p:cNvPr>
          <p:cNvSpPr/>
          <p:nvPr/>
        </p:nvSpPr>
        <p:spPr>
          <a:xfrm rot="5400000">
            <a:off x="11268772" y="736239"/>
            <a:ext cx="1671085" cy="198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517;p19">
            <a:extLst>
              <a:ext uri="{FF2B5EF4-FFF2-40B4-BE49-F238E27FC236}">
                <a16:creationId xmlns:a16="http://schemas.microsoft.com/office/drawing/2014/main" id="{F7005D69-B114-49AD-B4EC-9E709785A5D9}"/>
              </a:ext>
            </a:extLst>
          </p:cNvPr>
          <p:cNvGrpSpPr/>
          <p:nvPr/>
        </p:nvGrpSpPr>
        <p:grpSpPr>
          <a:xfrm rot="5400000">
            <a:off x="11142931" y="519470"/>
            <a:ext cx="1025892" cy="413891"/>
            <a:chOff x="209990" y="186675"/>
            <a:chExt cx="1611625" cy="650202"/>
          </a:xfrm>
          <a:solidFill>
            <a:schemeClr val="accent1">
              <a:lumMod val="50000"/>
            </a:schemeClr>
          </a:solidFill>
        </p:grpSpPr>
        <p:sp>
          <p:nvSpPr>
            <p:cNvPr id="11" name="Google Shape;518;p19">
              <a:extLst>
                <a:ext uri="{FF2B5EF4-FFF2-40B4-BE49-F238E27FC236}">
                  <a16:creationId xmlns:a16="http://schemas.microsoft.com/office/drawing/2014/main" id="{B0259391-D101-4F34-809C-3B3EDD02738B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3" name="Google Shape;519;p19">
              <a:extLst>
                <a:ext uri="{FF2B5EF4-FFF2-40B4-BE49-F238E27FC236}">
                  <a16:creationId xmlns:a16="http://schemas.microsoft.com/office/drawing/2014/main" id="{1D03CCCB-E738-4202-9F52-2028730AABF0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4" name="Google Shape;520;p19">
              <a:extLst>
                <a:ext uri="{FF2B5EF4-FFF2-40B4-BE49-F238E27FC236}">
                  <a16:creationId xmlns:a16="http://schemas.microsoft.com/office/drawing/2014/main" id="{113E19BB-99B0-4297-AF1A-8F37B4357688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5" name="Google Shape;521;p19">
              <a:extLst>
                <a:ext uri="{FF2B5EF4-FFF2-40B4-BE49-F238E27FC236}">
                  <a16:creationId xmlns:a16="http://schemas.microsoft.com/office/drawing/2014/main" id="{4373083E-E03F-4BCF-9820-5913F2E0F617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6" name="Google Shape;522;p19">
              <a:extLst>
                <a:ext uri="{FF2B5EF4-FFF2-40B4-BE49-F238E27FC236}">
                  <a16:creationId xmlns:a16="http://schemas.microsoft.com/office/drawing/2014/main" id="{C017E57D-3C5C-47A3-ADB1-A7CE173405FF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8" name="Google Shape;523;p19">
              <a:extLst>
                <a:ext uri="{FF2B5EF4-FFF2-40B4-BE49-F238E27FC236}">
                  <a16:creationId xmlns:a16="http://schemas.microsoft.com/office/drawing/2014/main" id="{A3058D26-1D97-4D72-BF84-6AE7FC9648B0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9" name="Google Shape;524;p19">
              <a:extLst>
                <a:ext uri="{FF2B5EF4-FFF2-40B4-BE49-F238E27FC236}">
                  <a16:creationId xmlns:a16="http://schemas.microsoft.com/office/drawing/2014/main" id="{4B15DFD7-2457-4C48-9F32-AAF0F1F42E95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0" name="Google Shape;525;p19">
              <a:extLst>
                <a:ext uri="{FF2B5EF4-FFF2-40B4-BE49-F238E27FC236}">
                  <a16:creationId xmlns:a16="http://schemas.microsoft.com/office/drawing/2014/main" id="{B9329FF5-D94C-4D0D-A4EB-5573E3A0BB2A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2" name="Google Shape;526;p19">
              <a:extLst>
                <a:ext uri="{FF2B5EF4-FFF2-40B4-BE49-F238E27FC236}">
                  <a16:creationId xmlns:a16="http://schemas.microsoft.com/office/drawing/2014/main" id="{8F83E89F-3A5F-426C-9F66-89A4512880A0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3" name="Google Shape;527;p19">
              <a:extLst>
                <a:ext uri="{FF2B5EF4-FFF2-40B4-BE49-F238E27FC236}">
                  <a16:creationId xmlns:a16="http://schemas.microsoft.com/office/drawing/2014/main" id="{E420D78F-820C-4FEF-A52B-05A8F5D9F18B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4" name="Google Shape;528;p19">
              <a:extLst>
                <a:ext uri="{FF2B5EF4-FFF2-40B4-BE49-F238E27FC236}">
                  <a16:creationId xmlns:a16="http://schemas.microsoft.com/office/drawing/2014/main" id="{73CA9672-6CC2-4090-ACC3-117198FFE235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5" name="Google Shape;529;p19">
              <a:extLst>
                <a:ext uri="{FF2B5EF4-FFF2-40B4-BE49-F238E27FC236}">
                  <a16:creationId xmlns:a16="http://schemas.microsoft.com/office/drawing/2014/main" id="{CDBE4DCD-4F5F-4CDD-AE32-256942CFF7FE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6" name="Google Shape;530;p19">
              <a:extLst>
                <a:ext uri="{FF2B5EF4-FFF2-40B4-BE49-F238E27FC236}">
                  <a16:creationId xmlns:a16="http://schemas.microsoft.com/office/drawing/2014/main" id="{5B27FA4E-0585-4B87-B2C6-B53A79E98051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7" name="Google Shape;531;p19">
              <a:extLst>
                <a:ext uri="{FF2B5EF4-FFF2-40B4-BE49-F238E27FC236}">
                  <a16:creationId xmlns:a16="http://schemas.microsoft.com/office/drawing/2014/main" id="{BF1B182B-24BD-41E1-B054-7768D4B4E483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8" name="Google Shape;532;p19">
              <a:extLst>
                <a:ext uri="{FF2B5EF4-FFF2-40B4-BE49-F238E27FC236}">
                  <a16:creationId xmlns:a16="http://schemas.microsoft.com/office/drawing/2014/main" id="{5EC56284-D8AF-4E6B-BBBC-F21028669322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9" name="Google Shape;533;p19">
              <a:extLst>
                <a:ext uri="{FF2B5EF4-FFF2-40B4-BE49-F238E27FC236}">
                  <a16:creationId xmlns:a16="http://schemas.microsoft.com/office/drawing/2014/main" id="{C1928676-7B5A-4249-BBBD-BF545951B8CF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0" name="Google Shape;534;p19">
              <a:extLst>
                <a:ext uri="{FF2B5EF4-FFF2-40B4-BE49-F238E27FC236}">
                  <a16:creationId xmlns:a16="http://schemas.microsoft.com/office/drawing/2014/main" id="{137672D7-62C2-4835-95AB-220BE28DEFCE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1" name="Google Shape;535;p19">
              <a:extLst>
                <a:ext uri="{FF2B5EF4-FFF2-40B4-BE49-F238E27FC236}">
                  <a16:creationId xmlns:a16="http://schemas.microsoft.com/office/drawing/2014/main" id="{3DB2EE8C-7AB9-4CB4-AC46-25D0D78F54A6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3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D605153-E113-4454-BE17-58333FB484C4}"/>
              </a:ext>
            </a:extLst>
          </p:cNvPr>
          <p:cNvSpPr/>
          <p:nvPr/>
        </p:nvSpPr>
        <p:spPr>
          <a:xfrm>
            <a:off x="3215158" y="3974305"/>
            <a:ext cx="8976842" cy="1512094"/>
          </a:xfrm>
          <a:prstGeom prst="rect">
            <a:avLst/>
          </a:prstGeom>
          <a:solidFill>
            <a:srgbClr val="6F2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63BB6-DCE6-4D85-BE20-B42877645517}"/>
              </a:ext>
            </a:extLst>
          </p:cNvPr>
          <p:cNvSpPr txBox="1"/>
          <p:nvPr/>
        </p:nvSpPr>
        <p:spPr>
          <a:xfrm>
            <a:off x="7742482" y="2705725"/>
            <a:ext cx="30909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DD1146"/>
                </a:solidFill>
                <a:latin typeface="Monoton" pitchFamily="2" charset="0"/>
              </a:rPr>
              <a:t>Q</a:t>
            </a:r>
            <a:r>
              <a:rPr lang="en-US" altLang="ko-KR" sz="6000" dirty="0">
                <a:solidFill>
                  <a:srgbClr val="73B180"/>
                </a:solidFill>
                <a:latin typeface="Monoton" pitchFamily="2" charset="0"/>
              </a:rPr>
              <a:t>&amp;</a:t>
            </a:r>
            <a:r>
              <a:rPr lang="en-US" altLang="ko-KR" sz="8800" dirty="0">
                <a:solidFill>
                  <a:srgbClr val="EEA20F"/>
                </a:solidFill>
                <a:latin typeface="Monoton" pitchFamily="2" charset="0"/>
              </a:rPr>
              <a:t>A</a:t>
            </a:r>
            <a:endParaRPr lang="ko-KR" altLang="en-US" sz="8800" dirty="0">
              <a:solidFill>
                <a:srgbClr val="DD1146"/>
              </a:solidFill>
              <a:latin typeface="Monoto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DA838-9D13-4286-9B07-29585180890B}"/>
              </a:ext>
            </a:extLst>
          </p:cNvPr>
          <p:cNvSpPr txBox="1"/>
          <p:nvPr/>
        </p:nvSpPr>
        <p:spPr>
          <a:xfrm>
            <a:off x="7487058" y="3974305"/>
            <a:ext cx="3601750" cy="22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 SLIDE SUBTITLE SLIDE SUBTITLE</a:t>
            </a:r>
            <a:r>
              <a:rPr lang="ko-KR" altLang="en-US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</a:t>
            </a:r>
            <a:endParaRPr lang="ko-KR" altLang="en-US" sz="8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CDBDE2-8B43-4D55-8ADD-4DC309060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4608577" cy="6858000"/>
          </a:xfrm>
          <a:prstGeom prst="rect">
            <a:avLst/>
          </a:prstGeom>
        </p:spPr>
      </p:pic>
      <p:grpSp>
        <p:nvGrpSpPr>
          <p:cNvPr id="7" name="Google Shape;495;p19">
            <a:extLst>
              <a:ext uri="{FF2B5EF4-FFF2-40B4-BE49-F238E27FC236}">
                <a16:creationId xmlns:a16="http://schemas.microsoft.com/office/drawing/2014/main" id="{CD4982BA-8D0D-457D-803B-7628A402EF0B}"/>
              </a:ext>
            </a:extLst>
          </p:cNvPr>
          <p:cNvGrpSpPr/>
          <p:nvPr/>
        </p:nvGrpSpPr>
        <p:grpSpPr>
          <a:xfrm rot="5400000">
            <a:off x="4558000" y="3578560"/>
            <a:ext cx="1025892" cy="413891"/>
            <a:chOff x="209990" y="186675"/>
            <a:chExt cx="1611625" cy="650202"/>
          </a:xfrm>
          <a:solidFill>
            <a:srgbClr val="20AA9B"/>
          </a:solidFill>
        </p:grpSpPr>
        <p:sp>
          <p:nvSpPr>
            <p:cNvPr id="8" name="Google Shape;496;p19">
              <a:extLst>
                <a:ext uri="{FF2B5EF4-FFF2-40B4-BE49-F238E27FC236}">
                  <a16:creationId xmlns:a16="http://schemas.microsoft.com/office/drawing/2014/main" id="{8F56FB2D-917F-4626-B0AF-318A86F653D2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7;p19">
              <a:extLst>
                <a:ext uri="{FF2B5EF4-FFF2-40B4-BE49-F238E27FC236}">
                  <a16:creationId xmlns:a16="http://schemas.microsoft.com/office/drawing/2014/main" id="{467C9D62-C5F1-4B49-A925-FE75B5917D96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8;p19">
              <a:extLst>
                <a:ext uri="{FF2B5EF4-FFF2-40B4-BE49-F238E27FC236}">
                  <a16:creationId xmlns:a16="http://schemas.microsoft.com/office/drawing/2014/main" id="{72E3C6B7-7884-414A-A4E1-7855471EB9C0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9;p19">
              <a:extLst>
                <a:ext uri="{FF2B5EF4-FFF2-40B4-BE49-F238E27FC236}">
                  <a16:creationId xmlns:a16="http://schemas.microsoft.com/office/drawing/2014/main" id="{C29B081D-9999-43E9-9274-C9DCB3261D6D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0;p19">
              <a:extLst>
                <a:ext uri="{FF2B5EF4-FFF2-40B4-BE49-F238E27FC236}">
                  <a16:creationId xmlns:a16="http://schemas.microsoft.com/office/drawing/2014/main" id="{9515B17C-D6F9-4915-8715-092A77941DC0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1;p19">
              <a:extLst>
                <a:ext uri="{FF2B5EF4-FFF2-40B4-BE49-F238E27FC236}">
                  <a16:creationId xmlns:a16="http://schemas.microsoft.com/office/drawing/2014/main" id="{84BB0D69-809E-4E5E-AD5A-43565C713A99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2;p19">
              <a:extLst>
                <a:ext uri="{FF2B5EF4-FFF2-40B4-BE49-F238E27FC236}">
                  <a16:creationId xmlns:a16="http://schemas.microsoft.com/office/drawing/2014/main" id="{410A8A0D-A03C-4CD3-B60E-40E72E3B2FD0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3;p19">
              <a:extLst>
                <a:ext uri="{FF2B5EF4-FFF2-40B4-BE49-F238E27FC236}">
                  <a16:creationId xmlns:a16="http://schemas.microsoft.com/office/drawing/2014/main" id="{524A8F59-47A1-4C41-A2FB-8979C9D9F95C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4;p19">
              <a:extLst>
                <a:ext uri="{FF2B5EF4-FFF2-40B4-BE49-F238E27FC236}">
                  <a16:creationId xmlns:a16="http://schemas.microsoft.com/office/drawing/2014/main" id="{24FE89AF-E17F-40B5-A96A-288C0DB38E20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5;p19">
              <a:extLst>
                <a:ext uri="{FF2B5EF4-FFF2-40B4-BE49-F238E27FC236}">
                  <a16:creationId xmlns:a16="http://schemas.microsoft.com/office/drawing/2014/main" id="{C6D6032F-AD83-414E-A5E9-F4FE95A3ABBC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6;p19">
              <a:extLst>
                <a:ext uri="{FF2B5EF4-FFF2-40B4-BE49-F238E27FC236}">
                  <a16:creationId xmlns:a16="http://schemas.microsoft.com/office/drawing/2014/main" id="{1A066244-34D1-440E-96C6-06CDA5DEE9A3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7;p19">
              <a:extLst>
                <a:ext uri="{FF2B5EF4-FFF2-40B4-BE49-F238E27FC236}">
                  <a16:creationId xmlns:a16="http://schemas.microsoft.com/office/drawing/2014/main" id="{9839F6AF-8818-4CCA-A155-DBDC1403618A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8;p19">
              <a:extLst>
                <a:ext uri="{FF2B5EF4-FFF2-40B4-BE49-F238E27FC236}">
                  <a16:creationId xmlns:a16="http://schemas.microsoft.com/office/drawing/2014/main" id="{B6444C6F-95B8-4429-89D1-E1A456F0F5A9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9;p19">
              <a:extLst>
                <a:ext uri="{FF2B5EF4-FFF2-40B4-BE49-F238E27FC236}">
                  <a16:creationId xmlns:a16="http://schemas.microsoft.com/office/drawing/2014/main" id="{1134C163-FF9C-47E2-8768-6FFE1A6B56C1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0;p19">
              <a:extLst>
                <a:ext uri="{FF2B5EF4-FFF2-40B4-BE49-F238E27FC236}">
                  <a16:creationId xmlns:a16="http://schemas.microsoft.com/office/drawing/2014/main" id="{6ADCCEA2-CA80-4521-86C9-3B4B9728EAE1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1;p19">
              <a:extLst>
                <a:ext uri="{FF2B5EF4-FFF2-40B4-BE49-F238E27FC236}">
                  <a16:creationId xmlns:a16="http://schemas.microsoft.com/office/drawing/2014/main" id="{464CCB69-9858-4498-B543-5A21B2061F95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2;p19">
              <a:extLst>
                <a:ext uri="{FF2B5EF4-FFF2-40B4-BE49-F238E27FC236}">
                  <a16:creationId xmlns:a16="http://schemas.microsoft.com/office/drawing/2014/main" id="{C3FBFE6F-906C-4979-9202-391D0EA72F19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3;p19">
              <a:extLst>
                <a:ext uri="{FF2B5EF4-FFF2-40B4-BE49-F238E27FC236}">
                  <a16:creationId xmlns:a16="http://schemas.microsoft.com/office/drawing/2014/main" id="{2507F922-D322-4E25-A650-DE1AE5946B99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92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0;p2">
            <a:extLst>
              <a:ext uri="{FF2B5EF4-FFF2-40B4-BE49-F238E27FC236}">
                <a16:creationId xmlns:a16="http://schemas.microsoft.com/office/drawing/2014/main" id="{D8ECE84D-C95F-4280-BE40-F335DE0D61C4}"/>
              </a:ext>
            </a:extLst>
          </p:cNvPr>
          <p:cNvSpPr/>
          <p:nvPr/>
        </p:nvSpPr>
        <p:spPr>
          <a:xfrm>
            <a:off x="-6971" y="0"/>
            <a:ext cx="30971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6046C-B382-4B8A-9D26-7602E3AE06DD}"/>
              </a:ext>
            </a:extLst>
          </p:cNvPr>
          <p:cNvSpPr txBox="1"/>
          <p:nvPr/>
        </p:nvSpPr>
        <p:spPr>
          <a:xfrm>
            <a:off x="5556574" y="2930728"/>
            <a:ext cx="6011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DD1146"/>
                </a:solidFill>
                <a:latin typeface="Monoton" pitchFamily="2" charset="0"/>
              </a:rPr>
              <a:t>T</a:t>
            </a:r>
            <a:r>
              <a:rPr lang="en-US" altLang="ko-KR" sz="7200" dirty="0">
                <a:solidFill>
                  <a:srgbClr val="0AAACA"/>
                </a:solidFill>
                <a:latin typeface="Monoton" pitchFamily="2" charset="0"/>
              </a:rPr>
              <a:t>h</a:t>
            </a:r>
            <a:r>
              <a:rPr lang="en-US" altLang="ko-KR" sz="7200" dirty="0">
                <a:solidFill>
                  <a:srgbClr val="E56A97"/>
                </a:solidFill>
                <a:latin typeface="Monoton" pitchFamily="2" charset="0"/>
              </a:rPr>
              <a:t>a</a:t>
            </a:r>
            <a:r>
              <a:rPr lang="en-US" altLang="ko-KR" sz="7200" dirty="0">
                <a:solidFill>
                  <a:srgbClr val="73B180"/>
                </a:solidFill>
                <a:latin typeface="Monoton" pitchFamily="2" charset="0"/>
              </a:rPr>
              <a:t>n</a:t>
            </a:r>
            <a:r>
              <a:rPr lang="en-US" altLang="ko-KR" sz="7200" dirty="0">
                <a:solidFill>
                  <a:srgbClr val="6F2284"/>
                </a:solidFill>
                <a:latin typeface="Monoton" pitchFamily="2" charset="0"/>
              </a:rPr>
              <a:t>k </a:t>
            </a:r>
            <a:r>
              <a:rPr lang="en-US" altLang="ko-KR" sz="7200" dirty="0">
                <a:solidFill>
                  <a:srgbClr val="E67111"/>
                </a:solidFill>
                <a:latin typeface="Monoton" pitchFamily="2" charset="0"/>
              </a:rPr>
              <a:t>y</a:t>
            </a:r>
            <a:r>
              <a:rPr lang="en-US" altLang="ko-KR" sz="7200" dirty="0">
                <a:solidFill>
                  <a:srgbClr val="20AA9B"/>
                </a:solidFill>
                <a:latin typeface="Monoton" pitchFamily="2" charset="0"/>
              </a:rPr>
              <a:t>o</a:t>
            </a:r>
            <a:r>
              <a:rPr lang="en-US" altLang="ko-KR" sz="7200" dirty="0">
                <a:solidFill>
                  <a:srgbClr val="EEA20F"/>
                </a:solidFill>
                <a:latin typeface="Monoton" pitchFamily="2" charset="0"/>
              </a:rPr>
              <a:t>u</a:t>
            </a:r>
            <a:endParaRPr lang="ko-KR" altLang="en-US" sz="7200" dirty="0">
              <a:solidFill>
                <a:srgbClr val="EEA20F"/>
              </a:solidFill>
              <a:latin typeface="Monoton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63298-B56C-4900-A1F4-8122300A99A0}"/>
              </a:ext>
            </a:extLst>
          </p:cNvPr>
          <p:cNvSpPr txBox="1"/>
          <p:nvPr/>
        </p:nvSpPr>
        <p:spPr>
          <a:xfrm>
            <a:off x="5966081" y="4131057"/>
            <a:ext cx="55880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spc="300" dirty="0">
                <a:ln w="3175">
                  <a:solidFill>
                    <a:schemeClr val="bg1">
                      <a:alpha val="51000"/>
                    </a:schemeClr>
                  </a:solidFill>
                </a:ln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Dynamite power point template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18E97-1104-430A-995A-9E229669B25C}"/>
              </a:ext>
            </a:extLst>
          </p:cNvPr>
          <p:cNvSpPr txBox="1"/>
          <p:nvPr/>
        </p:nvSpPr>
        <p:spPr>
          <a:xfrm>
            <a:off x="9181966" y="4384973"/>
            <a:ext cx="23358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 ⓒ 2020.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eundingding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All rights Reserved </a:t>
            </a:r>
          </a:p>
        </p:txBody>
      </p:sp>
      <p:grpSp>
        <p:nvGrpSpPr>
          <p:cNvPr id="6" name="Google Shape;11;p2">
            <a:extLst>
              <a:ext uri="{FF2B5EF4-FFF2-40B4-BE49-F238E27FC236}">
                <a16:creationId xmlns:a16="http://schemas.microsoft.com/office/drawing/2014/main" id="{A955E7F3-5B7C-4115-B6C3-C7DD1FD2A582}"/>
              </a:ext>
            </a:extLst>
          </p:cNvPr>
          <p:cNvGrpSpPr/>
          <p:nvPr/>
        </p:nvGrpSpPr>
        <p:grpSpPr>
          <a:xfrm>
            <a:off x="10378456" y="186675"/>
            <a:ext cx="1611625" cy="650202"/>
            <a:chOff x="209990" y="186675"/>
            <a:chExt cx="1611625" cy="650202"/>
          </a:xfrm>
          <a:solidFill>
            <a:srgbClr val="20AA9B"/>
          </a:solidFill>
        </p:grpSpPr>
        <p:sp>
          <p:nvSpPr>
            <p:cNvPr id="7" name="Google Shape;12;p2">
              <a:extLst>
                <a:ext uri="{FF2B5EF4-FFF2-40B4-BE49-F238E27FC236}">
                  <a16:creationId xmlns:a16="http://schemas.microsoft.com/office/drawing/2014/main" id="{F98D92A1-155A-4274-B50B-1668E367C78F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;p2">
              <a:extLst>
                <a:ext uri="{FF2B5EF4-FFF2-40B4-BE49-F238E27FC236}">
                  <a16:creationId xmlns:a16="http://schemas.microsoft.com/office/drawing/2014/main" id="{13D35AFF-4B67-4959-99BD-56A544C65D7E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;p2">
              <a:extLst>
                <a:ext uri="{FF2B5EF4-FFF2-40B4-BE49-F238E27FC236}">
                  <a16:creationId xmlns:a16="http://schemas.microsoft.com/office/drawing/2014/main" id="{4A851530-3E3D-4E81-BC1E-578F1E0FFA07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;p2">
              <a:extLst>
                <a:ext uri="{FF2B5EF4-FFF2-40B4-BE49-F238E27FC236}">
                  <a16:creationId xmlns:a16="http://schemas.microsoft.com/office/drawing/2014/main" id="{DC04EC12-1A33-4618-8D60-A3C7BD9C7920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;p2">
              <a:extLst>
                <a:ext uri="{FF2B5EF4-FFF2-40B4-BE49-F238E27FC236}">
                  <a16:creationId xmlns:a16="http://schemas.microsoft.com/office/drawing/2014/main" id="{9B0EBE04-A4BD-4BC2-88B3-EF9C12F4CDE4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;p2">
              <a:extLst>
                <a:ext uri="{FF2B5EF4-FFF2-40B4-BE49-F238E27FC236}">
                  <a16:creationId xmlns:a16="http://schemas.microsoft.com/office/drawing/2014/main" id="{32AFFBAA-8F2B-4923-8FFD-6B9A448FCB20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;p2">
              <a:extLst>
                <a:ext uri="{FF2B5EF4-FFF2-40B4-BE49-F238E27FC236}">
                  <a16:creationId xmlns:a16="http://schemas.microsoft.com/office/drawing/2014/main" id="{8713EBC7-4E85-4A67-A8CB-FA20089DA8B5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;p2">
              <a:extLst>
                <a:ext uri="{FF2B5EF4-FFF2-40B4-BE49-F238E27FC236}">
                  <a16:creationId xmlns:a16="http://schemas.microsoft.com/office/drawing/2014/main" id="{14B59C1F-F859-482B-BEF2-3A17B44AA3E0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;p2">
              <a:extLst>
                <a:ext uri="{FF2B5EF4-FFF2-40B4-BE49-F238E27FC236}">
                  <a16:creationId xmlns:a16="http://schemas.microsoft.com/office/drawing/2014/main" id="{56A76741-6867-4ACD-9EAA-AF1FB1CAF961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;p2">
              <a:extLst>
                <a:ext uri="{FF2B5EF4-FFF2-40B4-BE49-F238E27FC236}">
                  <a16:creationId xmlns:a16="http://schemas.microsoft.com/office/drawing/2014/main" id="{44C3ED54-9F19-4418-840A-FDF0FEB057EA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;p2">
              <a:extLst>
                <a:ext uri="{FF2B5EF4-FFF2-40B4-BE49-F238E27FC236}">
                  <a16:creationId xmlns:a16="http://schemas.microsoft.com/office/drawing/2014/main" id="{E841778F-4FFB-4230-A828-ECC54D29A0B1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;p2">
              <a:extLst>
                <a:ext uri="{FF2B5EF4-FFF2-40B4-BE49-F238E27FC236}">
                  <a16:creationId xmlns:a16="http://schemas.microsoft.com/office/drawing/2014/main" id="{775598D8-B8C3-4F91-BC03-8598B9A33135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;p2">
              <a:extLst>
                <a:ext uri="{FF2B5EF4-FFF2-40B4-BE49-F238E27FC236}">
                  <a16:creationId xmlns:a16="http://schemas.microsoft.com/office/drawing/2014/main" id="{5E4BE2D6-9F2D-4D90-8F24-1A7A0F616204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;p2">
              <a:extLst>
                <a:ext uri="{FF2B5EF4-FFF2-40B4-BE49-F238E27FC236}">
                  <a16:creationId xmlns:a16="http://schemas.microsoft.com/office/drawing/2014/main" id="{447DDB04-FC3D-45BB-B65A-6CA268F1A83C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;p2">
              <a:extLst>
                <a:ext uri="{FF2B5EF4-FFF2-40B4-BE49-F238E27FC236}">
                  <a16:creationId xmlns:a16="http://schemas.microsoft.com/office/drawing/2014/main" id="{35C44B3F-7CE5-4231-9598-B879F9F261AB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;p2">
              <a:extLst>
                <a:ext uri="{FF2B5EF4-FFF2-40B4-BE49-F238E27FC236}">
                  <a16:creationId xmlns:a16="http://schemas.microsoft.com/office/drawing/2014/main" id="{7FFB8763-098B-4ADC-85D1-2F0162EA33C4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;p2">
              <a:extLst>
                <a:ext uri="{FF2B5EF4-FFF2-40B4-BE49-F238E27FC236}">
                  <a16:creationId xmlns:a16="http://schemas.microsoft.com/office/drawing/2014/main" id="{EFDFB69A-4988-4E41-90D1-48498EB30A43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;p2">
              <a:extLst>
                <a:ext uri="{FF2B5EF4-FFF2-40B4-BE49-F238E27FC236}">
                  <a16:creationId xmlns:a16="http://schemas.microsoft.com/office/drawing/2014/main" id="{E78CE059-C9F6-4614-9846-CCCA88678327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9AB80F2-0C46-41FF-BE08-88874591E6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500" y="1935956"/>
            <a:ext cx="4643992" cy="2986087"/>
          </a:xfrm>
          <a:prstGeom prst="rect">
            <a:avLst/>
          </a:prstGeom>
        </p:spPr>
      </p:pic>
      <p:grpSp>
        <p:nvGrpSpPr>
          <p:cNvPr id="30" name="Google Shape;517;p19">
            <a:extLst>
              <a:ext uri="{FF2B5EF4-FFF2-40B4-BE49-F238E27FC236}">
                <a16:creationId xmlns:a16="http://schemas.microsoft.com/office/drawing/2014/main" id="{85F05942-6B0E-43B9-889E-35112F428E62}"/>
              </a:ext>
            </a:extLst>
          </p:cNvPr>
          <p:cNvGrpSpPr/>
          <p:nvPr/>
        </p:nvGrpSpPr>
        <p:grpSpPr>
          <a:xfrm rot="5400000">
            <a:off x="2684731" y="5599471"/>
            <a:ext cx="1025892" cy="413891"/>
            <a:chOff x="209990" y="186675"/>
            <a:chExt cx="1611625" cy="650202"/>
          </a:xfrm>
          <a:solidFill>
            <a:srgbClr val="0AAACA"/>
          </a:solidFill>
        </p:grpSpPr>
        <p:sp>
          <p:nvSpPr>
            <p:cNvPr id="31" name="Google Shape;518;p19">
              <a:extLst>
                <a:ext uri="{FF2B5EF4-FFF2-40B4-BE49-F238E27FC236}">
                  <a16:creationId xmlns:a16="http://schemas.microsoft.com/office/drawing/2014/main" id="{A6E1BE18-2225-49D7-873B-C2C80E809D37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2" name="Google Shape;519;p19">
              <a:extLst>
                <a:ext uri="{FF2B5EF4-FFF2-40B4-BE49-F238E27FC236}">
                  <a16:creationId xmlns:a16="http://schemas.microsoft.com/office/drawing/2014/main" id="{9FC370C4-F753-4CD9-BE29-082E5A854D8E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3" name="Google Shape;520;p19">
              <a:extLst>
                <a:ext uri="{FF2B5EF4-FFF2-40B4-BE49-F238E27FC236}">
                  <a16:creationId xmlns:a16="http://schemas.microsoft.com/office/drawing/2014/main" id="{DC5AF1F4-61ED-415E-A062-B3C7DD2838C9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4" name="Google Shape;521;p19">
              <a:extLst>
                <a:ext uri="{FF2B5EF4-FFF2-40B4-BE49-F238E27FC236}">
                  <a16:creationId xmlns:a16="http://schemas.microsoft.com/office/drawing/2014/main" id="{689EED14-581A-4BB6-B7F5-2B782A2E2AB3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5" name="Google Shape;522;p19">
              <a:extLst>
                <a:ext uri="{FF2B5EF4-FFF2-40B4-BE49-F238E27FC236}">
                  <a16:creationId xmlns:a16="http://schemas.microsoft.com/office/drawing/2014/main" id="{EFFF6103-066B-46A9-AB1D-F8E8304C57B1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6" name="Google Shape;523;p19">
              <a:extLst>
                <a:ext uri="{FF2B5EF4-FFF2-40B4-BE49-F238E27FC236}">
                  <a16:creationId xmlns:a16="http://schemas.microsoft.com/office/drawing/2014/main" id="{A4CB29D0-8992-4C3D-9990-DD5E6E5AF54B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7" name="Google Shape;524;p19">
              <a:extLst>
                <a:ext uri="{FF2B5EF4-FFF2-40B4-BE49-F238E27FC236}">
                  <a16:creationId xmlns:a16="http://schemas.microsoft.com/office/drawing/2014/main" id="{4DF4C27D-A740-47DC-B88C-5A8B4AB83801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8" name="Google Shape;525;p19">
              <a:extLst>
                <a:ext uri="{FF2B5EF4-FFF2-40B4-BE49-F238E27FC236}">
                  <a16:creationId xmlns:a16="http://schemas.microsoft.com/office/drawing/2014/main" id="{365E413C-E857-46B9-A351-EC48D745E2CB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9" name="Google Shape;526;p19">
              <a:extLst>
                <a:ext uri="{FF2B5EF4-FFF2-40B4-BE49-F238E27FC236}">
                  <a16:creationId xmlns:a16="http://schemas.microsoft.com/office/drawing/2014/main" id="{DA81D7CE-55CC-46E5-A457-B5D39DFA8660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0" name="Google Shape;527;p19">
              <a:extLst>
                <a:ext uri="{FF2B5EF4-FFF2-40B4-BE49-F238E27FC236}">
                  <a16:creationId xmlns:a16="http://schemas.microsoft.com/office/drawing/2014/main" id="{55C9F049-2CBB-48D6-AF60-076A3D768BEE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1" name="Google Shape;528;p19">
              <a:extLst>
                <a:ext uri="{FF2B5EF4-FFF2-40B4-BE49-F238E27FC236}">
                  <a16:creationId xmlns:a16="http://schemas.microsoft.com/office/drawing/2014/main" id="{A79B9BA3-8A28-4480-B5C4-C4FE1C2958CB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2" name="Google Shape;529;p19">
              <a:extLst>
                <a:ext uri="{FF2B5EF4-FFF2-40B4-BE49-F238E27FC236}">
                  <a16:creationId xmlns:a16="http://schemas.microsoft.com/office/drawing/2014/main" id="{386186A7-2B35-4411-B110-B5D8C83E6940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3" name="Google Shape;530;p19">
              <a:extLst>
                <a:ext uri="{FF2B5EF4-FFF2-40B4-BE49-F238E27FC236}">
                  <a16:creationId xmlns:a16="http://schemas.microsoft.com/office/drawing/2014/main" id="{4AF10595-259D-4FA6-A6F7-F8577020119C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4" name="Google Shape;531;p19">
              <a:extLst>
                <a:ext uri="{FF2B5EF4-FFF2-40B4-BE49-F238E27FC236}">
                  <a16:creationId xmlns:a16="http://schemas.microsoft.com/office/drawing/2014/main" id="{1E527F07-EC07-4AE7-A424-DC438D564CCB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5" name="Google Shape;532;p19">
              <a:extLst>
                <a:ext uri="{FF2B5EF4-FFF2-40B4-BE49-F238E27FC236}">
                  <a16:creationId xmlns:a16="http://schemas.microsoft.com/office/drawing/2014/main" id="{736EA695-A538-40F0-913E-109818E0313D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6" name="Google Shape;533;p19">
              <a:extLst>
                <a:ext uri="{FF2B5EF4-FFF2-40B4-BE49-F238E27FC236}">
                  <a16:creationId xmlns:a16="http://schemas.microsoft.com/office/drawing/2014/main" id="{CAAC66CB-C23B-4E1E-B88E-9D631C6CC3D0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7" name="Google Shape;534;p19">
              <a:extLst>
                <a:ext uri="{FF2B5EF4-FFF2-40B4-BE49-F238E27FC236}">
                  <a16:creationId xmlns:a16="http://schemas.microsoft.com/office/drawing/2014/main" id="{69DE4F4A-D75D-422D-8E3A-D30D9817C06A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8" name="Google Shape;535;p19">
              <a:extLst>
                <a:ext uri="{FF2B5EF4-FFF2-40B4-BE49-F238E27FC236}">
                  <a16:creationId xmlns:a16="http://schemas.microsoft.com/office/drawing/2014/main" id="{A7AB5DB8-008F-4146-83AF-2D09EAAEE4FA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1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D605153-E113-4454-BE17-58333FB484C4}"/>
              </a:ext>
            </a:extLst>
          </p:cNvPr>
          <p:cNvSpPr/>
          <p:nvPr/>
        </p:nvSpPr>
        <p:spPr>
          <a:xfrm rot="5400000">
            <a:off x="4729160" y="3146721"/>
            <a:ext cx="5143972" cy="5645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F997219-16A6-4CD5-BBD6-843E9B0E6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3425" y="93834"/>
            <a:ext cx="460857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463BB6-DCE6-4D85-BE20-B42877645517}"/>
              </a:ext>
            </a:extLst>
          </p:cNvPr>
          <p:cNvSpPr txBox="1"/>
          <p:nvPr/>
        </p:nvSpPr>
        <p:spPr>
          <a:xfrm>
            <a:off x="1687900" y="3107336"/>
            <a:ext cx="3727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EEA20F"/>
                </a:solidFill>
                <a:latin typeface="Monoton" pitchFamily="2" charset="0"/>
              </a:rPr>
              <a:t>M</a:t>
            </a:r>
            <a:r>
              <a:rPr lang="en-US" altLang="ko-KR" sz="4800" dirty="0">
                <a:solidFill>
                  <a:srgbClr val="20AA9B"/>
                </a:solidFill>
                <a:latin typeface="Monoton" pitchFamily="2" charset="0"/>
              </a:rPr>
              <a:t>a</a:t>
            </a:r>
            <a:r>
              <a:rPr lang="en-US" altLang="ko-KR" sz="4800" dirty="0">
                <a:solidFill>
                  <a:srgbClr val="E67111"/>
                </a:solidFill>
                <a:latin typeface="Monoton" pitchFamily="2" charset="0"/>
              </a:rPr>
              <a:t>i</a:t>
            </a:r>
            <a:r>
              <a:rPr lang="en-US" altLang="ko-KR" sz="4800" dirty="0">
                <a:solidFill>
                  <a:srgbClr val="6F2284"/>
                </a:solidFill>
                <a:latin typeface="Monoton" pitchFamily="2" charset="0"/>
              </a:rPr>
              <a:t>n </a:t>
            </a:r>
            <a:r>
              <a:rPr lang="en-US" altLang="ko-KR" sz="4800" dirty="0">
                <a:solidFill>
                  <a:srgbClr val="73B180"/>
                </a:solidFill>
                <a:latin typeface="Monoton" pitchFamily="2" charset="0"/>
              </a:rPr>
              <a:t>t</a:t>
            </a:r>
            <a:r>
              <a:rPr lang="en-US" altLang="ko-KR" sz="4800" dirty="0">
                <a:solidFill>
                  <a:srgbClr val="E56A97"/>
                </a:solidFill>
                <a:latin typeface="Monoton" pitchFamily="2" charset="0"/>
              </a:rPr>
              <a:t>i</a:t>
            </a:r>
            <a:r>
              <a:rPr lang="en-US" altLang="ko-KR" sz="4800" dirty="0">
                <a:solidFill>
                  <a:srgbClr val="0AAACA"/>
                </a:solidFill>
                <a:latin typeface="Monoton" pitchFamily="2" charset="0"/>
              </a:rPr>
              <a:t>t</a:t>
            </a:r>
            <a:r>
              <a:rPr lang="en-US" altLang="ko-KR" sz="4800" dirty="0">
                <a:solidFill>
                  <a:srgbClr val="EEA20F"/>
                </a:solidFill>
                <a:latin typeface="Monoton" pitchFamily="2" charset="0"/>
              </a:rPr>
              <a:t>l</a:t>
            </a:r>
            <a:r>
              <a:rPr lang="en-US" altLang="ko-KR" sz="4800" dirty="0">
                <a:solidFill>
                  <a:srgbClr val="DD1146"/>
                </a:solidFill>
                <a:latin typeface="Monoton" pitchFamily="2" charset="0"/>
              </a:rPr>
              <a:t>e</a:t>
            </a:r>
            <a:endParaRPr lang="ko-KR" altLang="en-US" sz="4800" dirty="0">
              <a:solidFill>
                <a:srgbClr val="DD1146"/>
              </a:solidFill>
              <a:latin typeface="Monoto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DA838-9D13-4286-9B07-29585180890B}"/>
              </a:ext>
            </a:extLst>
          </p:cNvPr>
          <p:cNvSpPr txBox="1"/>
          <p:nvPr/>
        </p:nvSpPr>
        <p:spPr>
          <a:xfrm>
            <a:off x="1750676" y="3821905"/>
            <a:ext cx="3601750" cy="22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 SLIDE SUBTITLE SLIDE SUBTITLE</a:t>
            </a:r>
            <a:r>
              <a:rPr lang="ko-KR" altLang="en-US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</a:t>
            </a:r>
            <a:endParaRPr lang="ko-KR" altLang="en-US" sz="8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4A9D0-77A9-4C8F-A60C-10451EE2FFE0}"/>
              </a:ext>
            </a:extLst>
          </p:cNvPr>
          <p:cNvSpPr txBox="1"/>
          <p:nvPr/>
        </p:nvSpPr>
        <p:spPr>
          <a:xfrm>
            <a:off x="3283165" y="2393854"/>
            <a:ext cx="479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DD1146"/>
                </a:solidFill>
                <a:latin typeface="Monoton" pitchFamily="2" charset="0"/>
              </a:rPr>
              <a:t>1</a:t>
            </a:r>
          </a:p>
        </p:txBody>
      </p:sp>
      <p:grpSp>
        <p:nvGrpSpPr>
          <p:cNvPr id="6" name="Google Shape;495;p19">
            <a:extLst>
              <a:ext uri="{FF2B5EF4-FFF2-40B4-BE49-F238E27FC236}">
                <a16:creationId xmlns:a16="http://schemas.microsoft.com/office/drawing/2014/main" id="{0059995A-CC4B-4FB8-BA54-D1C9BA1FFC2A}"/>
              </a:ext>
            </a:extLst>
          </p:cNvPr>
          <p:cNvGrpSpPr/>
          <p:nvPr/>
        </p:nvGrpSpPr>
        <p:grpSpPr>
          <a:xfrm rot="5400000">
            <a:off x="-40771" y="572894"/>
            <a:ext cx="1025892" cy="413891"/>
            <a:chOff x="209990" y="186675"/>
            <a:chExt cx="1611625" cy="650202"/>
          </a:xfrm>
          <a:solidFill>
            <a:schemeClr val="accent1">
              <a:lumMod val="50000"/>
            </a:schemeClr>
          </a:solidFill>
        </p:grpSpPr>
        <p:sp>
          <p:nvSpPr>
            <p:cNvPr id="7" name="Google Shape;496;p19">
              <a:extLst>
                <a:ext uri="{FF2B5EF4-FFF2-40B4-BE49-F238E27FC236}">
                  <a16:creationId xmlns:a16="http://schemas.microsoft.com/office/drawing/2014/main" id="{A432A955-8433-4074-8F0C-4F8577E9B795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7;p19">
              <a:extLst>
                <a:ext uri="{FF2B5EF4-FFF2-40B4-BE49-F238E27FC236}">
                  <a16:creationId xmlns:a16="http://schemas.microsoft.com/office/drawing/2014/main" id="{192AD626-6BE3-446D-87BB-37ADBA36745D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8;p19">
              <a:extLst>
                <a:ext uri="{FF2B5EF4-FFF2-40B4-BE49-F238E27FC236}">
                  <a16:creationId xmlns:a16="http://schemas.microsoft.com/office/drawing/2014/main" id="{7FDC78F6-0EED-4015-849F-73D1522B1822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9;p19">
              <a:extLst>
                <a:ext uri="{FF2B5EF4-FFF2-40B4-BE49-F238E27FC236}">
                  <a16:creationId xmlns:a16="http://schemas.microsoft.com/office/drawing/2014/main" id="{0DB38671-409C-45D3-95EB-26D20AA945B4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0;p19">
              <a:extLst>
                <a:ext uri="{FF2B5EF4-FFF2-40B4-BE49-F238E27FC236}">
                  <a16:creationId xmlns:a16="http://schemas.microsoft.com/office/drawing/2014/main" id="{6A79299F-6CBC-4F6E-94F7-5AB3771293C2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1;p19">
              <a:extLst>
                <a:ext uri="{FF2B5EF4-FFF2-40B4-BE49-F238E27FC236}">
                  <a16:creationId xmlns:a16="http://schemas.microsoft.com/office/drawing/2014/main" id="{8BA1E3E2-5B42-4268-90B2-8342BFD2FC55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2;p19">
              <a:extLst>
                <a:ext uri="{FF2B5EF4-FFF2-40B4-BE49-F238E27FC236}">
                  <a16:creationId xmlns:a16="http://schemas.microsoft.com/office/drawing/2014/main" id="{E0E74828-1DF4-49F8-B891-A145DE9E7C4F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3;p19">
              <a:extLst>
                <a:ext uri="{FF2B5EF4-FFF2-40B4-BE49-F238E27FC236}">
                  <a16:creationId xmlns:a16="http://schemas.microsoft.com/office/drawing/2014/main" id="{829906D1-D515-41BE-8969-86070482B672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4;p19">
              <a:extLst>
                <a:ext uri="{FF2B5EF4-FFF2-40B4-BE49-F238E27FC236}">
                  <a16:creationId xmlns:a16="http://schemas.microsoft.com/office/drawing/2014/main" id="{9C19D484-A0A5-427A-8FDD-0289FCDAD285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5;p19">
              <a:extLst>
                <a:ext uri="{FF2B5EF4-FFF2-40B4-BE49-F238E27FC236}">
                  <a16:creationId xmlns:a16="http://schemas.microsoft.com/office/drawing/2014/main" id="{BE05C4EC-71B9-4301-A86B-88DDB2001C38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6;p19">
              <a:extLst>
                <a:ext uri="{FF2B5EF4-FFF2-40B4-BE49-F238E27FC236}">
                  <a16:creationId xmlns:a16="http://schemas.microsoft.com/office/drawing/2014/main" id="{44E8A478-C3FD-412F-BDA8-FC72416B5AF6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19">
              <a:extLst>
                <a:ext uri="{FF2B5EF4-FFF2-40B4-BE49-F238E27FC236}">
                  <a16:creationId xmlns:a16="http://schemas.microsoft.com/office/drawing/2014/main" id="{998FE63E-278A-4920-8D50-F2520E3C4B74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19">
              <a:extLst>
                <a:ext uri="{FF2B5EF4-FFF2-40B4-BE49-F238E27FC236}">
                  <a16:creationId xmlns:a16="http://schemas.microsoft.com/office/drawing/2014/main" id="{93B797D2-CD70-4437-8C9B-1F9DF171C6EC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9;p19">
              <a:extLst>
                <a:ext uri="{FF2B5EF4-FFF2-40B4-BE49-F238E27FC236}">
                  <a16:creationId xmlns:a16="http://schemas.microsoft.com/office/drawing/2014/main" id="{9CB069FC-AB44-44D2-8E58-F5F8C54DD351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0;p19">
              <a:extLst>
                <a:ext uri="{FF2B5EF4-FFF2-40B4-BE49-F238E27FC236}">
                  <a16:creationId xmlns:a16="http://schemas.microsoft.com/office/drawing/2014/main" id="{08828EBA-0B31-4684-A134-FFE5DC23D56A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19">
              <a:extLst>
                <a:ext uri="{FF2B5EF4-FFF2-40B4-BE49-F238E27FC236}">
                  <a16:creationId xmlns:a16="http://schemas.microsoft.com/office/drawing/2014/main" id="{B568189F-3831-4B0C-9AAA-0216B3738569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19">
              <a:extLst>
                <a:ext uri="{FF2B5EF4-FFF2-40B4-BE49-F238E27FC236}">
                  <a16:creationId xmlns:a16="http://schemas.microsoft.com/office/drawing/2014/main" id="{4F60B03F-2B27-4B0D-A83E-727DA70616E8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19">
              <a:extLst>
                <a:ext uri="{FF2B5EF4-FFF2-40B4-BE49-F238E27FC236}">
                  <a16:creationId xmlns:a16="http://schemas.microsoft.com/office/drawing/2014/main" id="{6FAFA6BC-D304-411C-89D6-D4BEC8670613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17;p19">
            <a:extLst>
              <a:ext uri="{FF2B5EF4-FFF2-40B4-BE49-F238E27FC236}">
                <a16:creationId xmlns:a16="http://schemas.microsoft.com/office/drawing/2014/main" id="{8B47FD67-0C55-4ABD-BBF8-A9742A76961A}"/>
              </a:ext>
            </a:extLst>
          </p:cNvPr>
          <p:cNvGrpSpPr/>
          <p:nvPr/>
        </p:nvGrpSpPr>
        <p:grpSpPr>
          <a:xfrm rot="5400000">
            <a:off x="6410831" y="5794042"/>
            <a:ext cx="1025892" cy="413891"/>
            <a:chOff x="209990" y="186675"/>
            <a:chExt cx="1611625" cy="650202"/>
          </a:xfrm>
          <a:solidFill>
            <a:srgbClr val="6F2284"/>
          </a:solidFill>
        </p:grpSpPr>
        <p:sp>
          <p:nvSpPr>
            <p:cNvPr id="26" name="Google Shape;518;p19">
              <a:extLst>
                <a:ext uri="{FF2B5EF4-FFF2-40B4-BE49-F238E27FC236}">
                  <a16:creationId xmlns:a16="http://schemas.microsoft.com/office/drawing/2014/main" id="{2B586196-7C9B-47BD-8EE4-BEF6E9782BFD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7" name="Google Shape;519;p19">
              <a:extLst>
                <a:ext uri="{FF2B5EF4-FFF2-40B4-BE49-F238E27FC236}">
                  <a16:creationId xmlns:a16="http://schemas.microsoft.com/office/drawing/2014/main" id="{E84F3847-05FA-42C4-9B09-75C404731D1F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8" name="Google Shape;520;p19">
              <a:extLst>
                <a:ext uri="{FF2B5EF4-FFF2-40B4-BE49-F238E27FC236}">
                  <a16:creationId xmlns:a16="http://schemas.microsoft.com/office/drawing/2014/main" id="{59740D67-542C-4B6C-A9E3-FD409551DFCB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9" name="Google Shape;521;p19">
              <a:extLst>
                <a:ext uri="{FF2B5EF4-FFF2-40B4-BE49-F238E27FC236}">
                  <a16:creationId xmlns:a16="http://schemas.microsoft.com/office/drawing/2014/main" id="{1CBBD421-00C7-42EE-A7EB-973CFC45862C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0" name="Google Shape;522;p19">
              <a:extLst>
                <a:ext uri="{FF2B5EF4-FFF2-40B4-BE49-F238E27FC236}">
                  <a16:creationId xmlns:a16="http://schemas.microsoft.com/office/drawing/2014/main" id="{F0ADA6E6-589B-4ED9-A7ED-4DEA3B11A59E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1" name="Google Shape;523;p19">
              <a:extLst>
                <a:ext uri="{FF2B5EF4-FFF2-40B4-BE49-F238E27FC236}">
                  <a16:creationId xmlns:a16="http://schemas.microsoft.com/office/drawing/2014/main" id="{B54277A2-4150-4554-A33A-47EAF2B3861F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2" name="Google Shape;524;p19">
              <a:extLst>
                <a:ext uri="{FF2B5EF4-FFF2-40B4-BE49-F238E27FC236}">
                  <a16:creationId xmlns:a16="http://schemas.microsoft.com/office/drawing/2014/main" id="{FB41B4F5-4A22-4789-94F4-3A89D893C737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3" name="Google Shape;525;p19">
              <a:extLst>
                <a:ext uri="{FF2B5EF4-FFF2-40B4-BE49-F238E27FC236}">
                  <a16:creationId xmlns:a16="http://schemas.microsoft.com/office/drawing/2014/main" id="{5B6FF100-EEB0-4A22-B962-CE0D2F56239C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4" name="Google Shape;526;p19">
              <a:extLst>
                <a:ext uri="{FF2B5EF4-FFF2-40B4-BE49-F238E27FC236}">
                  <a16:creationId xmlns:a16="http://schemas.microsoft.com/office/drawing/2014/main" id="{75A344D8-6E29-4321-AFAD-C96835B940D3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5" name="Google Shape;527;p19">
              <a:extLst>
                <a:ext uri="{FF2B5EF4-FFF2-40B4-BE49-F238E27FC236}">
                  <a16:creationId xmlns:a16="http://schemas.microsoft.com/office/drawing/2014/main" id="{9729A376-1BC7-46DE-812E-7EDDBFD9FC97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6" name="Google Shape;528;p19">
              <a:extLst>
                <a:ext uri="{FF2B5EF4-FFF2-40B4-BE49-F238E27FC236}">
                  <a16:creationId xmlns:a16="http://schemas.microsoft.com/office/drawing/2014/main" id="{1BA0A7C1-10A3-4FF8-BEB8-61FC423C4DB7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7" name="Google Shape;529;p19">
              <a:extLst>
                <a:ext uri="{FF2B5EF4-FFF2-40B4-BE49-F238E27FC236}">
                  <a16:creationId xmlns:a16="http://schemas.microsoft.com/office/drawing/2014/main" id="{9808BB74-58AD-45D7-8310-33AEB476EB2B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8" name="Google Shape;530;p19">
              <a:extLst>
                <a:ext uri="{FF2B5EF4-FFF2-40B4-BE49-F238E27FC236}">
                  <a16:creationId xmlns:a16="http://schemas.microsoft.com/office/drawing/2014/main" id="{B10F2F18-C73C-423E-A0A5-9A0DAB86CED2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9" name="Google Shape;531;p19">
              <a:extLst>
                <a:ext uri="{FF2B5EF4-FFF2-40B4-BE49-F238E27FC236}">
                  <a16:creationId xmlns:a16="http://schemas.microsoft.com/office/drawing/2014/main" id="{D82CDC9E-51B9-4333-B794-2DE082BEA90A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0" name="Google Shape;532;p19">
              <a:extLst>
                <a:ext uri="{FF2B5EF4-FFF2-40B4-BE49-F238E27FC236}">
                  <a16:creationId xmlns:a16="http://schemas.microsoft.com/office/drawing/2014/main" id="{404E5B8F-B7E5-44EB-9155-F135E0EE8B43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1" name="Google Shape;533;p19">
              <a:extLst>
                <a:ext uri="{FF2B5EF4-FFF2-40B4-BE49-F238E27FC236}">
                  <a16:creationId xmlns:a16="http://schemas.microsoft.com/office/drawing/2014/main" id="{D5D6B7A0-D20F-43A8-A08A-F31382A8DF86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2" name="Google Shape;534;p19">
              <a:extLst>
                <a:ext uri="{FF2B5EF4-FFF2-40B4-BE49-F238E27FC236}">
                  <a16:creationId xmlns:a16="http://schemas.microsoft.com/office/drawing/2014/main" id="{34900E8B-4987-459E-9782-6EEB43687E45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3" name="Google Shape;535;p19">
              <a:extLst>
                <a:ext uri="{FF2B5EF4-FFF2-40B4-BE49-F238E27FC236}">
                  <a16:creationId xmlns:a16="http://schemas.microsoft.com/office/drawing/2014/main" id="{423F172E-DCEF-4B36-9C65-6DCB772B3EA6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7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62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Monoton</vt:lpstr>
      <vt:lpstr>KBIZ한마음고딕 H</vt:lpstr>
      <vt:lpstr>맑은 고딕</vt:lpstr>
      <vt:lpstr>Microsoft Himalaya</vt:lpstr>
      <vt:lpstr>Adobe 고딕 Std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LINE</cp:lastModifiedBy>
  <cp:revision>22</cp:revision>
  <dcterms:created xsi:type="dcterms:W3CDTF">2020-08-29T12:16:19Z</dcterms:created>
  <dcterms:modified xsi:type="dcterms:W3CDTF">2021-04-14T08:53:59Z</dcterms:modified>
</cp:coreProperties>
</file>