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sastersafety.org/ibhs/water-damage-studie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fpa.org/-/media/Files/News-and-Research/Fire-statistics/Overall-Fire-Statistics/osFireLoss.pdf" TargetMode="External"/><Relationship Id="rId3" Type="http://schemas.openxmlformats.org/officeDocument/2006/relationships/hyperlink" Target="https://www.nfpa.org/-/media/Files/News-and-Research/Fire-statistics/Fact-sheets/FireLossFacts.pdf" TargetMode="External"/><Relationship Id="rId4" Type="http://schemas.openxmlformats.org/officeDocument/2006/relationships/hyperlink" Target="http://www.universalsecurity.com/article/usi-technology/nuisance-alarms" TargetMode="External"/><Relationship Id="rId5" Type="http://schemas.openxmlformats.org/officeDocument/2006/relationships/hyperlink" Target="https://www.apartmenttherapy.com/how-to-stop-the-smoke-alarm-from-going-off-in-the-kitchen-164607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376692/number-of-false-fire-alarms-in-the-us-by-type/" TargetMode="External"/><Relationship Id="rId3" Type="http://schemas.openxmlformats.org/officeDocument/2006/relationships/hyperlink" Target="https://etd.auburn.edu/bitstream/handle/10415/5127/MaryAnn%20May%20Dissertation%20022416.pdf?sequence=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mesteady.com/about-6569231-electric-iron-safety.html" TargetMode="External"/><Relationship Id="rId3" Type="http://schemas.openxmlformats.org/officeDocument/2006/relationships/hyperlink" Target="https://www.nfpa.org/News-and-Research/Fire-statistics-and-reports/Fire-statistics/Fire-causes/Appliances-and-equipmen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afeguardtheworld.com/statistic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4bd27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4bd27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https://disastersafety.org/ibhs/water-damage-studies/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4a51f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4a51f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4a51fe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4a51fe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4a51fe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4a51fe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a51f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a51f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4a51fe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4a51fe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52eed2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52eed2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https://www.nfpa.org/-/media/Files/News-and-Research/Fire-statistics/Overall-Fire-Statistics/osFireLoss.pdf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https://www.nfpa.org/-/media/Files/News-and-Research/Fire-statistics/Fact-sheets/FireLossFacts.pdf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http://www.universalsecurity.com/article/usi-technology/nuisance-alarms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https://www.apartmenttherapy.com/how-to-stop-the-smoke-alarm-from-going-off-in-the-kitchen-164607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52eed2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52eed2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https://www.statista.com/statistics/376692/number-of-false-fire-alarms-in-the-us-by-type/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https://etd.auburn.edu/bitstream/handle/10415/5127/MaryAnn%20May%20Dissertation%20022416.pdf?sequence=2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4a51fe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4a51fe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52eed2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52eed2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4a51fe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4a51fe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https://homesteady.com/about-6569231-electric-iron-safety.html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https://www.nfpa.org/News-and-Research/Fire-statistics-and-reports/Fire-statistics/Fire-causes/Appliances-and-equipment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4a51fe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4a51fe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http://www.safeguardtheworld.com/statistics.html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berkeleywellness.com/healthy-community/environmental-health/article/how-noise-harms-our-healt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ettycrocker.com/how-to/tipslibrary/charts-timetables-measuring/fresh-vegetable-cooking-chart" TargetMode="External"/><Relationship Id="rId4" Type="http://schemas.openxmlformats.org/officeDocument/2006/relationships/hyperlink" Target="https://www.nfpa.org/-/media/Files/News-and-Research/Fire-statistics/Fact-sheets/FireOverviewFactSheet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un-sentinel.com/local/broward/lauderhill/fl-lauderhill-apartment-fire-tuesday-20160223-sto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to Ambient lighting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Leak - statistics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Plumbing issues -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average of $5,092 per incident after the deductible, frozen pipes most of the reason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Drain issues - $4,400 per incident after the deductible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Toilet failure - $5,584 per incident, after the deductible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Water heater -  $4,444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*Problem: Damage and high cost to repair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alert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when the disaster happens (alert has to be very annoying to catch attention)</a:t>
            </a:r>
            <a:br>
              <a:rPr lang="en"/>
            </a:br>
            <a:r>
              <a:rPr lang="en"/>
              <a:t>- strong, urgent alarms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to keep in mind that there is something going on (ambient/periodic alert)</a:t>
            </a:r>
            <a:br>
              <a:rPr lang="en"/>
            </a:br>
            <a:r>
              <a:rPr lang="en"/>
              <a:t>- less annoying, habituating (able to habituate to) alarms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http://www.berkeleywellness.com/healthy-community/environmental-health/article/how-noise-harms-our-health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Placement of the alarms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Place (living room)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portable source (phone/watch)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of Alarm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modes should there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options - say how many minutes it has been since the stove/appliance was on (feature optionable)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 be scalable?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Customization of the alert sounds - can be earcon, audiocon, song, whatever the customer chooses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Hazards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Pans left in stove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Iron left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Leaving door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leak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on stove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happens because there is a pot or other burnable object is left on the stove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stove is left on but without anything on top, there is no danger unless something falls on it and causes fire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get into when exactly the fire is preventable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of Structural Fire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1181275"/>
            <a:ext cx="61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According to NFPA, in 2016, home structure fires caused 81% of the civilian fire deaths and 73% of the civilian fire injuries. (Homes include one- and two-family homes, apartments, townhouses, row houses, and manufactured homes.)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Out of the home structure fire, cooking was the number one cause of fire, number one cause of fire injuries and number two cause of deaths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People turn off nuisance alarms because it goes off wrongly and they are annoyed by it, but ⅔ of fire home deaths are caused by no alarms or no working smoke alarms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lot of false alarms (for every 10 actual fire alarm responses, there are 16 false alarm responses 2009) - solution: choose better fire alarm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nuisance alarm is an alarm that is triggered by non-hazardous sources such as everyday cooking smoke and steamy showers. The alarm activation is inconvenient and annoying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/>
              <a:t>S</a:t>
            </a:r>
            <a:r>
              <a:rPr lang="en" sz="1200"/>
              <a:t>olutions out there: choose better fire alarm, many models have feature to turn it off for 15 minutes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6591" l="44077" r="9328" t="33526"/>
          <a:stretch/>
        </p:blipFill>
        <p:spPr>
          <a:xfrm>
            <a:off x="6016225" y="3260775"/>
            <a:ext cx="3127776" cy="17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29867" l="56050" r="18133" t="35703"/>
          <a:stretch/>
        </p:blipFill>
        <p:spPr>
          <a:xfrm>
            <a:off x="7028225" y="1386575"/>
            <a:ext cx="1804075" cy="12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Alarms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People lose faith in fire alarms because of false alarms and fail to take action to evacuate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for stove top - #1 reason for home fire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people leave a frying pan on the stove with oil and food and it starts burning (10~15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people leave boiling water on the stove and all the water boils off (boil or steam - 10 ~45 min)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https://www.bettycrocker.com/how-to/tipslibrary/charts-timetables-measuring/fresh-vegetable-cooking-chart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people leave water on the stove for hours for stock (1hr+)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open the door to leave when the stove top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there must be a way to turn the alarm off for up to 2hrs (since people might forget to turn it off) and normally have it warn (20min) then go off (40min)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https://www.nfpa.org/-/media/Files/News-and-Research/Fire-statistics/Fact-sheets/FireOverviewFactSheet.pdf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Achievement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Want to decrease and distinguish from nuisance alarms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At the same time we want to alert and lead people to take action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a different way of detecting fire on the stove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for Iron - statistics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Leaving the iron on without putting it off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http://www.sun-sentinel.com/local/broward/lauderhill/fl-lauderhill-apartment-fire-tuesday-20160223-story.html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Maybe a periodic alert would be most fitting - and alerts have to be not easy to turn off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for door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Left the door open for moving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Left the door open without knowing</a:t>
            </a:r>
            <a:endParaRPr sz="1200"/>
          </a:p>
          <a:p>
            <a:pPr indent="-30480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About 30 percent of all burglaries are through an open or unlocked window or door.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1 out of 3 residential assaults are a result of a burglary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We want people to be aware that the door is open and needs to be closed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Periodic alerting may be better and need option to turn it off for some time (up to 5 hrs?)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