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81b2e7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81b2e7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91913" y="1651068"/>
            <a:ext cx="995425" cy="927700"/>
          </a:xfrm>
          <a:custGeom>
            <a:rect b="b" l="l" r="r" t="t"/>
            <a:pathLst>
              <a:path extrusionOk="0" h="37108" w="39817">
                <a:moveTo>
                  <a:pt x="33402" y="12490"/>
                </a:moveTo>
                <a:cubicBezTo>
                  <a:pt x="31290" y="8969"/>
                  <a:pt x="29860" y="4511"/>
                  <a:pt x="26339" y="2400"/>
                </a:cubicBezTo>
                <a:cubicBezTo>
                  <a:pt x="20995" y="-805"/>
                  <a:pt x="12080" y="-996"/>
                  <a:pt x="7673" y="3409"/>
                </a:cubicBezTo>
                <a:cubicBezTo>
                  <a:pt x="709" y="10370"/>
                  <a:pt x="-3325" y="25708"/>
                  <a:pt x="3637" y="32670"/>
                </a:cubicBezTo>
                <a:cubicBezTo>
                  <a:pt x="11810" y="40843"/>
                  <a:pt x="31009" y="36873"/>
                  <a:pt x="37943" y="27625"/>
                </a:cubicBezTo>
                <a:cubicBezTo>
                  <a:pt x="43673" y="19983"/>
                  <a:pt x="34881" y="1896"/>
                  <a:pt x="25330" y="18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Google Shape;55;p13"/>
          <p:cNvSpPr/>
          <p:nvPr/>
        </p:nvSpPr>
        <p:spPr>
          <a:xfrm>
            <a:off x="626445" y="1650448"/>
            <a:ext cx="886425" cy="1000025"/>
          </a:xfrm>
          <a:custGeom>
            <a:rect b="b" l="l" r="r" t="t"/>
            <a:pathLst>
              <a:path extrusionOk="0" h="40001" w="35457">
                <a:moveTo>
                  <a:pt x="22869" y="4443"/>
                </a:moveTo>
                <a:cubicBezTo>
                  <a:pt x="18638" y="-1903"/>
                  <a:pt x="2523" y="2594"/>
                  <a:pt x="671" y="9993"/>
                </a:cubicBezTo>
                <a:cubicBezTo>
                  <a:pt x="-1941" y="20430"/>
                  <a:pt x="3743" y="37142"/>
                  <a:pt x="14293" y="39254"/>
                </a:cubicBezTo>
                <a:cubicBezTo>
                  <a:pt x="19120" y="40220"/>
                  <a:pt x="25079" y="40311"/>
                  <a:pt x="28923" y="37236"/>
                </a:cubicBezTo>
                <a:cubicBezTo>
                  <a:pt x="34407" y="32849"/>
                  <a:pt x="36353" y="23943"/>
                  <a:pt x="34977" y="17056"/>
                </a:cubicBezTo>
                <a:cubicBezTo>
                  <a:pt x="33140" y="7861"/>
                  <a:pt x="17894" y="-4711"/>
                  <a:pt x="11266" y="19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Google Shape;56;p13"/>
          <p:cNvSpPr/>
          <p:nvPr/>
        </p:nvSpPr>
        <p:spPr>
          <a:xfrm>
            <a:off x="2304478" y="514534"/>
            <a:ext cx="838500" cy="739050"/>
          </a:xfrm>
          <a:custGeom>
            <a:rect b="b" l="l" r="r" t="t"/>
            <a:pathLst>
              <a:path extrusionOk="0" h="29562" w="33540">
                <a:moveTo>
                  <a:pt x="14774" y="1953"/>
                </a:moveTo>
                <a:cubicBezTo>
                  <a:pt x="10896" y="984"/>
                  <a:pt x="5998" y="2155"/>
                  <a:pt x="3171" y="4980"/>
                </a:cubicBezTo>
                <a:cubicBezTo>
                  <a:pt x="138" y="8011"/>
                  <a:pt x="-393" y="13434"/>
                  <a:pt x="648" y="17593"/>
                </a:cubicBezTo>
                <a:cubicBezTo>
                  <a:pt x="2461" y="24839"/>
                  <a:pt x="12495" y="30663"/>
                  <a:pt x="19819" y="29196"/>
                </a:cubicBezTo>
                <a:cubicBezTo>
                  <a:pt x="27411" y="27676"/>
                  <a:pt x="35812" y="17214"/>
                  <a:pt x="32936" y="10025"/>
                </a:cubicBezTo>
                <a:cubicBezTo>
                  <a:pt x="29914" y="2471"/>
                  <a:pt x="15482" y="-3295"/>
                  <a:pt x="9729" y="24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Google Shape;57;p13"/>
          <p:cNvSpPr/>
          <p:nvPr/>
        </p:nvSpPr>
        <p:spPr>
          <a:xfrm>
            <a:off x="630515" y="647274"/>
            <a:ext cx="610325" cy="486025"/>
          </a:xfrm>
          <a:custGeom>
            <a:rect b="b" l="l" r="r" t="t"/>
            <a:pathLst>
              <a:path extrusionOk="0" h="19441" w="24413">
                <a:moveTo>
                  <a:pt x="12616" y="2697"/>
                </a:moveTo>
                <a:cubicBezTo>
                  <a:pt x="9293" y="206"/>
                  <a:pt x="3506" y="3916"/>
                  <a:pt x="1013" y="7238"/>
                </a:cubicBezTo>
                <a:cubicBezTo>
                  <a:pt x="-714" y="9540"/>
                  <a:pt x="-13" y="13779"/>
                  <a:pt x="2022" y="15814"/>
                </a:cubicBezTo>
                <a:cubicBezTo>
                  <a:pt x="6899" y="20691"/>
                  <a:pt x="18397" y="20695"/>
                  <a:pt x="22706" y="15310"/>
                </a:cubicBezTo>
                <a:cubicBezTo>
                  <a:pt x="25694" y="11575"/>
                  <a:pt x="24462" y="3323"/>
                  <a:pt x="20184" y="1184"/>
                </a:cubicBezTo>
                <a:cubicBezTo>
                  <a:pt x="15110" y="-1353"/>
                  <a:pt x="7546" y="704"/>
                  <a:pt x="3535" y="47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3"/>
          <p:cNvSpPr txBox="1"/>
          <p:nvPr/>
        </p:nvSpPr>
        <p:spPr>
          <a:xfrm>
            <a:off x="2355900" y="1922276"/>
            <a:ext cx="480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55900" y="647275"/>
            <a:ext cx="886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Trumpet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93675" y="752550"/>
            <a:ext cx="995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5513" y="1917225"/>
            <a:ext cx="100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Clarinet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71078" y="2881066"/>
            <a:ext cx="2618900" cy="1514625"/>
          </a:xfrm>
          <a:custGeom>
            <a:rect b="b" l="l" r="r" t="t"/>
            <a:pathLst>
              <a:path extrusionOk="0" h="60585" w="104756">
                <a:moveTo>
                  <a:pt x="4904" y="6172"/>
                </a:moveTo>
                <a:cubicBezTo>
                  <a:pt x="5981" y="2946"/>
                  <a:pt x="11593" y="4659"/>
                  <a:pt x="14994" y="4659"/>
                </a:cubicBezTo>
                <a:cubicBezTo>
                  <a:pt x="23913" y="4659"/>
                  <a:pt x="32882" y="4755"/>
                  <a:pt x="41733" y="3650"/>
                </a:cubicBezTo>
                <a:cubicBezTo>
                  <a:pt x="55952" y="1874"/>
                  <a:pt x="70285" y="623"/>
                  <a:pt x="84615" y="623"/>
                </a:cubicBezTo>
                <a:cubicBezTo>
                  <a:pt x="91250" y="623"/>
                  <a:pt x="100608" y="-1871"/>
                  <a:pt x="104290" y="3650"/>
                </a:cubicBezTo>
                <a:cubicBezTo>
                  <a:pt x="104756" y="4349"/>
                  <a:pt x="104290" y="5331"/>
                  <a:pt x="104290" y="6172"/>
                </a:cubicBezTo>
                <a:cubicBezTo>
                  <a:pt x="104290" y="16496"/>
                  <a:pt x="96453" y="26197"/>
                  <a:pt x="97732" y="36442"/>
                </a:cubicBezTo>
                <a:cubicBezTo>
                  <a:pt x="98308" y="41058"/>
                  <a:pt x="99481" y="45592"/>
                  <a:pt x="100759" y="50064"/>
                </a:cubicBezTo>
                <a:cubicBezTo>
                  <a:pt x="101611" y="53046"/>
                  <a:pt x="104970" y="56952"/>
                  <a:pt x="102777" y="59145"/>
                </a:cubicBezTo>
                <a:cubicBezTo>
                  <a:pt x="98942" y="62980"/>
                  <a:pt x="92014" y="57799"/>
                  <a:pt x="86633" y="57127"/>
                </a:cubicBezTo>
                <a:cubicBezTo>
                  <a:pt x="75932" y="55791"/>
                  <a:pt x="65020" y="56633"/>
                  <a:pt x="54345" y="55109"/>
                </a:cubicBezTo>
                <a:cubicBezTo>
                  <a:pt x="42506" y="53419"/>
                  <a:pt x="30392" y="55645"/>
                  <a:pt x="18526" y="57127"/>
                </a:cubicBezTo>
                <a:cubicBezTo>
                  <a:pt x="13342" y="57774"/>
                  <a:pt x="6580" y="61830"/>
                  <a:pt x="2886" y="58136"/>
                </a:cubicBezTo>
                <a:cubicBezTo>
                  <a:pt x="1067" y="56317"/>
                  <a:pt x="2187" y="53009"/>
                  <a:pt x="1373" y="50568"/>
                </a:cubicBezTo>
                <a:cubicBezTo>
                  <a:pt x="-1286" y="42590"/>
                  <a:pt x="868" y="33753"/>
                  <a:pt x="868" y="25343"/>
                </a:cubicBezTo>
                <a:cubicBezTo>
                  <a:pt x="868" y="20440"/>
                  <a:pt x="1577" y="15549"/>
                  <a:pt x="2382" y="10713"/>
                </a:cubicBezTo>
                <a:cubicBezTo>
                  <a:pt x="2629" y="9229"/>
                  <a:pt x="3055" y="6004"/>
                  <a:pt x="4400" y="66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 txBox="1"/>
          <p:nvPr/>
        </p:nvSpPr>
        <p:spPr>
          <a:xfrm>
            <a:off x="882875" y="3136275"/>
            <a:ext cx="1526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Sound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60725" y="4561500"/>
            <a:ext cx="3039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Drum: Average Temperature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909225" y="410013"/>
            <a:ext cx="40359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Up to Stew 131F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up to Water boiling at 212F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Fry 325F (Olive Oil)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Fry 375F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808950" y="3615600"/>
            <a:ext cx="5473800" cy="1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Beat </a:t>
            </a:r>
            <a:r>
              <a:rPr lang="en">
                <a:solidFill>
                  <a:schemeClr val="dk1"/>
                </a:solidFill>
              </a:rPr>
              <a:t>of drums used to show overall (average) temperature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Number of notes used to differentiate change of temperature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Different octaves used to differentiate rate of change of temperature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Different background music every 5 minutes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403475" y="210200"/>
            <a:ext cx="1345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Outline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Rate of change of temperature: how fast the temperature is changed?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