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7479f3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7479f3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7479f3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7479f3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1,342,000 fire resports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7479f3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d7479f3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7479f3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d7479f3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7479f3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7479f3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7479f3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7479f3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7479f3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7479f3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767803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767803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639" y="210500"/>
            <a:ext cx="7238711" cy="43134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1092025" y="763125"/>
            <a:ext cx="7091400" cy="14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Smart Alert Sound System</a:t>
            </a:r>
            <a:endParaRPr sz="4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005571" y="3497375"/>
            <a:ext cx="60678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AudiHome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Dasom Eom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Ji-Won Jung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- Ambient Alerting System (Brian Jones)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14899" l="13885" r="8105" t="15283"/>
          <a:stretch/>
        </p:blipFill>
        <p:spPr>
          <a:xfrm>
            <a:off x="1124375" y="1236800"/>
            <a:ext cx="6895248" cy="33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&amp; Survey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(NFPA) </a:t>
            </a:r>
            <a:r>
              <a:rPr lang="en" sz="1400"/>
              <a:t>475,500 structural </a:t>
            </a:r>
            <a:r>
              <a:rPr lang="en" sz="1400"/>
              <a:t>fires in 2016, 74% home fire, 81% civilian fire death caused by home fire, 47% home fire caused by unattended cooking (38%)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 </a:t>
            </a:r>
            <a:r>
              <a:rPr lang="en" sz="1400"/>
              <a:t>of every 5 home fire deaths resulted from no smoke alarms or none that worked, nuisance (false) alarms leading cause of disabling alarms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(Survey of 32 people) 71% left something on stove and triggered fire alarm, 56% had experience disabling fire alarm</a:t>
            </a:r>
            <a:endParaRPr sz="140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29867" l="56050" r="18133" t="35703"/>
          <a:stretch/>
        </p:blipFill>
        <p:spPr>
          <a:xfrm>
            <a:off x="657150" y="3055800"/>
            <a:ext cx="2730250" cy="195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16591" l="44077" r="9328" t="33526"/>
          <a:stretch/>
        </p:blipFill>
        <p:spPr>
          <a:xfrm>
            <a:off x="4308625" y="2571750"/>
            <a:ext cx="4356624" cy="250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Problem/Solution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Problem: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Unattended cooking fire is a very serious life-death problem in USA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Even with working fire alarms, 38% of fire deaths caused by unattended cooking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Nuisance (false) alarm - annoying to hear smokey cooking or shower steam, result: often turned off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Solution: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Alert system focused on raising awareness of stove top cooking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Noise that people can be habituated to - cater to individual style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Noise that can be attention grabbing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sound alerting system can follow the theme of stove top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Soundboard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sound - short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End sound - short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10min alerts - Ambient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hour strong alert - Annoying and strong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door alert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850" y="1655551"/>
            <a:ext cx="3550449" cy="19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 Scenario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1 - Default Use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2 - Long Use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 Default Use Case, user forgot to turn off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4 - Long Use Case, user forgot to turn off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5 - User does not turn off the stove when leaving the door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6 - Guest comes in at door when cooking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7 - Turn off Alert Use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&lt;Motion Sensor&gt;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Feedback on soundboard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16825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Customization is good but better have a default soundboard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Ambient alert (Louder sound effect to </a:t>
            </a:r>
            <a:r>
              <a:rPr lang="en"/>
              <a:t>quiet</a:t>
            </a:r>
            <a:r>
              <a:rPr lang="en"/>
              <a:t> sound effect)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Notify the current 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Alexa-like voice over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Connection over the entire home vs Local alert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Door open alert - street noise too loud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Door open alert - better have a tts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Finishing Prototype soundboard (length of sound, AI voice, level of alert)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Wizard of Oz testing on people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Survey types of music and get feedback of use cases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Reflect and modify sound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Apply sound design on other appliances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 or Advice?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