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2" y="-1320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30"/>
            <a:ext cx="116586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6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77896"/>
            <a:ext cx="925830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7896"/>
            <a:ext cx="275463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7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455510"/>
            <a:ext cx="184023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88300" y="455510"/>
            <a:ext cx="184023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4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3"/>
            <a:ext cx="6060282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818727"/>
            <a:ext cx="6062663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1159933"/>
            <a:ext cx="6062663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9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0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0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4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3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7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63B2-4D91-4B73-B2CA-05592CB60E5C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7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7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2144-3FE4-4796-BC9E-13EB052D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cxnSpLocks/>
            <a:stCxn id="52" idx="4"/>
            <a:endCxn id="42" idx="0"/>
          </p:cNvCxnSpPr>
          <p:nvPr/>
        </p:nvCxnSpPr>
        <p:spPr>
          <a:xfrm flipH="1">
            <a:off x="8839200" y="1295400"/>
            <a:ext cx="8831" cy="654455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50" idx="2"/>
            <a:endCxn id="48" idx="6"/>
          </p:cNvCxnSpPr>
          <p:nvPr/>
        </p:nvCxnSpPr>
        <p:spPr>
          <a:xfrm flipH="1">
            <a:off x="10829231" y="838200"/>
            <a:ext cx="609600" cy="0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50" idx="4"/>
          </p:cNvCxnSpPr>
          <p:nvPr/>
        </p:nvCxnSpPr>
        <p:spPr>
          <a:xfrm>
            <a:off x="11896031" y="1295400"/>
            <a:ext cx="0" cy="828386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48" idx="4"/>
            <a:endCxn id="44" idx="0"/>
          </p:cNvCxnSpPr>
          <p:nvPr/>
        </p:nvCxnSpPr>
        <p:spPr>
          <a:xfrm>
            <a:off x="10372031" y="1295400"/>
            <a:ext cx="0" cy="654455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/>
          </p:cNvSpPr>
          <p:nvPr/>
        </p:nvSpPr>
        <p:spPr>
          <a:xfrm>
            <a:off x="8382000" y="194985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467031" y="2090739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31" y="2090739"/>
                <a:ext cx="914400" cy="91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>
            <a:spLocks/>
          </p:cNvSpPr>
          <p:nvPr/>
        </p:nvSpPr>
        <p:spPr>
          <a:xfrm>
            <a:off x="9914831" y="194985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991031" y="2099212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031" y="2099212"/>
                <a:ext cx="914400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>
            <a:spLocks/>
          </p:cNvSpPr>
          <p:nvPr/>
        </p:nvSpPr>
        <p:spPr>
          <a:xfrm>
            <a:off x="11438831" y="1952281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1438830" y="2123786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830" y="2123786"/>
                <a:ext cx="914400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>
            <a:spLocks/>
          </p:cNvSpPr>
          <p:nvPr/>
        </p:nvSpPr>
        <p:spPr>
          <a:xfrm>
            <a:off x="9914831" y="381000"/>
            <a:ext cx="914400" cy="914400"/>
          </a:xfrm>
          <a:prstGeom prst="ellipse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035112" y="533400"/>
                <a:ext cx="6738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112" y="533400"/>
                <a:ext cx="6738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>
            <a:spLocks/>
          </p:cNvSpPr>
          <p:nvPr/>
        </p:nvSpPr>
        <p:spPr>
          <a:xfrm>
            <a:off x="11438831" y="381000"/>
            <a:ext cx="914400" cy="914400"/>
          </a:xfrm>
          <a:prstGeom prst="ellipse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1594730" y="594955"/>
                <a:ext cx="602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730" y="594955"/>
                <a:ext cx="60260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>
            <a:spLocks/>
          </p:cNvSpPr>
          <p:nvPr/>
        </p:nvSpPr>
        <p:spPr>
          <a:xfrm>
            <a:off x="8390831" y="381000"/>
            <a:ext cx="914400" cy="914400"/>
          </a:xfrm>
          <a:prstGeom prst="ellipse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8474132" y="593063"/>
                <a:ext cx="7301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32" y="593063"/>
                <a:ext cx="73013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>
            <a:cxnSpLocks/>
            <a:stCxn id="48" idx="2"/>
            <a:endCxn id="52" idx="6"/>
          </p:cNvCxnSpPr>
          <p:nvPr/>
        </p:nvCxnSpPr>
        <p:spPr>
          <a:xfrm flipH="1">
            <a:off x="9305231" y="838200"/>
            <a:ext cx="609600" cy="0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77" idx="3"/>
          </p:cNvCxnSpPr>
          <p:nvPr/>
        </p:nvCxnSpPr>
        <p:spPr>
          <a:xfrm flipH="1">
            <a:off x="2006469" y="1161489"/>
            <a:ext cx="1225041" cy="778302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  <a:stCxn id="77" idx="5"/>
          </p:cNvCxnSpPr>
          <p:nvPr/>
        </p:nvCxnSpPr>
        <p:spPr>
          <a:xfrm>
            <a:off x="3878088" y="1161489"/>
            <a:ext cx="1195682" cy="962297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77" idx="4"/>
            <a:endCxn id="75" idx="0"/>
          </p:cNvCxnSpPr>
          <p:nvPr/>
        </p:nvCxnSpPr>
        <p:spPr>
          <a:xfrm flipH="1">
            <a:off x="3549770" y="1295400"/>
            <a:ext cx="5029" cy="654455"/>
          </a:xfrm>
          <a:prstGeom prst="line">
            <a:avLst/>
          </a:prstGeom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/>
          </p:cNvSpPr>
          <p:nvPr/>
        </p:nvSpPr>
        <p:spPr>
          <a:xfrm>
            <a:off x="1559739" y="194985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>
            <a:spLocks/>
          </p:cNvSpPr>
          <p:nvPr/>
        </p:nvSpPr>
        <p:spPr>
          <a:xfrm>
            <a:off x="3092570" y="194985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/>
          </p:cNvSpPr>
          <p:nvPr/>
        </p:nvSpPr>
        <p:spPr>
          <a:xfrm>
            <a:off x="4616570" y="1952281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/>
          </p:cNvSpPr>
          <p:nvPr/>
        </p:nvSpPr>
        <p:spPr>
          <a:xfrm>
            <a:off x="3097599" y="381000"/>
            <a:ext cx="914400" cy="914400"/>
          </a:xfrm>
          <a:prstGeom prst="ellipse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276600" y="594955"/>
                <a:ext cx="538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94955"/>
                <a:ext cx="53822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559739" y="20574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739" y="2057400"/>
                <a:ext cx="914400" cy="914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097599" y="2099212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99" y="2099212"/>
                <a:ext cx="914400" cy="914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4648200" y="2053337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3337"/>
                <a:ext cx="914400" cy="9144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2024128" y="2975039"/>
            <a:ext cx="337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Naïve Bayes Model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8382000" y="3005139"/>
            <a:ext cx="423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Hidden Markov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0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Double</dc:creator>
  <cp:lastModifiedBy>Double</cp:lastModifiedBy>
  <cp:revision>3</cp:revision>
  <dcterms:created xsi:type="dcterms:W3CDTF">2014-06-16T21:43:17Z</dcterms:created>
  <dcterms:modified xsi:type="dcterms:W3CDTF">2014-06-16T21:56:41Z</dcterms:modified>
</cp:coreProperties>
</file>