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B8F3"/>
    <a:srgbClr val="DDE7F3"/>
    <a:srgbClr val="EF0002"/>
    <a:srgbClr val="D98480"/>
    <a:srgbClr val="EB9BAC"/>
    <a:srgbClr val="D4D993"/>
    <a:srgbClr val="DCB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493"/>
  </p:normalViewPr>
  <p:slideViewPr>
    <p:cSldViewPr snapToGrid="0" snapToObjects="1">
      <p:cViewPr varScale="1">
        <p:scale>
          <a:sx n="130" d="100"/>
          <a:sy n="13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25C03-674E-844A-94BF-204FC18AC2F4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AEA4E-02A6-ED48-B8BE-4AF4E87C9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8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CAAE-2EBE-9040-A345-861AE36934E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2E8-E183-9342-B51A-8164DDE04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6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CAAE-2EBE-9040-A345-861AE36934E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2E8-E183-9342-B51A-8164DDE04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4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CAAE-2EBE-9040-A345-861AE36934E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2E8-E183-9342-B51A-8164DDE04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2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CAAE-2EBE-9040-A345-861AE36934E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2E8-E183-9342-B51A-8164DDE04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3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CAAE-2EBE-9040-A345-861AE36934E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2E8-E183-9342-B51A-8164DDE04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9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CAAE-2EBE-9040-A345-861AE36934E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2E8-E183-9342-B51A-8164DDE04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8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CAAE-2EBE-9040-A345-861AE36934E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2E8-E183-9342-B51A-8164DDE04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8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CAAE-2EBE-9040-A345-861AE36934E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2E8-E183-9342-B51A-8164DDE04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9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CAAE-2EBE-9040-A345-861AE36934E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2E8-E183-9342-B51A-8164DDE04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8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CAAE-2EBE-9040-A345-861AE36934E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2E8-E183-9342-B51A-8164DDE04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CAAE-2EBE-9040-A345-861AE36934E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2E8-E183-9342-B51A-8164DDE04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4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CAAE-2EBE-9040-A345-861AE36934EB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322E8-E183-9342-B51A-8164DDE04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8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17536"/>
              </p:ext>
            </p:extLst>
          </p:nvPr>
        </p:nvGraphicFramePr>
        <p:xfrm>
          <a:off x="1134543" y="2111474"/>
          <a:ext cx="1168401" cy="365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32283"/>
              </p:ext>
            </p:extLst>
          </p:nvPr>
        </p:nvGraphicFramePr>
        <p:xfrm>
          <a:off x="1134544" y="3145503"/>
          <a:ext cx="1168401" cy="365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8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2963341" y="1248420"/>
                <a:ext cx="1032926" cy="467358"/>
              </a:xfrm>
              <a:prstGeom prst="round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𝐿𝑆𝑇𝑀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341" y="1248420"/>
                <a:ext cx="1032926" cy="46735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24944" y="1316155"/>
                <a:ext cx="55233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44" y="1316155"/>
                <a:ext cx="552331" cy="553998"/>
              </a:xfrm>
              <a:prstGeom prst="rect">
                <a:avLst/>
              </a:prstGeom>
              <a:blipFill>
                <a:blip r:embed="rId3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 flipH="1">
                <a:off x="101614" y="2112039"/>
                <a:ext cx="13716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1614" y="2112039"/>
                <a:ext cx="137160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 flipH="1">
                <a:off x="16930" y="3179369"/>
                <a:ext cx="13885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930" y="3179369"/>
                <a:ext cx="138855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70231"/>
              </p:ext>
            </p:extLst>
          </p:nvPr>
        </p:nvGraphicFramePr>
        <p:xfrm>
          <a:off x="4572005" y="1303944"/>
          <a:ext cx="9235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886">
                  <a:extLst>
                    <a:ext uri="{9D8B030D-6E8A-4147-A177-3AD203B41FA5}">
                      <a16:colId xmlns:a16="http://schemas.microsoft.com/office/drawing/2014/main" val="1579986971"/>
                    </a:ext>
                  </a:extLst>
                </a:gridCol>
              </a:tblGrid>
              <a:tr h="3610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524159" y="1331468"/>
                <a:ext cx="5507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159" y="1331468"/>
                <a:ext cx="550728" cy="553998"/>
              </a:xfrm>
              <a:prstGeom prst="rect">
                <a:avLst/>
              </a:prstGeom>
              <a:blipFill>
                <a:blip r:embed="rId6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71279"/>
              </p:ext>
            </p:extLst>
          </p:nvPr>
        </p:nvGraphicFramePr>
        <p:xfrm>
          <a:off x="4577019" y="2092136"/>
          <a:ext cx="922076" cy="369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19">
                  <a:extLst>
                    <a:ext uri="{9D8B030D-6E8A-4147-A177-3AD203B41FA5}">
                      <a16:colId xmlns:a16="http://schemas.microsoft.com/office/drawing/2014/main" val="864001259"/>
                    </a:ext>
                  </a:extLst>
                </a:gridCol>
              </a:tblGrid>
              <a:tr h="3691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491525" y="2139484"/>
                <a:ext cx="7703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525" y="2139484"/>
                <a:ext cx="770339" cy="553998"/>
              </a:xfrm>
              <a:prstGeom prst="rect">
                <a:avLst/>
              </a:prstGeom>
              <a:blipFill>
                <a:blip r:embed="rId7"/>
                <a:stretch>
                  <a:fillRect l="-6557" r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42032"/>
              </p:ext>
            </p:extLst>
          </p:nvPr>
        </p:nvGraphicFramePr>
        <p:xfrm>
          <a:off x="4555073" y="3158073"/>
          <a:ext cx="9235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886">
                  <a:extLst>
                    <a:ext uri="{9D8B030D-6E8A-4147-A177-3AD203B41FA5}">
                      <a16:colId xmlns:a16="http://schemas.microsoft.com/office/drawing/2014/main" val="1871183701"/>
                    </a:ext>
                  </a:extLst>
                </a:gridCol>
              </a:tblGrid>
              <a:tr h="365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408685" y="2846159"/>
                <a:ext cx="11682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685" y="2846159"/>
                <a:ext cx="116820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420540" y="2762534"/>
                <a:ext cx="1378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540" y="2762534"/>
                <a:ext cx="137858" cy="307777"/>
              </a:xfrm>
              <a:prstGeom prst="rect">
                <a:avLst/>
              </a:prstGeom>
              <a:blipFill>
                <a:blip r:embed="rId9"/>
                <a:stretch>
                  <a:fillRect l="-33333" r="-33333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0669"/>
              </p:ext>
            </p:extLst>
          </p:nvPr>
        </p:nvGraphicFramePr>
        <p:xfrm>
          <a:off x="5474790" y="3158073"/>
          <a:ext cx="6949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481484" y="2832077"/>
                <a:ext cx="844268" cy="5802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84" y="2832077"/>
                <a:ext cx="844268" cy="5802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4032"/>
              </p:ext>
            </p:extLst>
          </p:nvPr>
        </p:nvGraphicFramePr>
        <p:xfrm>
          <a:off x="1134546" y="1333086"/>
          <a:ext cx="1141955" cy="365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3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7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Rounded Rectangle 48"/>
          <p:cNvSpPr/>
          <p:nvPr/>
        </p:nvSpPr>
        <p:spPr>
          <a:xfrm>
            <a:off x="5135925" y="4860132"/>
            <a:ext cx="455569" cy="43180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256989" y="4936342"/>
            <a:ext cx="254000" cy="26245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5632053" y="4929071"/>
                <a:ext cx="260969" cy="290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053" y="4929071"/>
                <a:ext cx="260969" cy="290079"/>
              </a:xfrm>
              <a:prstGeom prst="rect">
                <a:avLst/>
              </a:prstGeom>
              <a:blipFill>
                <a:blip r:embed="rId11"/>
                <a:stretch>
                  <a:fillRect l="-9091" r="-454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ounded Rectangle 36"/>
              <p:cNvSpPr/>
              <p:nvPr/>
            </p:nvSpPr>
            <p:spPr>
              <a:xfrm>
                <a:off x="2963344" y="2026804"/>
                <a:ext cx="1032926" cy="467358"/>
              </a:xfrm>
              <a:prstGeom prst="round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𝐿𝑆𝑇𝑀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ounded 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344" y="2026804"/>
                <a:ext cx="1032926" cy="467358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2970460" y="3096029"/>
                <a:ext cx="1032926" cy="467358"/>
              </a:xfrm>
              <a:prstGeom prst="round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𝐿𝑆𝑇𝑀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460" y="3096029"/>
                <a:ext cx="1032926" cy="467358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2455338" y="1502421"/>
            <a:ext cx="372533" cy="0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455341" y="2297738"/>
            <a:ext cx="372533" cy="0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3477091" y="1777311"/>
            <a:ext cx="0" cy="214692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455342" y="3331767"/>
            <a:ext cx="372533" cy="0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 flipH="1">
            <a:off x="3479825" y="2546002"/>
            <a:ext cx="0" cy="218928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114800" y="1502424"/>
            <a:ext cx="372533" cy="0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114803" y="2280808"/>
            <a:ext cx="372533" cy="0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110436" y="3351432"/>
            <a:ext cx="372533" cy="0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326" y="3577951"/>
            <a:ext cx="1474599" cy="1052410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cxnSpLocks/>
          </p:cNvCxnSpPr>
          <p:nvPr/>
        </p:nvCxnSpPr>
        <p:spPr>
          <a:xfrm flipH="1">
            <a:off x="5367056" y="4595663"/>
            <a:ext cx="0" cy="228600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74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14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DengXian</vt:lpstr>
      <vt:lpstr>Arial</vt:lpstr>
      <vt:lpstr>Calibri</vt:lpstr>
      <vt:lpstr>Calibri Light</vt:lpstr>
      <vt:lpstr>Cambria Math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Chen, Xinshi</cp:lastModifiedBy>
  <cp:revision>21</cp:revision>
  <cp:lastPrinted>2018-11-20T23:55:29Z</cp:lastPrinted>
  <dcterms:created xsi:type="dcterms:W3CDTF">2018-09-24T20:28:00Z</dcterms:created>
  <dcterms:modified xsi:type="dcterms:W3CDTF">2018-11-21T00:16:13Z</dcterms:modified>
</cp:coreProperties>
</file>