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/>
    <p:restoredTop sz="94697"/>
  </p:normalViewPr>
  <p:slideViewPr>
    <p:cSldViewPr snapToGrid="0" snapToObjects="1">
      <p:cViewPr>
        <p:scale>
          <a:sx n="85" d="100"/>
          <a:sy n="85" d="100"/>
        </p:scale>
        <p:origin x="-2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A2CDB-1F6A-4348-B89F-3FDCF59BD7B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59826-A024-DF4F-B291-16BFC306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9826-A024-DF4F-B291-16BFC3060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07D6-1479-D944-B227-155B470A3FB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B963-159C-6D45-A26A-2CE14713E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29732"/>
              </p:ext>
            </p:extLst>
          </p:nvPr>
        </p:nvGraphicFramePr>
        <p:xfrm>
          <a:off x="980914" y="4088820"/>
          <a:ext cx="290172" cy="11585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172"/>
              </a:tblGrid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33387"/>
              </p:ext>
            </p:extLst>
          </p:nvPr>
        </p:nvGraphicFramePr>
        <p:xfrm>
          <a:off x="2090986" y="430316"/>
          <a:ext cx="291674" cy="150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674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80846"/>
              </p:ext>
            </p:extLst>
          </p:nvPr>
        </p:nvGraphicFramePr>
        <p:xfrm>
          <a:off x="3402155" y="435734"/>
          <a:ext cx="291674" cy="150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674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04526"/>
              </p:ext>
            </p:extLst>
          </p:nvPr>
        </p:nvGraphicFramePr>
        <p:xfrm>
          <a:off x="4824648" y="430312"/>
          <a:ext cx="291674" cy="150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674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0298"/>
              </p:ext>
            </p:extLst>
          </p:nvPr>
        </p:nvGraphicFramePr>
        <p:xfrm>
          <a:off x="2036532" y="4088820"/>
          <a:ext cx="322316" cy="15032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2316"/>
              </a:tblGrid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97708"/>
              </p:ext>
            </p:extLst>
          </p:nvPr>
        </p:nvGraphicFramePr>
        <p:xfrm>
          <a:off x="3379238" y="4083560"/>
          <a:ext cx="322316" cy="15032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2316"/>
              </a:tblGrid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79884"/>
              </p:ext>
            </p:extLst>
          </p:nvPr>
        </p:nvGraphicFramePr>
        <p:xfrm>
          <a:off x="4850043" y="4083560"/>
          <a:ext cx="322316" cy="15032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2316"/>
              </a:tblGrid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075947" y="3093895"/>
            <a:ext cx="252093" cy="27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5" idx="0"/>
            <a:endCxn id="24" idx="2"/>
          </p:cNvCxnSpPr>
          <p:nvPr/>
        </p:nvCxnSpPr>
        <p:spPr>
          <a:xfrm flipV="1">
            <a:off x="1126000" y="3367202"/>
            <a:ext cx="1075994" cy="72161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0"/>
            <a:endCxn id="24" idx="2"/>
          </p:cNvCxnSpPr>
          <p:nvPr/>
        </p:nvCxnSpPr>
        <p:spPr>
          <a:xfrm flipV="1">
            <a:off x="2197690" y="3367202"/>
            <a:ext cx="4304" cy="72161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677667" y="3404676"/>
                <a:ext cx="1074846" cy="222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charset="0"/>
                        </a:rPr>
                        <m:t>𝑠</m:t>
                      </m:r>
                      <m:r>
                        <a:rPr lang="en-US" altLang="zh-CN" sz="1400" b="0" i="0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400" b="0" i="0" smtClean="0">
                          <a:latin typeface="Cambria Math" charset="0"/>
                        </a:rPr>
                        <m:t>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67" y="3404676"/>
                <a:ext cx="1074846" cy="222690"/>
              </a:xfrm>
              <a:prstGeom prst="rect">
                <a:avLst/>
              </a:prstGeom>
              <a:blipFill rotWithShape="0">
                <a:blip r:embed="rId3"/>
                <a:stretch>
                  <a:fillRect l="-5650" t="-22222" r="-5650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684706" y="2340113"/>
            <a:ext cx="10555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204575" y="2800034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6526" y="3088636"/>
            <a:ext cx="252093" cy="27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907761" y="3376137"/>
                <a:ext cx="1348574" cy="222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charset="0"/>
                        </a:rPr>
                        <m:t>𝑠</m:t>
                      </m:r>
                      <m:r>
                        <a:rPr lang="en-US" altLang="zh-CN" sz="1400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400" b="0" i="0" smtClean="0">
                          <a:latin typeface="Cambria Math" charset="0"/>
                        </a:rPr>
                        <m:t>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61" y="3376137"/>
                <a:ext cx="1348574" cy="222690"/>
              </a:xfrm>
              <a:prstGeom prst="rect">
                <a:avLst/>
              </a:prstGeom>
              <a:blipFill rotWithShape="0">
                <a:blip r:embed="rId4"/>
                <a:stretch>
                  <a:fillRect l="-3620" t="-22222" r="-407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3035285" y="2334854"/>
            <a:ext cx="10555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555154" y="2794775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0"/>
            <a:endCxn id="46" idx="2"/>
          </p:cNvCxnSpPr>
          <p:nvPr/>
        </p:nvCxnSpPr>
        <p:spPr>
          <a:xfrm flipV="1">
            <a:off x="1126000" y="3361943"/>
            <a:ext cx="2426573" cy="72687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0"/>
            <a:endCxn id="46" idx="2"/>
          </p:cNvCxnSpPr>
          <p:nvPr/>
        </p:nvCxnSpPr>
        <p:spPr>
          <a:xfrm flipV="1">
            <a:off x="3540396" y="3361943"/>
            <a:ext cx="12177" cy="7216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87468" y="3075493"/>
            <a:ext cx="252093" cy="27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496227" y="2321711"/>
            <a:ext cx="10555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016096" y="2781632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0"/>
            <a:endCxn id="58" idx="2"/>
          </p:cNvCxnSpPr>
          <p:nvPr/>
        </p:nvCxnSpPr>
        <p:spPr>
          <a:xfrm flipV="1">
            <a:off x="1126000" y="3348800"/>
            <a:ext cx="3887515" cy="74002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3" idx="0"/>
            <a:endCxn id="58" idx="2"/>
          </p:cNvCxnSpPr>
          <p:nvPr/>
        </p:nvCxnSpPr>
        <p:spPr>
          <a:xfrm flipV="1">
            <a:off x="5011201" y="3348800"/>
            <a:ext cx="2314" cy="7347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305950" y="3386274"/>
                <a:ext cx="1634742" cy="22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charset="0"/>
                        </a:rPr>
                        <m:t>𝑠</m:t>
                      </m:r>
                      <m:r>
                        <a:rPr lang="en-US" altLang="zh-CN" sz="1400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0" i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400" b="0" i="0" smtClean="0">
                          <a:latin typeface="Cambria Math" charset="0"/>
                        </a:rPr>
                        <m:t>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950" y="3386274"/>
                <a:ext cx="1634742" cy="222818"/>
              </a:xfrm>
              <a:prstGeom prst="rect">
                <a:avLst/>
              </a:prstGeom>
              <a:blipFill rotWithShape="0">
                <a:blip r:embed="rId5"/>
                <a:stretch>
                  <a:fillRect l="-1859" t="-18919" r="-1859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V="1">
            <a:off x="2222965" y="2045911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46" idx="1"/>
          </p:cNvCxnSpPr>
          <p:nvPr/>
        </p:nvCxnSpPr>
        <p:spPr>
          <a:xfrm rot="16200000" flipH="1">
            <a:off x="1851624" y="1650388"/>
            <a:ext cx="2105938" cy="104386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58" idx="1"/>
          </p:cNvCxnSpPr>
          <p:nvPr/>
        </p:nvCxnSpPr>
        <p:spPr>
          <a:xfrm>
            <a:off x="2369743" y="1182152"/>
            <a:ext cx="2517725" cy="2029995"/>
          </a:xfrm>
          <a:prstGeom prst="curvedConnector3">
            <a:avLst>
              <a:gd name="adj1" fmla="val 7035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7" idx="3"/>
            <a:endCxn id="58" idx="1"/>
          </p:cNvCxnSpPr>
          <p:nvPr/>
        </p:nvCxnSpPr>
        <p:spPr>
          <a:xfrm>
            <a:off x="3693829" y="1187574"/>
            <a:ext cx="1193639" cy="20245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49902" y="2040652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971427" y="2035393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965274" y="125975"/>
                <a:ext cx="5430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274" y="125975"/>
                <a:ext cx="54309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3323743" y="120717"/>
                <a:ext cx="4448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743" y="120717"/>
                <a:ext cx="444802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4753188" y="131224"/>
                <a:ext cx="384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88" y="131224"/>
                <a:ext cx="384657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5699023" y="2216721"/>
                <a:ext cx="3780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23" y="2216721"/>
                <a:ext cx="37800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172"/>
              </p:ext>
            </p:extLst>
          </p:nvPr>
        </p:nvGraphicFramePr>
        <p:xfrm>
          <a:off x="6623432" y="4097410"/>
          <a:ext cx="322316" cy="15032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2316"/>
              </a:tblGrid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051634" y="3400124"/>
                <a:ext cx="2050625" cy="226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charset="0"/>
                        </a:rPr>
                        <m:t>𝑠</m:t>
                      </m:r>
                      <m:r>
                        <a:rPr lang="en-US" altLang="zh-CN" sz="1400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…, </m:t>
                          </m:r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0" i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400" b="0" i="0" smtClean="0">
                          <a:latin typeface="Cambria Math" charset="0"/>
                        </a:rPr>
                        <m:t>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34" y="3400124"/>
                <a:ext cx="2050625" cy="226216"/>
              </a:xfrm>
              <a:prstGeom prst="rect">
                <a:avLst/>
              </a:prstGeom>
              <a:blipFill rotWithShape="0">
                <a:blip r:embed="rId10"/>
                <a:stretch>
                  <a:fillRect l="-2381" t="-21622" r="-2679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64963"/>
              </p:ext>
            </p:extLst>
          </p:nvPr>
        </p:nvGraphicFramePr>
        <p:xfrm>
          <a:off x="6587188" y="453505"/>
          <a:ext cx="291674" cy="150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674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6630358" y="3098686"/>
            <a:ext cx="271743" cy="27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6768697" y="2814764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733967" y="2058586"/>
            <a:ext cx="0" cy="28082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6515728" y="154417"/>
                <a:ext cx="3735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8" y="154417"/>
                <a:ext cx="373500" cy="5539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6219007" y="2334965"/>
            <a:ext cx="10555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cxnSp>
        <p:nvCxnSpPr>
          <p:cNvPr id="115" name="Straight Connector 114"/>
          <p:cNvCxnSpPr>
            <a:stCxn id="107" idx="0"/>
          </p:cNvCxnSpPr>
          <p:nvPr/>
        </p:nvCxnSpPr>
        <p:spPr>
          <a:xfrm flipH="1" flipV="1">
            <a:off x="6765127" y="3371993"/>
            <a:ext cx="19463" cy="7254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" idx="0"/>
          </p:cNvCxnSpPr>
          <p:nvPr/>
        </p:nvCxnSpPr>
        <p:spPr>
          <a:xfrm flipV="1">
            <a:off x="1126000" y="3385136"/>
            <a:ext cx="5648858" cy="70368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06" idx="2"/>
          </p:cNvCxnSpPr>
          <p:nvPr/>
        </p:nvCxnSpPr>
        <p:spPr>
          <a:xfrm rot="16200000" flipH="1">
            <a:off x="5975754" y="2498327"/>
            <a:ext cx="626093" cy="80154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16200000" flipH="1">
            <a:off x="5980246" y="2552633"/>
            <a:ext cx="677420" cy="60035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/>
          <p:nvPr/>
        </p:nvCxnSpPr>
        <p:spPr>
          <a:xfrm rot="16200000" flipH="1">
            <a:off x="5935543" y="2561632"/>
            <a:ext cx="677420" cy="60035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1011681" y="5292547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1" y="5292547"/>
                <a:ext cx="16504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094337" y="5615289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37" y="5615289"/>
                <a:ext cx="2815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3425415" y="559326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15" y="5593261"/>
                <a:ext cx="28687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4872770" y="557123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70" y="5571237"/>
                <a:ext cx="28687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6679548" y="5570349"/>
                <a:ext cx="296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48" y="5570349"/>
                <a:ext cx="29662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500" r="-8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9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2018-09-27T02:43:08Z</dcterms:created>
  <dcterms:modified xsi:type="dcterms:W3CDTF">2018-09-27T07:30:55Z</dcterms:modified>
</cp:coreProperties>
</file>