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13716000" cy="5394325"/>
  <p:notesSz cx="6858000" cy="9144000"/>
  <p:defaultTextStyle>
    <a:defPPr>
      <a:defRPr lang="zh-CN"/>
    </a:defPPr>
    <a:lvl1pPr marL="0" algn="l" defTabSz="738027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1pPr>
    <a:lvl2pPr marL="369014" algn="l" defTabSz="738027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2pPr>
    <a:lvl3pPr marL="738027" algn="l" defTabSz="738027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3pPr>
    <a:lvl4pPr marL="1107040" algn="l" defTabSz="738027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4pPr>
    <a:lvl5pPr marL="1476054" algn="l" defTabSz="738027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5pPr>
    <a:lvl6pPr marL="1845066" algn="l" defTabSz="738027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6pPr>
    <a:lvl7pPr marL="2214080" algn="l" defTabSz="738027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7pPr>
    <a:lvl8pPr marL="2583094" algn="l" defTabSz="738027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8pPr>
    <a:lvl9pPr marL="2952107" algn="l" defTabSz="738027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/>
    <p:restoredTop sz="94543"/>
  </p:normalViewPr>
  <p:slideViewPr>
    <p:cSldViewPr snapToGrid="0" snapToObjects="1">
      <p:cViewPr varScale="1">
        <p:scale>
          <a:sx n="88" d="100"/>
          <a:sy n="88" d="100"/>
        </p:scale>
        <p:origin x="20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882822"/>
            <a:ext cx="10287000" cy="1878024"/>
          </a:xfrm>
        </p:spPr>
        <p:txBody>
          <a:bodyPr anchor="b"/>
          <a:lstStyle>
            <a:lvl1pPr algn="ctr">
              <a:defRPr sz="47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833270"/>
            <a:ext cx="10287000" cy="1302379"/>
          </a:xfrm>
        </p:spPr>
        <p:txBody>
          <a:bodyPr/>
          <a:lstStyle>
            <a:lvl1pPr marL="0" indent="0" algn="ctr">
              <a:buNone/>
              <a:defRPr sz="1888"/>
            </a:lvl1pPr>
            <a:lvl2pPr marL="359634" indent="0" algn="ctr">
              <a:buNone/>
              <a:defRPr sz="1573"/>
            </a:lvl2pPr>
            <a:lvl3pPr marL="719267" indent="0" algn="ctr">
              <a:buNone/>
              <a:defRPr sz="1416"/>
            </a:lvl3pPr>
            <a:lvl4pPr marL="1078901" indent="0" algn="ctr">
              <a:buNone/>
              <a:defRPr sz="1259"/>
            </a:lvl4pPr>
            <a:lvl5pPr marL="1438534" indent="0" algn="ctr">
              <a:buNone/>
              <a:defRPr sz="1259"/>
            </a:lvl5pPr>
            <a:lvl6pPr marL="1798168" indent="0" algn="ctr">
              <a:buNone/>
              <a:defRPr sz="1259"/>
            </a:lvl6pPr>
            <a:lvl7pPr marL="2157801" indent="0" algn="ctr">
              <a:buNone/>
              <a:defRPr sz="1259"/>
            </a:lvl7pPr>
            <a:lvl8pPr marL="2517435" indent="0" algn="ctr">
              <a:buNone/>
              <a:defRPr sz="1259"/>
            </a:lvl8pPr>
            <a:lvl9pPr marL="2877068" indent="0" algn="ctr">
              <a:buNone/>
              <a:defRPr sz="125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43AE-C2EB-1942-BE6B-2BCE83CF1285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819F-7AD7-C847-82FC-E24179B4D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27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43AE-C2EB-1942-BE6B-2BCE83CF1285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819F-7AD7-C847-82FC-E24179B4D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03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287198"/>
            <a:ext cx="2957513" cy="45714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7198"/>
            <a:ext cx="8701088" cy="457144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43AE-C2EB-1942-BE6B-2BCE83CF1285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819F-7AD7-C847-82FC-E24179B4D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05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43AE-C2EB-1942-BE6B-2BCE83CF1285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819F-7AD7-C847-82FC-E24179B4D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64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344836"/>
            <a:ext cx="11830050" cy="2243889"/>
          </a:xfrm>
        </p:spPr>
        <p:txBody>
          <a:bodyPr anchor="b"/>
          <a:lstStyle>
            <a:lvl1pPr>
              <a:defRPr sz="47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3609953"/>
            <a:ext cx="11830050" cy="1180008"/>
          </a:xfrm>
        </p:spPr>
        <p:txBody>
          <a:bodyPr/>
          <a:lstStyle>
            <a:lvl1pPr marL="0" indent="0">
              <a:buNone/>
              <a:defRPr sz="1888">
                <a:solidFill>
                  <a:schemeClr val="tx1">
                    <a:tint val="75000"/>
                  </a:schemeClr>
                </a:solidFill>
              </a:defRPr>
            </a:lvl1pPr>
            <a:lvl2pPr marL="359634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2pPr>
            <a:lvl3pPr marL="719267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3pPr>
            <a:lvl4pPr marL="1078901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4pPr>
            <a:lvl5pPr marL="1438534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5pPr>
            <a:lvl6pPr marL="1798168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6pPr>
            <a:lvl7pPr marL="2157801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7pPr>
            <a:lvl8pPr marL="251743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8pPr>
            <a:lvl9pPr marL="2877068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43AE-C2EB-1942-BE6B-2BCE83CF1285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819F-7AD7-C847-82FC-E24179B4D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06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435989"/>
            <a:ext cx="5829300" cy="3422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435989"/>
            <a:ext cx="5829300" cy="3422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43AE-C2EB-1942-BE6B-2BCE83CF1285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819F-7AD7-C847-82FC-E24179B4D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9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87198"/>
            <a:ext cx="11830050" cy="1042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322359"/>
            <a:ext cx="5802510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970427"/>
            <a:ext cx="5802510" cy="28982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322359"/>
            <a:ext cx="5831087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970427"/>
            <a:ext cx="5831087" cy="28982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43AE-C2EB-1942-BE6B-2BCE83CF1285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819F-7AD7-C847-82FC-E24179B4D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8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43AE-C2EB-1942-BE6B-2BCE83CF1285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819F-7AD7-C847-82FC-E24179B4D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97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43AE-C2EB-1942-BE6B-2BCE83CF1285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819F-7AD7-C847-82FC-E24179B4D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66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59622"/>
            <a:ext cx="4423767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776683"/>
            <a:ext cx="6943725" cy="3833467"/>
          </a:xfrm>
        </p:spPr>
        <p:txBody>
          <a:bodyPr/>
          <a:lstStyle>
            <a:lvl1pPr>
              <a:defRPr sz="2517"/>
            </a:lvl1pPr>
            <a:lvl2pPr>
              <a:defRPr sz="2202"/>
            </a:lvl2pPr>
            <a:lvl3pPr>
              <a:defRPr sz="1888"/>
            </a:lvl3pPr>
            <a:lvl4pPr>
              <a:defRPr sz="1573"/>
            </a:lvl4pPr>
            <a:lvl5pPr>
              <a:defRPr sz="1573"/>
            </a:lvl5pPr>
            <a:lvl6pPr>
              <a:defRPr sz="1573"/>
            </a:lvl6pPr>
            <a:lvl7pPr>
              <a:defRPr sz="1573"/>
            </a:lvl7pPr>
            <a:lvl8pPr>
              <a:defRPr sz="1573"/>
            </a:lvl8pPr>
            <a:lvl9pPr>
              <a:defRPr sz="157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618298"/>
            <a:ext cx="4423767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43AE-C2EB-1942-BE6B-2BCE83CF1285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819F-7AD7-C847-82FC-E24179B4D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82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59622"/>
            <a:ext cx="4423767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776683"/>
            <a:ext cx="6943725" cy="3833467"/>
          </a:xfrm>
        </p:spPr>
        <p:txBody>
          <a:bodyPr anchor="t"/>
          <a:lstStyle>
            <a:lvl1pPr marL="0" indent="0">
              <a:buNone/>
              <a:defRPr sz="2517"/>
            </a:lvl1pPr>
            <a:lvl2pPr marL="359634" indent="0">
              <a:buNone/>
              <a:defRPr sz="2202"/>
            </a:lvl2pPr>
            <a:lvl3pPr marL="719267" indent="0">
              <a:buNone/>
              <a:defRPr sz="1888"/>
            </a:lvl3pPr>
            <a:lvl4pPr marL="1078901" indent="0">
              <a:buNone/>
              <a:defRPr sz="1573"/>
            </a:lvl4pPr>
            <a:lvl5pPr marL="1438534" indent="0">
              <a:buNone/>
              <a:defRPr sz="1573"/>
            </a:lvl5pPr>
            <a:lvl6pPr marL="1798168" indent="0">
              <a:buNone/>
              <a:defRPr sz="1573"/>
            </a:lvl6pPr>
            <a:lvl7pPr marL="2157801" indent="0">
              <a:buNone/>
              <a:defRPr sz="1573"/>
            </a:lvl7pPr>
            <a:lvl8pPr marL="2517435" indent="0">
              <a:buNone/>
              <a:defRPr sz="1573"/>
            </a:lvl8pPr>
            <a:lvl9pPr marL="2877068" indent="0">
              <a:buNone/>
              <a:defRPr sz="157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618298"/>
            <a:ext cx="4423767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43AE-C2EB-1942-BE6B-2BCE83CF1285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819F-7AD7-C847-82FC-E24179B4D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80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287198"/>
            <a:ext cx="11830050" cy="1042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435989"/>
            <a:ext cx="11830050" cy="34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4999740"/>
            <a:ext cx="3086100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43AE-C2EB-1942-BE6B-2BCE83CF1285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4999740"/>
            <a:ext cx="4629150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4999740"/>
            <a:ext cx="3086100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819F-7AD7-C847-82FC-E24179B4D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58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19267" rtl="0" eaLnBrk="1" latinLnBrk="0" hangingPunct="1">
        <a:lnSpc>
          <a:spcPct val="90000"/>
        </a:lnSpc>
        <a:spcBef>
          <a:spcPct val="0"/>
        </a:spcBef>
        <a:buNone/>
        <a:defRPr sz="34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817" indent="-179817" algn="l" defTabSz="71926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2" kern="1200">
          <a:solidFill>
            <a:schemeClr val="tx1"/>
          </a:solidFill>
          <a:latin typeface="+mn-lt"/>
          <a:ea typeface="+mn-ea"/>
          <a:cs typeface="+mn-cs"/>
        </a:defRPr>
      </a:lvl1pPr>
      <a:lvl2pPr marL="539450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8" kern="1200">
          <a:solidFill>
            <a:schemeClr val="tx1"/>
          </a:solidFill>
          <a:latin typeface="+mn-lt"/>
          <a:ea typeface="+mn-ea"/>
          <a:cs typeface="+mn-cs"/>
        </a:defRPr>
      </a:lvl2pPr>
      <a:lvl3pPr marL="8990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3" kern="1200">
          <a:solidFill>
            <a:schemeClr val="tx1"/>
          </a:solidFill>
          <a:latin typeface="+mn-lt"/>
          <a:ea typeface="+mn-ea"/>
          <a:cs typeface="+mn-cs"/>
        </a:defRPr>
      </a:lvl3pPr>
      <a:lvl4pPr marL="1258717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183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779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37618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6972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56885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596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19267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789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385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7981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578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17435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770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tiff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D50DE0CB-7D14-0042-B739-ED7FCCC02DCE}"/>
              </a:ext>
            </a:extLst>
          </p:cNvPr>
          <p:cNvGrpSpPr/>
          <p:nvPr/>
        </p:nvGrpSpPr>
        <p:grpSpPr>
          <a:xfrm>
            <a:off x="0" y="3132473"/>
            <a:ext cx="2600392" cy="2289440"/>
            <a:chOff x="293153" y="3354420"/>
            <a:chExt cx="2600392" cy="228944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396132A-F8C0-334C-96B4-D4EF43554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032" y="3354420"/>
              <a:ext cx="2295663" cy="1501383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C7593B-8C4D-0D41-8A34-F02BBB69BB46}"/>
                </a:ext>
              </a:extLst>
            </p:cNvPr>
            <p:cNvSpPr txBox="1"/>
            <p:nvPr/>
          </p:nvSpPr>
          <p:spPr>
            <a:xfrm>
              <a:off x="293153" y="5120640"/>
              <a:ext cx="2600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" pitchFamily="2" charset="0"/>
                  <a:cs typeface="Arial" panose="020B0604020202020204" pitchFamily="34" charset="0"/>
                </a:rPr>
                <a:t>available articles</a:t>
              </a:r>
              <a:endParaRPr kumimoji="1" lang="zh-CN" altLang="en-US" sz="2800" dirty="0"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60769538-5771-E346-ACEA-3AD6480E0289}"/>
              </a:ext>
            </a:extLst>
          </p:cNvPr>
          <p:cNvCxnSpPr>
            <a:cxnSpLocks/>
          </p:cNvCxnSpPr>
          <p:nvPr/>
        </p:nvCxnSpPr>
        <p:spPr>
          <a:xfrm flipH="1" flipV="1">
            <a:off x="2402358" y="3938643"/>
            <a:ext cx="901570" cy="11826"/>
          </a:xfrm>
          <a:prstGeom prst="straightConnector1">
            <a:avLst/>
          </a:prstGeom>
          <a:ln w="41275">
            <a:solidFill>
              <a:srgbClr val="2C98AD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3964927D-7C27-C54B-8384-2A40F94594CC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151786" y="2505051"/>
            <a:ext cx="0" cy="608967"/>
          </a:xfrm>
          <a:prstGeom prst="straightConnector1">
            <a:avLst/>
          </a:prstGeom>
          <a:ln w="41275">
            <a:solidFill>
              <a:srgbClr val="2C98AD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649CE4C0-E55A-E742-AFC7-1926EDB7B206}"/>
              </a:ext>
            </a:extLst>
          </p:cNvPr>
          <p:cNvCxnSpPr>
            <a:cxnSpLocks/>
          </p:cNvCxnSpPr>
          <p:nvPr/>
        </p:nvCxnSpPr>
        <p:spPr>
          <a:xfrm flipH="1" flipV="1">
            <a:off x="4921182" y="3948795"/>
            <a:ext cx="853565" cy="1674"/>
          </a:xfrm>
          <a:prstGeom prst="straightConnector1">
            <a:avLst/>
          </a:prstGeom>
          <a:ln w="41275">
            <a:solidFill>
              <a:srgbClr val="2C98AD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2F3ABD57-F37F-494A-9A74-D1C7CF381C43}"/>
              </a:ext>
            </a:extLst>
          </p:cNvPr>
          <p:cNvCxnSpPr>
            <a:cxnSpLocks/>
          </p:cNvCxnSpPr>
          <p:nvPr/>
        </p:nvCxnSpPr>
        <p:spPr>
          <a:xfrm flipH="1" flipV="1">
            <a:off x="7224651" y="3936819"/>
            <a:ext cx="860620" cy="1827"/>
          </a:xfrm>
          <a:prstGeom prst="straightConnector1">
            <a:avLst/>
          </a:prstGeom>
          <a:ln w="34925">
            <a:solidFill>
              <a:schemeClr val="accent2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39F1896D-E2E7-DE4B-8273-34D2CB4DE65D}"/>
              </a:ext>
            </a:extLst>
          </p:cNvPr>
          <p:cNvCxnSpPr>
            <a:cxnSpLocks/>
          </p:cNvCxnSpPr>
          <p:nvPr/>
        </p:nvCxnSpPr>
        <p:spPr>
          <a:xfrm flipH="1" flipV="1">
            <a:off x="5730690" y="2528048"/>
            <a:ext cx="2278359" cy="1254023"/>
          </a:xfrm>
          <a:prstGeom prst="straightConnector1">
            <a:avLst/>
          </a:prstGeom>
          <a:ln w="34925">
            <a:solidFill>
              <a:schemeClr val="accent2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>
            <a:extLst>
              <a:ext uri="{FF2B5EF4-FFF2-40B4-BE49-F238E27FC236}">
                <a16:creationId xmlns:a16="http://schemas.microsoft.com/office/drawing/2014/main" id="{120D9858-7933-F444-B6FF-1D592B9D4FB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29714" y="401961"/>
            <a:ext cx="2092936" cy="4076368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FB296126-3B8F-8242-829A-5ECD94582E46}"/>
              </a:ext>
            </a:extLst>
          </p:cNvPr>
          <p:cNvCxnSpPr>
            <a:cxnSpLocks/>
          </p:cNvCxnSpPr>
          <p:nvPr/>
        </p:nvCxnSpPr>
        <p:spPr>
          <a:xfrm flipH="1">
            <a:off x="9162393" y="3958757"/>
            <a:ext cx="919399" cy="0"/>
          </a:xfrm>
          <a:prstGeom prst="straightConnector1">
            <a:avLst/>
          </a:prstGeom>
          <a:ln w="34925">
            <a:solidFill>
              <a:schemeClr val="accent2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C5342A-435F-AD45-A7DD-8D9B6D8A430F}"/>
              </a:ext>
            </a:extLst>
          </p:cNvPr>
          <p:cNvGrpSpPr/>
          <p:nvPr/>
        </p:nvGrpSpPr>
        <p:grpSpPr>
          <a:xfrm>
            <a:off x="2309425" y="34627"/>
            <a:ext cx="4386362" cy="2560337"/>
            <a:chOff x="4844287" y="565321"/>
            <a:chExt cx="4386362" cy="2560337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E3697E5F-4386-524D-85DE-FEFBEEE6FDBC}"/>
                </a:ext>
              </a:extLst>
            </p:cNvPr>
            <p:cNvGrpSpPr/>
            <p:nvPr/>
          </p:nvGrpSpPr>
          <p:grpSpPr>
            <a:xfrm>
              <a:off x="5146115" y="565321"/>
              <a:ext cx="3333093" cy="2060338"/>
              <a:chOff x="4487747" y="565321"/>
              <a:chExt cx="3333093" cy="2060338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5BF9BA13-997B-3C45-9170-3AD197CF6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5521" y="565321"/>
                <a:ext cx="733110" cy="375796"/>
              </a:xfrm>
              <a:prstGeom prst="rect">
                <a:avLst/>
              </a:prstGeom>
            </p:spPr>
          </p:pic>
          <p:sp>
            <p:nvSpPr>
              <p:cNvPr id="34" name="左大括号 33">
                <a:extLst>
                  <a:ext uri="{FF2B5EF4-FFF2-40B4-BE49-F238E27FC236}">
                    <a16:creationId xmlns:a16="http://schemas.microsoft.com/office/drawing/2014/main" id="{0060E639-5C11-ED4E-9753-6D2B7AE8A28B}"/>
                  </a:ext>
                </a:extLst>
              </p:cNvPr>
              <p:cNvSpPr/>
              <p:nvPr/>
            </p:nvSpPr>
            <p:spPr>
              <a:xfrm rot="5400000">
                <a:off x="6193873" y="-373936"/>
                <a:ext cx="306399" cy="2947535"/>
              </a:xfrm>
              <a:prstGeom prst="leftBrace">
                <a:avLst>
                  <a:gd name="adj1" fmla="val 50291"/>
                  <a:gd name="adj2" fmla="val 51701"/>
                </a:avLst>
              </a:prstGeom>
              <a:ln w="25400">
                <a:solidFill>
                  <a:schemeClr val="tx1"/>
                </a:solidFill>
                <a:head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左大括号 34">
                <a:extLst>
                  <a:ext uri="{FF2B5EF4-FFF2-40B4-BE49-F238E27FC236}">
                    <a16:creationId xmlns:a16="http://schemas.microsoft.com/office/drawing/2014/main" id="{2155FC21-D0FE-6043-92DB-F8C9266AF7A6}"/>
                  </a:ext>
                </a:extLst>
              </p:cNvPr>
              <p:cNvSpPr/>
              <p:nvPr/>
            </p:nvSpPr>
            <p:spPr>
              <a:xfrm rot="16200000">
                <a:off x="5798306" y="1262751"/>
                <a:ext cx="277508" cy="2448307"/>
              </a:xfrm>
              <a:prstGeom prst="leftBrace">
                <a:avLst>
                  <a:gd name="adj1" fmla="val 50291"/>
                  <a:gd name="adj2" fmla="val 51701"/>
                </a:avLst>
              </a:prstGeom>
              <a:ln w="25400">
                <a:solidFill>
                  <a:schemeClr val="tx1"/>
                </a:solidFill>
                <a:head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C192542F-5A0A-0540-B052-924AAFD3050F}"/>
                  </a:ext>
                </a:extLst>
              </p:cNvPr>
              <p:cNvGrpSpPr/>
              <p:nvPr/>
            </p:nvGrpSpPr>
            <p:grpSpPr>
              <a:xfrm>
                <a:off x="4487747" y="1301664"/>
                <a:ext cx="2936050" cy="1007842"/>
                <a:chOff x="3874503" y="1319199"/>
                <a:chExt cx="2936050" cy="1007842"/>
              </a:xfrm>
            </p:grpSpPr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35741C64-6DFD-414F-926F-5D1F4D16D7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802" t="6513" r="14801" b="6513"/>
                <a:stretch/>
              </p:blipFill>
              <p:spPr>
                <a:xfrm>
                  <a:off x="3874503" y="1319199"/>
                  <a:ext cx="841555" cy="1000895"/>
                </a:xfrm>
                <a:prstGeom prst="rect">
                  <a:avLst/>
                </a:prstGeom>
              </p:spPr>
            </p:pic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DFDB7913-E2EA-4241-A256-74D16853E2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802" t="6513" r="14801" b="6513"/>
                <a:stretch/>
              </p:blipFill>
              <p:spPr>
                <a:xfrm>
                  <a:off x="4711686" y="1326146"/>
                  <a:ext cx="841555" cy="1000895"/>
                </a:xfrm>
                <a:prstGeom prst="rect">
                  <a:avLst/>
                </a:prstGeom>
              </p:spPr>
            </p:pic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3F8409CA-EF56-754E-B80D-8A202386A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802" t="6513" r="14801" b="6513"/>
                <a:stretch/>
              </p:blipFill>
              <p:spPr>
                <a:xfrm>
                  <a:off x="5968998" y="1326146"/>
                  <a:ext cx="841555" cy="1000895"/>
                </a:xfrm>
                <a:prstGeom prst="rect">
                  <a:avLst/>
                </a:prstGeom>
              </p:spPr>
            </p:pic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B666FEE-BBEA-F043-826D-75072A101AEC}"/>
                    </a:ext>
                  </a:extLst>
                </p:cNvPr>
                <p:cNvSpPr txBox="1"/>
                <p:nvPr/>
              </p:nvSpPr>
              <p:spPr>
                <a:xfrm>
                  <a:off x="5519880" y="1610840"/>
                  <a:ext cx="4395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800" b="1" dirty="0"/>
                    <a:t>…</a:t>
                  </a:r>
                  <a:endParaRPr kumimoji="1" lang="zh-CN" altLang="en-US" sz="2800" b="1" dirty="0"/>
                </a:p>
              </p:txBody>
            </p:sp>
          </p:grp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5F4DFAD2-B456-0E42-B8E9-B771EC4504A8}"/>
                </a:ext>
              </a:extLst>
            </p:cNvPr>
            <p:cNvGrpSpPr/>
            <p:nvPr/>
          </p:nvGrpSpPr>
          <p:grpSpPr>
            <a:xfrm>
              <a:off x="4844287" y="2588428"/>
              <a:ext cx="4237170" cy="537230"/>
              <a:chOff x="4131055" y="2606716"/>
              <a:chExt cx="4237170" cy="537230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1CAACE3C-0178-8249-9DD2-705BD3A01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4818" y="2643556"/>
                <a:ext cx="403574" cy="375198"/>
              </a:xfrm>
              <a:prstGeom prst="rect">
                <a:avLst/>
              </a:prstGeom>
            </p:spPr>
          </p:pic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32FF0C71-8DE2-6D4F-9783-7F04CCC0EB92}"/>
                  </a:ext>
                </a:extLst>
              </p:cNvPr>
              <p:cNvGrpSpPr/>
              <p:nvPr/>
            </p:nvGrpSpPr>
            <p:grpSpPr>
              <a:xfrm>
                <a:off x="4131055" y="2606716"/>
                <a:ext cx="4237170" cy="537230"/>
                <a:chOff x="4131055" y="2606716"/>
                <a:chExt cx="4237170" cy="537230"/>
              </a:xfrm>
            </p:grpSpPr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F91083E-AC53-8B41-9349-60497D3498CE}"/>
                    </a:ext>
                  </a:extLst>
                </p:cNvPr>
                <p:cNvSpPr txBox="1"/>
                <p:nvPr/>
              </p:nvSpPr>
              <p:spPr>
                <a:xfrm>
                  <a:off x="5312452" y="2620726"/>
                  <a:ext cx="30557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800" dirty="0">
                      <a:latin typeface="Times" pitchFamily="2" charset="0"/>
                      <a:cs typeface="Arial" panose="020B0604020202020204" pitchFamily="34" charset="0"/>
                    </a:rPr>
                    <a:t>: user’s past choices</a:t>
                  </a:r>
                  <a:endParaRPr kumimoji="1" lang="zh-CN" altLang="en-US" sz="3200" i="1" dirty="0">
                    <a:latin typeface="Times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BD033ECC-D074-0A4E-BB37-D0AB19ACD7D9}"/>
                    </a:ext>
                  </a:extLst>
                </p:cNvPr>
                <p:cNvSpPr txBox="1"/>
                <p:nvPr/>
              </p:nvSpPr>
              <p:spPr>
                <a:xfrm>
                  <a:off x="4131055" y="2606716"/>
                  <a:ext cx="8402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800" dirty="0">
                      <a:latin typeface="Times" pitchFamily="2" charset="0"/>
                      <a:cs typeface="Arial" panose="020B0604020202020204" pitchFamily="34" charset="0"/>
                    </a:rPr>
                    <a:t>state</a:t>
                  </a:r>
                  <a:endParaRPr kumimoji="1" lang="zh-CN" altLang="en-US" sz="2800" dirty="0">
                    <a:latin typeface="Times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0030327E-24E2-304E-A93B-BE940695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9445" y="1263163"/>
              <a:ext cx="1111204" cy="1111204"/>
            </a:xfrm>
            <a:prstGeom prst="rect">
              <a:avLst/>
            </a:prstGeom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CE5B2E7-F98D-5C44-9EF8-8622BBB1B5F5}"/>
              </a:ext>
            </a:extLst>
          </p:cNvPr>
          <p:cNvGrpSpPr/>
          <p:nvPr/>
        </p:nvGrpSpPr>
        <p:grpSpPr>
          <a:xfrm>
            <a:off x="9638596" y="3413464"/>
            <a:ext cx="2060308" cy="2008453"/>
            <a:chOff x="10663269" y="3635407"/>
            <a:chExt cx="2060308" cy="2008453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F889197F-2A80-C644-A982-453ACBED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3730" y="3635407"/>
              <a:ext cx="1130618" cy="1130618"/>
            </a:xfrm>
            <a:prstGeom prst="rect">
              <a:avLst/>
            </a:prstGeom>
          </p:spPr>
        </p:pic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80F902A-A5DB-2F41-B3D2-A074666AB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73730" y="4772108"/>
              <a:ext cx="1335630" cy="499301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D420C00-C0AB-0446-B79D-87D2EEA287A8}"/>
                </a:ext>
              </a:extLst>
            </p:cNvPr>
            <p:cNvSpPr txBox="1"/>
            <p:nvPr/>
          </p:nvSpPr>
          <p:spPr>
            <a:xfrm>
              <a:off x="10663269" y="5120640"/>
              <a:ext cx="20603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" pitchFamily="2" charset="0"/>
                  <a:cs typeface="Arial" panose="020B0604020202020204" pitchFamily="34" charset="0"/>
                </a:rPr>
                <a:t>user’s choice</a:t>
              </a:r>
              <a:endParaRPr kumimoji="1" lang="zh-CN" altLang="en-US" sz="2800" dirty="0"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074A9BF-578A-214A-9B06-FE39B7285481}"/>
              </a:ext>
            </a:extLst>
          </p:cNvPr>
          <p:cNvGrpSpPr/>
          <p:nvPr/>
        </p:nvGrpSpPr>
        <p:grpSpPr>
          <a:xfrm>
            <a:off x="5654935" y="3170876"/>
            <a:ext cx="1707519" cy="2251041"/>
            <a:chOff x="6185828" y="3392819"/>
            <a:chExt cx="1707519" cy="225104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0CB01A8-6620-C648-8196-A433D2C24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23314" y="3392819"/>
              <a:ext cx="1670033" cy="141565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A1DFE5E-61FA-C14A-BABE-A35372954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37091" y="4846320"/>
              <a:ext cx="1251328" cy="365954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BAE5A14-994B-6E4C-9C2E-28747F59E301}"/>
                </a:ext>
              </a:extLst>
            </p:cNvPr>
            <p:cNvSpPr txBox="1"/>
            <p:nvPr/>
          </p:nvSpPr>
          <p:spPr>
            <a:xfrm>
              <a:off x="6185828" y="5120640"/>
              <a:ext cx="17075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" pitchFamily="2" charset="0"/>
                  <a:cs typeface="Arial" panose="020B0604020202020204" pitchFamily="34" charset="0"/>
                </a:rPr>
                <a:t>display set</a:t>
              </a:r>
              <a:endParaRPr kumimoji="1" lang="zh-CN" altLang="en-US" sz="2800" dirty="0"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94D9EB4E-B058-7E46-AC7B-EB3A0E5E0BE8}"/>
              </a:ext>
            </a:extLst>
          </p:cNvPr>
          <p:cNvSpPr txBox="1"/>
          <p:nvPr/>
        </p:nvSpPr>
        <p:spPr>
          <a:xfrm>
            <a:off x="7569640" y="947302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" pitchFamily="2" charset="0"/>
                <a:cs typeface="Arial" panose="020B0604020202020204" pitchFamily="34" charset="0"/>
              </a:rPr>
              <a:t>state updated</a:t>
            </a:r>
            <a:endParaRPr kumimoji="1" lang="zh-CN" altLang="en-US" sz="2800" dirty="0">
              <a:latin typeface="Times" pitchFamily="2" charset="0"/>
              <a:cs typeface="Arial" panose="020B0604020202020204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9C2C470-1E51-EB49-A110-1CC5AAA51247}"/>
              </a:ext>
            </a:extLst>
          </p:cNvPr>
          <p:cNvGrpSpPr/>
          <p:nvPr/>
        </p:nvGrpSpPr>
        <p:grpSpPr>
          <a:xfrm>
            <a:off x="3396461" y="3114018"/>
            <a:ext cx="1470361" cy="2307899"/>
            <a:chOff x="3689610" y="3335961"/>
            <a:chExt cx="1470361" cy="2307899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0635F265-95B4-7B4A-9D7F-06B310E8B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29907" y="3335961"/>
              <a:ext cx="1430064" cy="1430064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7A8B7B4-D263-AD4B-B16A-F439E9068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89610" y="4828032"/>
              <a:ext cx="1460227" cy="459265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A8F8ACF-138B-344D-BAAA-62047C9AC8DF}"/>
                </a:ext>
              </a:extLst>
            </p:cNvPr>
            <p:cNvSpPr txBox="1"/>
            <p:nvPr/>
          </p:nvSpPr>
          <p:spPr>
            <a:xfrm>
              <a:off x="3806705" y="5120640"/>
              <a:ext cx="1180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Hans" sz="2800" dirty="0">
                  <a:latin typeface="Times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2800" dirty="0"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16C6A47-7242-164C-A778-D285FF7A14EC}"/>
              </a:ext>
            </a:extLst>
          </p:cNvPr>
          <p:cNvCxnSpPr>
            <a:cxnSpLocks/>
          </p:cNvCxnSpPr>
          <p:nvPr/>
        </p:nvCxnSpPr>
        <p:spPr>
          <a:xfrm flipH="1" flipV="1">
            <a:off x="11064910" y="3880124"/>
            <a:ext cx="64008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D9191909-9B83-2A40-83AA-6AE00B95A7BF}"/>
              </a:ext>
            </a:extLst>
          </p:cNvPr>
          <p:cNvCxnSpPr>
            <a:cxnSpLocks/>
          </p:cNvCxnSpPr>
          <p:nvPr/>
        </p:nvCxnSpPr>
        <p:spPr>
          <a:xfrm flipH="1" flipV="1">
            <a:off x="11065242" y="4074281"/>
            <a:ext cx="640080" cy="0"/>
          </a:xfrm>
          <a:prstGeom prst="straightConnector1">
            <a:avLst/>
          </a:prstGeom>
          <a:ln w="28575">
            <a:solidFill>
              <a:srgbClr val="2C98AD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D69B6B3-384B-584E-B49E-A3F4B1B2C5F3}"/>
              </a:ext>
            </a:extLst>
          </p:cNvPr>
          <p:cNvGrpSpPr/>
          <p:nvPr/>
        </p:nvGrpSpPr>
        <p:grpSpPr>
          <a:xfrm>
            <a:off x="11739099" y="3561820"/>
            <a:ext cx="1890335" cy="915193"/>
            <a:chOff x="11924446" y="3657600"/>
            <a:chExt cx="1890335" cy="915193"/>
          </a:xfrm>
        </p:grpSpPr>
        <p:sp>
          <p:nvSpPr>
            <p:cNvPr id="81" name="圆角矩形 80">
              <a:extLst>
                <a:ext uri="{FF2B5EF4-FFF2-40B4-BE49-F238E27FC236}">
                  <a16:creationId xmlns:a16="http://schemas.microsoft.com/office/drawing/2014/main" id="{75745EA3-FC98-8143-9DEF-27A526F92095}"/>
                </a:ext>
              </a:extLst>
            </p:cNvPr>
            <p:cNvSpPr/>
            <p:nvPr/>
          </p:nvSpPr>
          <p:spPr>
            <a:xfrm>
              <a:off x="11924446" y="3657600"/>
              <a:ext cx="1890335" cy="8371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65000"/>
              </a:schemeClr>
            </a:solidFill>
            <a:ln w="38100">
              <a:solidFill>
                <a:srgbClr val="2C9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F6DF9A2-D6A8-1241-B5F5-9EC095BEC20C}"/>
                </a:ext>
              </a:extLst>
            </p:cNvPr>
            <p:cNvSpPr txBox="1"/>
            <p:nvPr/>
          </p:nvSpPr>
          <p:spPr>
            <a:xfrm>
              <a:off x="12309993" y="4048487"/>
              <a:ext cx="1320410" cy="52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" pitchFamily="2" charset="0"/>
                  <a:cs typeface="Arial" panose="020B0604020202020204" pitchFamily="34" charset="0"/>
                </a:rPr>
                <a:t>reward</a:t>
              </a:r>
              <a:endParaRPr kumimoji="1" lang="zh-CN" altLang="en-US" sz="2800" dirty="0"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B8FD7AD-CDD5-504F-A507-8A6FDCA07525}"/>
              </a:ext>
            </a:extLst>
          </p:cNvPr>
          <p:cNvGrpSpPr/>
          <p:nvPr/>
        </p:nvGrpSpPr>
        <p:grpSpPr>
          <a:xfrm>
            <a:off x="7738396" y="3079436"/>
            <a:ext cx="1718492" cy="2342481"/>
            <a:chOff x="7738396" y="3079436"/>
            <a:chExt cx="1718492" cy="234248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75C7131-F9D8-F745-9430-FDC2090C1798}"/>
                </a:ext>
              </a:extLst>
            </p:cNvPr>
            <p:cNvGrpSpPr/>
            <p:nvPr/>
          </p:nvGrpSpPr>
          <p:grpSpPr>
            <a:xfrm>
              <a:off x="7738396" y="3079436"/>
              <a:ext cx="1700204" cy="2342481"/>
              <a:chOff x="8616765" y="3301379"/>
              <a:chExt cx="1700204" cy="2342481"/>
            </a:xfrm>
          </p:grpSpPr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A0136838-7A55-8E4C-8B4C-E628385734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513" t="3210" r="2914" b="69057"/>
              <a:stretch/>
            </p:blipFill>
            <p:spPr>
              <a:xfrm>
                <a:off x="8616765" y="3301379"/>
                <a:ext cx="1700204" cy="1607466"/>
              </a:xfrm>
              <a:prstGeom prst="rect">
                <a:avLst/>
              </a:prstGeom>
            </p:spPr>
          </p:pic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FFE6EA3-6B77-AC42-81EC-C76229F4D6BB}"/>
                  </a:ext>
                </a:extLst>
              </p:cNvPr>
              <p:cNvSpPr txBox="1"/>
              <p:nvPr/>
            </p:nvSpPr>
            <p:spPr>
              <a:xfrm>
                <a:off x="9135117" y="5120640"/>
                <a:ext cx="7825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latin typeface="Times" pitchFamily="2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zh-Hans" sz="2800" dirty="0">
                    <a:latin typeface="Times" pitchFamily="2" charset="0"/>
                    <a:cs typeface="Arial" panose="020B0604020202020204" pitchFamily="34" charset="0"/>
                  </a:rPr>
                  <a:t>r</a:t>
                </a:r>
                <a:endParaRPr kumimoji="1" lang="zh-CN" altLang="en-US" sz="2800" dirty="0"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C5169382-43C9-C543-AB20-6BFE363F4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79869" y="4591161"/>
              <a:ext cx="1577019" cy="456259"/>
            </a:xfrm>
            <a:prstGeom prst="rect">
              <a:avLst/>
            </a:prstGeom>
          </p:spPr>
        </p:pic>
      </p:grpSp>
      <p:pic>
        <p:nvPicPr>
          <p:cNvPr id="85" name="图片 84">
            <a:extLst>
              <a:ext uri="{FF2B5EF4-FFF2-40B4-BE49-F238E27FC236}">
                <a16:creationId xmlns:a16="http://schemas.microsoft.com/office/drawing/2014/main" id="{7572BA66-89D7-BA40-8114-1661DA2E70BE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35023" y="3691018"/>
            <a:ext cx="1734134" cy="3769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E474DC5-0CB9-C84F-AC66-86EB6734F1F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3957" y="4590362"/>
            <a:ext cx="1168400" cy="3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17</Words>
  <Application>Microsoft Macintosh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 Xinshi</dc:creator>
  <cp:lastModifiedBy>Chen, Xinshi</cp:lastModifiedBy>
  <cp:revision>17</cp:revision>
  <cp:lastPrinted>2018-09-27T05:40:00Z</cp:lastPrinted>
  <dcterms:created xsi:type="dcterms:W3CDTF">2018-09-27T01:26:12Z</dcterms:created>
  <dcterms:modified xsi:type="dcterms:W3CDTF">2018-11-20T22:53:31Z</dcterms:modified>
</cp:coreProperties>
</file>