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799" autoAdjust="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5:18:00.2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261 213 2120,'-10'5'5744,"-17"6"-5436,21-11-290,1 1-1,-1 1 0,1-1 0,0 1 1,-1 0-1,1 0 0,0 0 0,0 1 0,0 0 1,0 0-1,1 0 0,-1 0 0,1 1 1,0 0-1,0 0 0,0 0 0,1 0 0,-1 1 1,1-1-1,0 1 0,0 0 0,0 0 1,-1 6-1,3-10-2,1 1 0,-1-1 0,1 0 0,0 0 1,-1 0-1,1 0 0,0 1 0,0-1 0,0 0 0,0 0 1,0 1-1,0-1 0,0 0 0,1 0 0,-1 0 0,0 1 0,1-1 1,-1 0-1,1 0 0,-1 0 0,1 0 0,-1 0 0,1 0 1,0 0-1,0 0 0,1 1 0,0 0-22,0-1 1,0 0-1,0 0 1,0 1-1,1-2 1,-1 1-1,0 0 1,1 0-1,-1-1 1,1 0-1,-1 1 0,5-1 1,0 0 107,1 0 1,-1-1-1,0 0 0,1 0 1,-1 0-1,0-1 0,0 0 1,0-1-1,9-4 0,-10 3-76,40-26-115,-44 28 86,0 0-1,0 1 1,0-1-1,0 0 1,0 0-1,-1 0 1,1-1-1,0 1 1,-1 0-1,0 0 1,1-1-1,-1 1 0,0-1 1,0 1-1,-1-1 1,1 0-1,0-2 1,-1 3-5,-1 1 1,1 0-1,-1 0 1,1-1-1,-1 1 1,0 0-1,0 0 1,1 0-1,-1 0 1,0 0-1,0 0 1,0 0-1,0 0 1,0 0-1,0 0 1,-1 1-1,1-1 0,0 0 1,0 1-1,0-1 1,-1 1-1,1-1 1,0 1-1,-1 0 1,1-1-1,-3 1 1,-29-4 288,-41 10-78,75-11-57,1 0 203,-15 8-473,9-2 126,-1 0 0,0 0 0,1 0 0,-1-1 0,0 0-1,0 0 1,-7-1 0,-10 2 340,-13 7-538,28-10 24,23-8 374,-15 7-204,1 1 0,0-1 0,0 1 0,0 0 0,0-1 0,0 1 0,0 0 0,1 0 1,-1 0-1,1 1 0,-1-1 0,5-1 0,1-3 19,-5 4 14,0-1 0,1 1 0,-1 0 0,1 0 0,0 0 0,-1 0 0,1 1 0,6-2 0,22-11-18,-29 13 50,0 0 1,0 0 0,0 0 0,0 0 0,0 0 0,0 1 0,0-1-1,0 1 1,0 0 0,0 0 0,1 0 0,-1 0 0,0 1-1,0-1 1,6 2 0,-4 0-25,0-2 0,0 1 0,0 0 0,1-1 0,-1 0 0,9-1 0,83-8 852,-76 4-799,-16 3-51,0 0 1,0 1-1,0-1 0,1 1 1,-1 1-1,1-1 0,8 1 1,-7 2-9,0-1 1,0 1-1,0-1 1,0-1-1,0 1 1,0-1-1,0 0 1,10-2-1,39 2 125,58 3-103,-102-2-26,0 0 0,0-1 0,1 0 0,-1-1 0,13-2 0,58-1 252,-31-7-151,-39 8-100,0 0 1,0 0 0,0 1-1,14 0 1,1 1 61,0-2 0,46-11 0,6 0 32,-56 12-56,0 1 0,-1 1-1,1 1 1,0 1 0,25 6-1,-20-5 9,0-1-1,0-2 0,0 0 0,37-7 1,46 0 129,-72 5-20,77-14-1,-19 2-21,-93 13-160,0 1 0,0 1 1,-1-1-1,1 1 1,0 0-1,-1 0 1,6 1-1,-6 0 10,0-1 0,-1 0 0,1 0 0,0-1 0,0 1 0,0-1 0,0 0 1,0 0-1,6-1 0,1 0 18,1 0 1,-1 0 0,0 1 0,0 1 0,16 2 0,42 1 21,2-2-49,-56 0 9,0-1 0,0 0 0,0-2 0,16-1 0,34-1 31,-57 4-27,0 0 1,1-1-1,-1 0 1,0-1-1,0 0 1,1 0 0,-1-1-1,11-4 1,26 14 8,5 0-29,-41-5-1,0-1-1,0 0 1,0-1 0,0 0-1,10 0 1,34 5 0,-13-9 26,16 6-48,-41-4 32,-12 0-2,0 0-1,0 1 0,0 0 0,0-1 0,0 1 0,0 0 0,0 1 0,0-1 1,0 1-1,0-1 0,6 3 0,5 26-407,-14-29 407,0 0 0,0 1 0,0-1 0,0 0 0,0 0 1,0 0-1,0 0 0,0 0 0,0 0 0,1 0 0,-1 0 1,0 0-1,0 0 0,0 1 0,0-1 0,0 0 0,0 0 0,0 0 1,0 0-1,0 0 0,0 0 0,1 0 0,-1 0 0,0 0 1,0 0-1,0 0 0,0 0 0,0 0 0,0 0 0,0 0 1,1 0-1,-1 0 0,0 0 0,0 0 0,0 0 0,0 0 1,0 0-1,0 0 0,0 0 0,0 0 0,1 0 0,-1 0 0,0 0 1,0 0-1,0 0 0,0-1 0,0 1 0,0 0 0,0 0 1,0 0-1,0 0 0,0 0 0,0 0 0,0 0 0,1 0 1,-1 0-1,0 0 0,0-1 0,0 1 0,0 0 0,0 0 1,0 0-1,0 0 0,0 0 0,29 46-787,-16-25 771,4 0 193,-3-2 58,-14-19-242,0 0 0,0 0 0,1 0 0,-1 1 1,0-1-1,0 0 0,0 0 0,0 1 0,0-1 0,0 0 0,0 0 1,0 1-1,0-1 0,0 0 0,0 0 0,0 1 0,0-1 1,0 0-1,0 0 0,0 0 0,0 1 0,0-1 0,0 0 0,-1 0 1,1 1-1,0-1 0,0 0 0,0 0 0,0 0 0,0 1 1,-1-1-1,1 0 0,0 0 0,0 0 0,0 0 0,-1 0 1,1 1-1,0-1 0,0 0 0,0 0 0,-1 0 0,1 0 0,0 0 1,0 0-1,-1 0 0,1 0 0,0 0 0,0 0 0,-1 0 1,1 0-1,0 0 0,0 0 0,-1 0 0,1 0 0,0 0 1,0 0-1,0 0 0,-1 0 0,1 0 0,-28 15 94,-11 17-19,32-28 14,-30 22-75,36-25-6,1-1 0,-1 1 0,0 0 0,1-1 0,-1 1-1,0-1 1,1 0 0,-1 1 0,0-1 0,0 0 0,1 1 0,-1-1 0,0 0-1,0 0 1,0 0 0,1 1 0,-1-1 0,0 0 0,0 0 0,0 0-1,-1-1 1,-4 2 20,-1 2-28,0 1 0,0-1 1,0-1-1,0 1 1,-1-1-1,-12 2 1,16-4-9,0 1 0,0-1 1,0 1-1,0 0 1,0 1-1,0-1 1,0 0-1,0 1 1,-4 3-1,4-3 12,1 0-1,0-1 1,-1 1-1,1-1 1,-1 0-1,1 0 1,-1 0-1,1 0 1,-6 0 0,-16 2-109,20-2 90,-1 0 1,1 0-1,-1-1 0,1 0 0,-1 0 0,1 0 0,-1-1 0,-5-1 0,1 1-2,1 0-1,0 0 0,-1 1 0,1 0 1,0 0-1,-14 3 0,-18 0-6,28-2 23,0 0 0,0 1 0,-22 7-1,-21 2 74,-27 2-110,48-6 22,-1-2 0,-38 0-1,42-11 82,29 4-64,1 1 0,-1 0-1,0 0 1,0 0 0,0 1 0,0-1-1,0 1 1,0-1 0,0 1-1,0 0 1,0 0 0,0 1 0,0-1-1,0 0 1,0 1 0,0 0-1,0 0 1,-5 2 0,2-2 4,1 0 1,-1 0 0,0 0 0,1-1-1,-1 0 1,0 0 0,1 0 0,-10-2-1,-23-5 62,-35-2-140,16 11 129,-87 16-1,120-14-47,-36 1 74,-83-1 0,124-4-64,-117-6 59,109 6-7,7-1-98,-1 2 0,1 0 0,-37 7 0,-53 10 125,66-11-92,-44 3-1,-1 0 48,42-3-76,-66 1 0,16 13 8,-10-30 49,63 2-61,12-1 15,-46-22 66,76 30-47,0-1-1,0 1 0,0-1 1,0 0-1,0 1 0,0-1 1,0 0-1,0 0 0,0 0 1,1-1-1,-1 1 0,0 0 1,1-1-1,-1 1 0,-1-2 1,-6-7-107,-7 0 308,15 10-205,1 0 1,-1 0-1,1 0 0,-1 0 0,1 0 1,-1-1-1,1 1 0,-1 0 0,1 0 1,-1-1-1,1 1 0,0 0 0,-1-1 0,1 1 1,-1 0-1,1-1 0,0 1 0,-1-1 1,1 1-1,0-1 0,0 1 0,-1-1 1,1 1-1,0-1 0,0 1 0,0-1 1,-1 1-1,1-1 0,0 1 0,0-1 0,-8-10 149,8 11-146,0 0 1,-1 0-1,1 0 0,0-1 0,-1 1 1,1 0-1,0 0 0,-1-1 1,1 1-1,0 0 0,-1-1 0,1 1 1,0 0-1,0-1 0,-1 1 0,1 0 1,0-1-1,0 1 0,0-1 0,0 1 1,-1 0-1,1-1 0,0 1 1,0-1-1,0 1 0,0-1 0,0 1 1,0-1-1,0-1 4,0 0-1,-1 0 1,1 0 0,-1-1 0,0 1-1,0 0 1,0 1 0,0-1 0,0 0 0,0 0-1,0 0 1,0 1 0,-1-1 0,1 0-1,-1 1 1,1-1 0,-3-1 0,-6-10 41,-3-57-181,12 45 136,2-22-33,0 42 31,0 0-1,0-1 1,0 1-1,0 0 1,1 0-1,0-1 0,0 1 1,0 0-1,0 1 0,1-1 1,0 0-1,5-6 0,-1-2-56,-7 11 55,1 1 1,-1 0-1,0-1 1,1 1-1,-1 0 1,1 0-1,0-1 1,0 1-1,-1 0 1,1 0-1,0 0 1,0 0-1,0 0 1,1-1-1,11-6 102,-15 9-64,1-1-40,-33 48-636,28-38 691,0-1-1,0-1 1,-1 1 0,0-1-1,-1 0 1,0 0-1,0-1 1,-1 0-1,-16 10 1,8-8-4,15-8-44,-1 0 0,1 0 0,0 0-1,0 0 1,0 0 0,0 0 0,0 1 0,0-1 0,0 1 0,0 0-1,0-1 1,1 1 0,-1 0 0,1 0 0,-1 0 0,1 0 0,0 0 0,0 0-1,0 1 1,0-1 0,0 0 0,0 1 0,1-1 0,-1 0 0,1 1-1,0-1 1,-1 1 0,1-1 0,0 1 0,1 2 0,-1 0 23,1 32-13,-1-36-14,0 0-1,0 0 1,0 0-1,0 0 1,0 0-1,0 0 1,0-1-1,1 1 1,-1 0-1,0 0 1,1 0-1,-1 0 1,0 0-1,1-1 1,-1 1-1,1 0 1,-1 0-1,1 0 1,0-1-1,-1 1 1,1 0-1,0-1 1,0 1-1,-1-1 1,1 1-1,0-1 1,0 1-1,0-1 1,1 1-1,1-1 6,0 0 0,0 0 0,0 1-1,0-1 1,0 1 0,0 0-1,-1 0 1,1 0 0,3 2-1,12 3 113,-13-5-120,-1 0-1,1-1 0,-1 0 1,1 0-1,-1 0 1,1-1-1,-1 1 0,1-1 1,-1 0-1,1 0 1,-1-1-1,6-2 0,52-26 90,-48 22-92,11-5 29,0 0-1,1 2 1,1 0-1,0 2 1,0 1-1,1 1 1,39-4-1,-10 4 73,108-28 1,-1-1-68,-117 27-27,-33 5 6,0 2 0,0-1-1,21 0 1,-15 2 17,-1-1 0,0-1 0,0-1 0,28-8 0,-25 5 25,0 1 0,43-4 0,94-14 44,-86 12-60,-35 4-21,-28 5 1,0 1 0,0 0 1,0 1-1,0 0 1,1 0-1,-1 1 0,17 2 1,-21-1-13,-1-1 1,0 0 0,0-1 0,1 1 0,-1-1 0,0 0-1,9-3 1,12-1 56,18-2-19,-16 2-15,55-2 1,-57 7 24,-3 1 82,0-1 1,0-2-1,43-7 1,-50 6-142,0 1 1,0 0 0,23 1 0,-26 1 18,1 0 0,0-1-1,-1-1 1,1 0 0,20-6 0,-29 9-84,-9 5-117,-17 7-94,-29-4 255,0 3 0,1 2 0,-77 33 0,18-6-48,73-31-12,-71 10 0,63-14 65,19-1 21,-25 2-23,0 3 0,-79 27 0,114-30-32,17-4-88,25-2-189,-12-1 265,15 1 136,0-1 0,0-2 0,0-1 0,48-11 0,119-43 109,-161 45-110,-10 5-7,1 1-1,33-2 1,29-7 15,-43 3-53,-1 2 0,1 2 0,56-2 0,-72 9 21,56-11 1,-11 2 2,-45 12-94,-215 7 230,-188 34 1,313-29-204,46-10 38,0-1 1,0 0 0,-1-1-1,-19 1 1,29-2-29,-6 0 38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5:10:57.0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2497 338 1112,'12'-25'4671,"-10"22"-4273,0-1 1,0 0-1,0 0 0,-1 0 1,1 1-1,-1-1 0,0-1 1,0 1-1,0-5 0,-2 8-347,1 0 0,-1 0 0,0 0-1,1 1 1,-1-1 0,0 0 0,0 1 0,0-1 0,0 0 0,0 1-1,0-1 1,1 1 0,-1-1 0,0 1 0,-1 0 0,1-1-1,0 1 1,0 0 0,0 0 0,0 0 0,0 0 0,-1 0-1,-28-3-13,1 5 123,0 2 0,1 0 0,0 2 1,0 2-1,-39 14 0,27-8 62,-71 14-1,76-22-96,-40 6 143,0 2-1,-140 48 0,124-24-161,1 4-1,2 4 1,-152 107 0,90-51 184,83-59-77,2 3 0,-114 104 0,123-88 156,-69 100 0,82-103-304,14-20-23,-42 57 69,-81 141 0,103-151-62,-34 68 2,72-128-34,0 0-1,2 0 1,1 1 0,-6 34 0,-21 104 253,22-113-198,2 1-1,2 0 1,2 0 0,1 65-1,10-66-58,2 0-1,21 87 0,43 99 17,-40-139-25,-13-51 25,2 0 0,2-2 0,2 0 0,35 52 0,130 160 134,-159-221-139,1-1 1,3-2 0,0-1-1,2-2 1,2-1 0,0-2-1,2-1 1,1-3 0,1-1-1,1-1 1,1-3 0,1-2-1,72 19 1,-12-14 27,1-6 1,1-4-1,0-4 0,0-6 0,0-4 1,0-4-1,-1-5 0,0-5 1,200-57-1,-76 16 75,-141 38-39,0-4 0,106-44 0,71-56-72,94-39-47,-296 136 53,-1-2 0,-2-3 1,-1-3-1,-2-3 0,-2-1 1,54-49-1,-38 25 3,215-197 197,-222 195-172,-3-2-1,65-92 0,-116 141-13,0-1 1,-2-1 0,0 0 0,0 0-1,-2-1 1,6-29 0,-6 23-30,2-1 1,19-45 0,26-27-12,-30 59 23,-2-2 0,21-56 0,-37 82-1,0 0 0,-1-1 0,-1 0 0,-1 1 1,0-1-1,-1 0 0,-1 0 0,-1 0 1,0 0-1,-4-19 0,-7-6 53,-1 0 0,-2 0 0,-2 2 0,-2 0 1,-25-39-1,-26-57-16,28 43-38,-5 2 1,-3 2 0,-107-141-1,85 138 99,-16-23-25,-5 5-1,-143-133 1,7 66-122,68 56 13,91 57 19,58 51 6,0 1 1,-1 0-1,0 1 1,-1 1-1,0 0 1,0 0-1,-1 2 1,0 0-1,-27-10 1,19 12-14,0 2 1,1 0-1,-2 2 0,1 0 1,0 2-1,0 1 0,-28 3 1,7 3-8,0 2 1,-73 23-1,100-26-7,1 0 0,0 1-1,0 0 1,0 2-1,1 0 1,0 0 0,1 2-1,0-1 1,1 2-1,0 0 1,0 1 0,2 0-1,-21 29 1,-132 194-2209,163-234 2606,-6 9-3490,54-45-8800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5:11:00.6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2587 1307 8586,'-13'-18'1381,"-1"0"1,-25-23 0,38 40-1338,-1 0 0,0 0 0,1 1 0,-1-1 0,0 1 0,0 0 0,0-1 0,1 1 0,-1 0 0,0 0 0,0 0 0,0 0 1,0 0-1,0 1 0,1-1 0,-1 0 0,0 1 0,0 0 0,1-1 0,-1 1 0,-1 1 0,-5 0 20,-151 48 999,-187 87-1,258-96-812,3 5 1,2 3-1,-124 96 0,152-101-136,2 2-1,1 3 0,3 2 1,2 2-1,3 2 0,2 2 1,-52 92-1,-207 376 848,50-94-776,145-226-135,-93 260 1,166-370-46,-31 158 0,3 103 205,45-248-77,-20 232 479,34-267-426,4 0-1,17 120 1,22 12-16,8-2 0,9-1 0,135 309 0,-179-482-176,0-1-1,2 0 1,2-1 0,0-1 0,2-1 0,0-1 0,2 0-1,0-2 1,2 0 0,1-2 0,0 0 0,1-2-1,41 21 1,197 96 44,63 38 30,-71 6 4,-171-115-57,3-3 0,172 89 0,-61-63 11,5-9-1,2-9 1,411 81 0,-397-111-21,267 42-19,-328-62-5,177-1 0,123-10 31,139-1 71,-65-60-56,-183 10-17,-142 22-45,288-67-1,-303 44-18,300-82 82,-373 86-46,222-80 47,-263 88-6,-3-4 0,95-59 0,-77 35 23,-2-5 0,157-144 0,-25-26-24,-182 184 6,-2-1 0,66-116 0,-22 1 97,-7-4 1,-7-3 0,-8-2 0,-8-4-1,-8-1 1,23-192 0,-24 67-85,40-341 19,-77 559 23,-5-1 0,-3 0 0,-4 0 0,-31-173 0,-107-244 322,72 282-399,39 128 12,-4 1 0,-4 2 0,-4 1 1,-4 3-1,-92-131 0,93 154 9,-58-84-179,-126-139-1,190 245 89,-1 2 0,-3 2-1,-1 2 1,-2 2 0,-1 2 0,-2 2-1,-71-33 1,-131-38-171,-17-7-73,217 84 191,0-1 0,2-3 0,-47-37 0,68 47 77,-50-27 1,50 32-10,1-2-1,-45-34 1,31 17-32,-1 3-1,-76-41 1,-104-39 152,172 86-36,31 14-13,0-1 0,1-1 0,0-1 0,-27-27 0,-29-22 36,29 34-49,0 2 1,-2 1-1,-1 3 1,-1 2-1,-1 3 1,-1 1-1,-84-15 1,-384-28-3,458 55-14,-453-61 12,317 35-4,0 8 0,-2 9 0,-359 22 0,464 1-9,1 5 1,1 3-1,1 5 1,-120 44-1,81-14-7,3 5 0,-157 96 0,220-115 18,-334 205 196,278-169-39,-175 79 0,289-149-174,0 0 0,0 0 1,0 1-1,0 0 0,1 1 0,0-1 1,0 1-1,0 0 0,1 1 1,0-1-1,0 1 0,1 0 0,-6 11 1,8-14 1,-1 0-46,1 1 1,1-1-1,-1 1 0,1 0 1,0 0-1,-1 9 0,0-7 19,-14 121-430,12-83-33,4-41 437,0 0 0,0 0 0,0 0 0,1 0 0,-1 0 0,1 0 1,0 0-1,0 0 0,0 0 0,1 0 0,0-1 0,-1 1 0,1 0 0,0-1 0,3 4 0,46 45-702,-43-45 490,0 0 0,0 1 0,-1 0 0,0 0 0,7 11 1,-11 0-3610,-4-17 3614,1 0 0,0 0 0,0 0 0,0 1 0,0-1 0,0 0-1,0 0 1,1 0 0,-1 0 0,1 1 0,-1-1 0,1 0 0,0 0 0,0 0 0,2 2 0,28 56-2472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5:18:33.447"/>
    </inkml:context>
    <inkml:brush xml:id="br0">
      <inkml:brushProperty name="width" value="0.35" units="cm"/>
      <inkml:brushProperty name="height" value="0.35" units="cm"/>
      <inkml:brushProperty name="color" value="#EAEAEA"/>
    </inkml:brush>
  </inkml:definitions>
  <inkml:trace contextRef="#ctx0" brushRef="#br0">40 80 2385,'-39'7'3707,"42"-9"-3413,1 1 0,0 0 0,-1 1 0,1-1 0,0 1 0,0-1 0,-1 1 0,1 0 1,0 1-1,0-1 0,0 1 0,-1-1 0,5 2 0,1-1-140,0-1 0,0-1 0,0 0 0,0 0 0,0 0 0,0-1 0,9-3 0,11-2 54,70-3 236,-73 9-373,1-1-1,47-11 0,-58 10-67,1 0-1,-1 2 1,1 0 0,-1 0-1,1 2 1,19 2-1,-14-1 33,1-1-1,32-2 0,-48 0-18,1 0 0,0 0 0,0 1 0,0 1 0,0-1 0,-1 1 0,1 1 0,0-1 0,-1 1 0,10 4 0,-9-4 5,0 0 0,0 0 0,0-1-1,0 0 1,0-1 0,1 0 0,-1 0 0,12-2-1,-11 1-2,1 0 0,-1 1-1,0 0 1,0 0 0,0 1-1,0 0 1,12 4-1,-8-2-1,1-1-1,-1 0 0,1 0 0,0-1 0,-1-1 0,1-1 0,20-2 1,-15 1 8,0 1 0,-1 0 1,27 4-1,-32-2-8,1-1 0,-1 0-1,0-1 1,23-3 0,-22 1 12,1 1 0,-1 1 0,28 2 0,-15 0 19,0-1 0,0-1 1,-1-1-1,33-7 0,-23 3 57,56-1 0,56 4 103,-101-1-143,-39 2-49,1 1-1,-1 0 1,0 0 0,1 1-1,-1 0 1,0 1-1,1 0 1,14 3 0,-7 0 8,0 0 1,1-2 0,-1 0-1,1 0 1,-1-2 0,1 0-1,26-4 1,-17 2-6,49 3 0,-46 0-1,1-1 0,-1-2 0,36-5 0,51-3-5,-92 11-7,-9 0 10,-1-1 0,1 0 1,-1-1-1,0 0 0,27-7 0,-28 5 1,-1 1-1,1 0 0,0 1 1,0 1-1,0 0 1,18 2-1,12 0 25,59-5-29,-49 9-43,-3 87-188,-44-70 307,-6-22-74,0 1 0,0-1 0,0 0 1,0 1-1,1-1 0,-1 0 0,0 0 0,1 1 0,-1-1 1,1 0-1,-1 0 0,1 1 0,-1-1 0,1 0 1,0 0-1,0 0 0,0 0 0,-1 0 0,3 1 0,1 2 21,-1-1-1,0 1 1,0 0-1,0 0 0,0 0 1,-1 1-1,1-1 1,-1 0-1,0 1 0,-1 0 1,3 8-1,0-3 17,-2 4-17,-2-13-30,0-1 0,0 1 0,0 0 0,0-1 0,0 1 0,0 0 0,0 0 1,0-1-1,0 1 0,0 0 0,1-1 0,-1 1 0,0-1 0,1 1 0,-1 0 0,0-1 1,1 1-1,-1-1 0,1 1 0,-1-1 0,1 1 0,-1-1 0,1 1 0,-1-1 1,2 1-1,-1 3 11,0 0 0,1 0-1,-2 0 1,1 1 0,0-1 0,-1 0 0,0 0 0,0 1 0,0-1 0,-2 7 0,2 3-14,-1-11 14,1-2-10,0 0 0,0 0 0,0 0 0,-1 0 0,1 0-1,0 0 1,0 0 0,0 0 0,1 0 0,-1 0 0,0 0 0,0 0 0,1 0 0,-1 0 0,0 0 0,1 0 0,-1 0 0,2 1 0,-2-1 30,-56-13 340,22 10-330,-44-7 1,54 5-68,0 1 0,0 1 0,-1 1 0,-31 3 0,0-3 211,47 0-208,0 0-1,-1 1 1,1 0 0,0 1 0,-12 1-1,-13 4 51,1-2-1,-43 0 0,43-3-27,0 2 1,-41 7-1,59-8 63,0 0 0,-1-1 1,-16-2-1,-25 2-115,-131 6 131,65-5-146,-34-8 169,0 0-175,-28 3 95,120-1-32,-107 8 0,133-2 32,-1-2 0,-67-7 0,64 2-29,-1 2 0,-51 4 1,55 1 35,-48-5 1,48 0-36,-55 4 1,-86-1 39,39 3-138,104-8 134,38 5-24,1-1-16,-5 30-336,4-10 348,-1 6 39,2 0 0,6 45 0,-5-62-18,6 18 45,15-4-108,-20-21 56,59-5 197,-1-3 0,94-22 1,-120 23-168,1 2 1,64 0 0,-57 4 35,60-9 0,-18 5 30,-17-4-32,113-1 1,-44 5 28,-42 6-119,-71 0 32,-1-1 0,46-3 0,-3-10 6,-49 7-49,1 2 1,0 0 0,0 1 0,0 1 0,0 0 0,20 3-1,1 1 45,0-2-1,0-1 1,-1-3-1,61-10 1,-39 5 6,-8 1-71,7 1 51,103-26 1,-137 26 3,1 1-1,0 1 1,35 0 0,-30 2 6,51-9 0,-41 4-25,43-2 0,21-4 67,46-2-80,-142 14-7,16-2 37,-20 3-75,-10 4-124,-17 9 180,14-5 29,15-5-344,-5-3 323,0 1 1,0 0-1,0-1 1,0 1-1,0 0 0,0 0 1,0 0-1,-1 1 1,1-1-1,0 0 0,-1 1 1,1-1-1,-1 1 1,1-1-1,-1 1 0,0 0 1,2 2-1,25 43 54,-13-23 4,-8-13-112,-3-6 382,-4-17-267,0 11-69,0 0 0,0 1 0,0-1 0,0 0 0,0 1 0,0-1 0,0 0 0,0 1 0,-1-1 0,1 0 0,0 1 0,0-1 0,-1 1 0,1-1 0,0 1 0,-1-1 0,1 0 1,-1 1-1,1-1 0,0 1 0,-1 0 0,1-1 0,-1 1 0,0-1 0,1 1 0,-1 0 0,1-1 0,-1 1 0,1 0 0,-1 0 0,0-1 0,1 1 0,-1 0 0,0 0 0,1 0 0,-1 0 0,0 0 0,1 0 0,-1 0 0,-1 0 0,-13-5-11,15 3 20,-2 1-32,-1 0 0,1 0 1,-1 0-1,1 1 1,0-1-1,-1 0 0,0 1 1,1-1-1,-1 1 0,1 0 1,-1 0-1,1 0 0,-5 1 1,5-1-20,-80-3-38,49 1 114,1 1 1,-1 2-1,-54 7 0,66-5-32,0-1 1,0-1-1,-28-2 0,26 0 5,0 1 1,-44 5-1,-240 40 121,81-14-114,176-23 33,0-2 0,-82-2 0,-139 0-2,-51-2 22,117-3-60,17 2 120,116-5-31,-92 7 0,85-7-25,18-1-29,55 5-27,-21 0 35,26 0-41,1 0 0,0 1 0,-1-1 0,1 0 1,-1 0-1,1 0 0,-1 0 0,1 0 0,-1 0 0,1 0 0,-1 0 0,1 0 1,-1 0-1,1 0 0,0-1 0,-1 1 0,1 0 0,-1 0 0,1 0 1,-1-1-1,1 1 0,0 0 0,-1 0 0,1-1 0,0 1 0,-1 0 1,1-1-1,0 1 0,-1 0 0,1-1 0,0 1 0,0 0 0,-1-1 0,1 0 1,-43-5 60,34 4-52,15-2-144,0 0 81,-12 2 235,5 2-185,1 0-1,-1 0 0,1 0 1,-1 0-1,1 0 0,-1-1 0,1 1 1,-1 0-1,1 0 0,-1-1 1,1 1-1,0 0 0,-1-1 1,1 1-1,-1 0 0,1-1 1,0 1-1,-1 0 0,1-1 1,0 1-1,-1-1 0,1 1 1,0-1-1,0 1 0,0-1 1,-1 1-1,1 0 0,0-1 0,0 1 1,0-1-1,0 0 0,-8-11 139,7 11-133,-1 0 0,0 0 0,1-1 0,-1 1 0,1 0 0,0-1 0,-1 1 0,1-1-1,0 1 1,0-1 0,0 0 0,0 0 0,0 1 0,0-1 0,0 0 0,1 0 0,-1 0 0,1 0-1,-1 0 1,1 0 0,0 0 0,0-3 0,0 2-1,-1 0 1,1 0-1,-1 0 1,0-1-1,0 1 0,0 0 1,0 0-1,0 0 1,-1 1-1,1-1 0,-1 0 1,0 0-1,0 1 1,-3-4-1,-16-39 37,18 35-56,0 0 0,0 0 0,1 0 0,0 0 0,0 0 0,2-1 0,-1 1 0,1 0 0,0-1 0,4-17 0,-4 26 4,1 0 0,0 0 0,-1 0 0,1 1 0,0-1 0,0 0 0,0 0 1,0 1-1,0-1 0,0 1 0,0-1 0,1 1 0,-1-1 0,3-1 0,6-6-16,-1-7 37,-8 15-9,-1-1 0,1 0-1,0 0 1,0 0 0,0 0 0,0 1-1,0-1 1,0 0 0,0 1-1,0-1 1,4-2 0,128-53-11628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5:18:43.941"/>
    </inkml:context>
    <inkml:brush xml:id="br0">
      <inkml:brushProperty name="width" value="0.35" units="cm"/>
      <inkml:brushProperty name="height" value="0.35" units="cm"/>
      <inkml:brushProperty name="color" value="#EAEAEA"/>
    </inkml:brush>
  </inkml:definitions>
  <inkml:trace contextRef="#ctx0" brushRef="#br0">184 410 2385,'34'-9'11431,"-49"12"-10572,-15-3-916,-35 9-59,67-10 262,-6-1-51,-14-1 109,-46-15-81,63 15-230,2 2 105,-1 0-1,0 0 0,1 1 1,-1-1-1,0 0 1,0 1-1,0-1 0,0 0 1,0 0-1,0 1 1,0-1-1,0 0 1,0 0-1,0 1 0,0-1 1,-1 0-1,1 1 1,0-1-1,0 0 1,-1 0-1,1 1 0,0-1 1,-1 1-1,1-1 1,-1 0-1,1 1 0,-1-1 1,1 1-1,-1-1 1,0 0-1,0 0 13,0 0 1,0 0-1,0 0 0,1 0 0,-1 0 0,0 0 0,1-1 0,-1 1 1,1 0-1,-1 0 0,1-1 0,0 1 0,-1 0 0,1-1 1,0 1-1,0-3 0,0 3-12,0 0 0,0-1 0,0 1 0,0 0 0,-1 0-1,1 0 1,0-1 0,-1 1 0,1 0 0,-1 0 0,1 0 0,-1 0 0,1 0 0,-1 0 0,0 0 0,-1-2 0,2 3 8,23-51-271,-21 47 276,0 1-1,0-1 1,0 0 0,0 1-1,0-1 1,-1 0 0,1 0 0,0-8-1,-1 9-10,0-1 0,0 1 0,0-1 0,0 1 0,0 0-1,0 0 1,1-1 0,0 1 0,0 0 0,-1 1 0,2-1 0,3-4 0,-2 3 6,0-1 1,0 1 0,-1-1 0,1 0 0,-1 0 0,0-1 0,0 1-1,-1 0 1,1-1 0,-1 0 0,-1 1 0,1-1 0,0-6 0,-2 12-11,0 0 0,0 0 0,0 0 0,0 0 1,0 0-1,0 0 0,0 0 0,0 0 1,0 0-1,-1 0 0,1 0 0,0 0 0,0 0 1,0 1-1,0-1 0,0 0 0,0 0 1,0 0-1,0 0 0,0 0 0,-1 0 0,1 0 1,0 0-1,0 0 0,0 0 0,0 0 0,0 0 1,0-1-1,0 1 0,0 0 0,0 0 1,-1 0-1,1 0 0,0 0 0,0 0 0,0 0 1,-1 3-120,5-7 60,-3 3 57,0-1-1,0 1 1,1 0-1,-1-1 1,1 1-1,-1 0 1,1 0-1,-1 0 1,1 0-1,0 0 1,0 0-1,-1 1 1,1-1-1,0 1 1,0-1-1,0 1 1,-1-1 0,1 1-1,3 0 1,50 1-62,-4-2 121,-12-7 48,41-11-106,-78 19-17,-1 0 0,0-1 1,0 1-1,0 0 0,1 0 0,-1 0 0,0 0 0,0 1 0,1-1 1,-1 0-1,0 0 0,0 1 0,0-1 0,0 1 0,0-1 0,1 1 0,-1-1 1,0 1-1,0 0 0,0-1 0,0 1 0,-1 0 0,1 0 0,1 1 1,0-1 4,-1 1 1,1-1 0,0 0-1,-1 0 1,1 1 0,0-1 0,0 0-1,0-1 1,0 1 0,0 0-1,0-1 1,0 1 0,0-1 0,4 1-1,30 3 83,-29-3-61,0 0 0,0 0 0,0-1 0,0 0 0,13-1 0,-18 0-4,0 1-1,1-1 1,-1 0-1,0 1 1,0 0-1,1-1 1,-1 1-1,0 0 1,1 0-1,-1 0 1,0 0-1,1 1 0,-1-1 1,0 1-1,1 0 1,-1-1-1,0 1 1,0 0-1,0 0 1,0 0-1,0 0 1,0 1-1,0-1 1,0 1-1,0-1 1,-1 1-1,4 3 1,-2-4 6,0-1 0,1 1 0,-1 0 0,0-1 1,1 0-1,-1 0 0,1 0 0,-1 0 0,5-1 0,1 0-6,46 2 39,-17 0 197,1-1 0,39-6-1,-67 4-142,-5 1-108,0-1 0,0 1 0,1 0 1,-1 1-1,0 0 0,1 0 0,-1 0 1,0 1-1,1-1 0,-1 1 0,0 1 0,0 0 1,0-1-1,10 6 0,-9-5 34,0 0-1,0-1 1,1 1-1,-1-1 1,1-1-1,-1 1 1,1-2-1,-1 1 1,1-1-1,-1 0 1,0 0-1,8-3 1,42-3 417,-26 12-338,12-1-57,-35-6-33,11 1 94,-18 1-108,-1 0-1,1 1 1,-1-1-1,1 0 1,-1 0 0,1 0-1,-1 0 1,0 1-1,1-1 1,-1 0-1,0 0 1,1 1-1,-1-1 1,1 0 0,-1 1-1,0-1 1,0 0-1,1 1 1,-1-1-1,0 0 1,0 1-1,1-1 1,-1 1 0,0-1-1,0 1 1,0-1-1,0 0 1,0 1-1,1-1 1,-1 1-1,0-1 1,0 1 0,0-1-1,-1 1 1,66 6 201,-49-7-172,0 0 1,0 0 0,0-2-1,0 0 1,0-1 0,29-9-1,37-6 66,-65 15-90,0-1 0,26-9-1,-14 4 28,-27 8-31,1 1 0,-1-1 1,1 1-1,0 0 0,-1 0 1,1 0-1,0 0 0,-1 0 1,1 1-1,-1-1 0,1 1 1,3 1-1,-4-2 8,0 1 0,0 0-1,0-1 1,0 1 0,0-1 0,0 0 0,0 0-1,0 0 1,0 0 0,0 0 0,0 0-1,0 0 1,0-1 0,0 1 0,0-1-1,0 0 1,0 1 0,2-2 0,5-2 35,-1 1 0,1 0 0,0 0 1,0 1-1,1 1 0,13-2 0,18-3 25,-14 1-1,-18 5-118,-15 5-213,0-5 283,1 1-1,-1-1 0,1 0 0,-1 0 0,1-1 0,-1 0 0,1 0 1,-7-2-1,3 2-6,-4-1-11,1 1 0,-1 0 0,0 1 0,1 1 0,-19 2 0,-28 2-3,-57-18 659,64 9-345,39 4-327,0 0 1,0 0-1,0 1 0,0 1 1,0 0-1,-17 5 1,16-3 10,-1 0 1,0 0 0,-26 13 0,31-11 20,-2-1 0,1-1 0,0 0 1,-1-1-1,-19 4 0,-5-5-153,-68-5 1,21 0 51,84 3 55,1-1-16,0 0 1,1 0-1,-1 0 1,0 0 0,1 0-1,-1 1 1,1 0-1,-1-1 1,1 1 0,-1 0-1,1 0 1,-1 0-1,4 1 1,30 1 78,0 0-1,0-3 1,1-1 0,65-12-1,43-2 32,-122 13-56,45-9 0,-48 7-14,-1 1 1,1 1 0,21 0-1,69 14-108,-47-8-49,-40-1 190,-1-1 0,36-3 1,-25 1 13,-4-9-18,-25 8-6,1 0 1,-1 0-1,0 1 0,0 0 1,1 0-1,8-1 0,-12 2 25,3 1-36,0 0 1,0-1-1,0 1 1,0-1-1,-1 0 0,1 0 1,0-1-1,7-1 1,-11 2-4,133-12 232,-84 11-284,27 7 37,-16-2 221,-4 1-154,-46-3-4,0-1 0,1 0 0,-1 0 0,0-1 0,0 0 0,18-4 0,-27 4-37,0 0 0,1 1 0,-1-1 0,0 0 0,1 0 0,-1 0 0,0 1 0,1-1 0,-1 1 0,0-1 1,0 1-1,0-1 0,1 1 0,-1 0 0,0-1 0,1 2 0,22 8 25,13-13-236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5:08:33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27 251 6345,'-27'-250'0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5:08:50.4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419 12 1992,'-6'9'5990,"4"-10"-5699,0 1 0,0-1 0,1 1 0,-1 0 0,0-1 0,0 1 0,1 0 0,-1 0 0,0 0 1,0 0-1,1 1 0,-1-1 0,0 0 0,0 1 0,1-1 0,-3 2 0,-55 8-1009,43-6 1069,-97 26-366,109-29-3,-1 1 0,1 1 0,0-1 1,0 0-1,0 1 0,0 0 0,0 0 0,1 0 0,-1 1 1,-4 5-1,-11 10 21,-41 58 579,57-73-586,1 1 0,-1-1 0,1 0 0,0 0 0,1 1 0,-1-1 0,-1 10-1,-7 16 176,9-27-165,-2 2 2,0 0-1,1 0 1,0 0-1,0 0 1,0 1 0,0-1-1,1 1 1,0-1-1,0 1 1,0 0 0,1 9-1,0-12 26,1 0 0,-1-1 0,0 1 0,0-1-1,0 1 1,-1 0 0,1-1 0,-1 1 0,1-1 0,-3 5 0,-2 28 252,6-26-244,-1 0 0,0 0 0,0 0 0,-1 0 0,-2 9 0,1-11-7,1 0-1,0 0 1,1 1-1,-1-1 1,1 0-1,1 0 1,-1 0-1,1 0 1,3 12-1,37 96-22,-38-108-26,1 1-1,-1-1 1,1 1 0,1-1-1,-1 0 1,1-1 0,0 1-1,1-1 1,10 9 0,66 63 144,-40-48-143,-12-11 91,-23-15-80,0 0-1,1 0 1,-1 0 0,1-1 0,0 0 0,0 0 0,14 2-1,67 7 273,-37-7-120,90 13-100,203-1 1,-280-19 8,83-16 1,8 0 14,121-6 265,-185 17-378,-44 1 147,0 3 0,1 1 0,-1 3-1,88 13 1,-125-13-94,1 0-1,0-1 0,-1 0 1,1 0-1,0-2 0,0 1 0,15-5 1,-10 2-16,0 1 0,28-1 0,6 4 9,8 1 26,1-2 0,77-13 0,-51 3 83,137-1-1,-143 10-70,264-25 626,-230 0-607,-43 9-60,-56 13 0,0 0 1,0-1 0,-1-1-1,18-11 1,4-1 32,-23 10-50,0 1-1,-1-2 0,0 0 0,-1 0 1,0-1-1,-1 0 0,0-1 0,-1 0 1,0-1-1,-1 0 0,0 0 1,-1-1-1,-1 0 0,0 0 0,-1-1 1,0 1-1,-1-1 0,-1 0 0,3-28 1,-8 26 3,0-1 1,-1 1-1,-1 0 1,-1 0-1,0 0 1,-11-22-1,12 32-5,0 0 1,-1 0-1,0 0 0,0 0 0,-1 1 0,1 0 0,-1 0 1,-1 1-1,-10-8 0,-6-6 42,17 12-34,-1 0 0,0 1 0,0 0 0,-1 0-1,1 1 1,-1 0 0,-1 1 0,1-1 0,0 2-1,-1-1 1,0 1 0,0 0 0,0 1 0,-17-2 0,-48-15 120,58 14-108,0 0 1,-29-4-1,14 8-85,-57 3 0,53 0 155,-45-2-1,65-2-72,-29 0 8,1-3 0,-79-19 0,100 19-16,0 0 0,-1 2-1,0 1 1,0 1 0,0 1-1,0 1 1,-44 7 0,-53 2 13,-39 5 4,131-12-1,0-1 1,0-2 0,-1-1 0,-32-5 0,12 2-2,19 3-13,-1 1 1,1 2 0,-32 6-1,34-3 31,0-2 0,0-1 0,-56-4 1,13-3-49,1 2 0,-1 4 1,-121 16-1,170-14-5,8 0-59,-1-1 0,1-1 0,0 0 1,-24-2-1,-244-33 52,193 30-28,73 5 39,0-1-1,-1-1 1,1 0 0,0-1 0,0-1-1,-25-7 1,33 7 27,0 1-1,0 0 0,-1 1 1,1-1-1,0 2 1,-1-1-1,1 1 1,-15 2-1,-67 15-157,73-12 462,0-1 1,-34 2 0,21 2-293,28-7-13,1-1 1,-1 1-1,1 0 1,-1-1-1,1 1 1,-1-1-1,1 0 1,-1 1 0,1-1-1,-1 0 1,0 0-1,1 0 1,-1 0-1,1 0 1,-1 0-1,-2-1 1,10-14 176,-42 6-212,34 8 11,-1 1 19,1-1-1,0 1 0,0-1 0,0 0 0,1 1 0,-1-1 0,0 0 1,0 0-1,0 0 0,0 0 0,1-1 0,-1 1 0,1 0 1,-1-1-1,1 1 0,-1-1 0,1 1 0,-2-3 0,7 1-92,-3 0 120,-5 6 85,6 7-243,0-8 113,-4-8 81,2 6 125,1-4-948,15-10-4299,11-17 717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5:09:07.5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0 167 728,'7'-15'8924,"-5"14"-8823,-1 0-1,0 0 1,0 0-1,0 1 1,0-1 0,1 0-1,-1 1 1,0-1 0,1 1-1,-1-1 1,1 1-1,-1 0 1,0-1 0,1 1-1,-1 0 1,1 0-1,-1 0 1,1 0 0,-1 0-1,0 1 1,1-1 0,-1 0-1,1 1 1,-1-1-1,2 1 1,10 3 71,0-1 0,1 0 0,-1-1 0,0-1 0,1 0 0,-1-1 0,1 0 0,-1-1 0,16-4 0,-14 3-90,0 0 0,0 1 0,0 1 0,0 0 0,0 1 0,-1 1 0,20 4 0,7 7 119,-29-8-178,0-1 0,1 0 0,-1 0 0,1-2 0,0 0 0,0 0 0,0-1 0,0 0 0,21-3 0,135-27 104,172-18 52,-291 42-162,87-19 0,-104 15-21,0 2 0,0 2 0,0 1 0,1 1 0,-1 2 0,48 5 0,-13 3 131,102-3-1,-106-4 10,120 14 1,-128-6-112,-1-1 0,1-4 0,0-1 0,64-8 0,-38 1 119,151 10 0,-119-3-118,0-5 0,157-24 0,-139 1-33,-84 15 5,-14 6-3,1 2-1,0 1 0,0 2 0,-1 2 0,52 8 0,4-1 1,163-8 20,-170-5-10,150 15-1,-99 0 8,194-7 0,-175-5 153,-12-10 83,-18 1-100,-45 12-137,95 13-1,-104-6-1,1-4 0,75-3 0,-103-3 8,-1 2 0,61 10 0,-29-2 9,11-5 87,156-13 0,-68 0-104,251-15 92,-341 19-14,0 4 0,0 3 0,124 20-1,-104-10-81,168 0-1,7-28 41,80-2-11,-59 25-276,-271-9 235,0-1-1,0-2 0,-1 0 0,52-18 0,-40 11 43,44-8 0,-49 16-26,0 0 0,1 3 0,-1 1 0,40 4 0,130 29-49,-148-22 54,-10-5 14,66 1 0,9 1 66,-26 2-28,-45-6 82,0 2 1,74 20-1,-15 9-58,-94-30-84,0-2 0,1 0 0,0 0 0,0-2 0,23 1 0,-22-2-1,0 0 0,0 2 1,0 0-1,23 7 0,-15-3 1,0 0-1,1-2 1,0-1-1,36 1 1,102-10 9,-63 5-36,-74 2 5,1-1 0,48-7 0,-63 4 8,0 1 1,0 1-1,0-1 1,0 2 0,0 0-1,0 0 1,0 1-1,23 5 1,-20-3 20,1-1 1,0-1-1,-1 0 1,1-1-1,21-3 1,20 0-32,-45 1 12,-11 2 3,1-1-1,-1 1 0,1-1 1,-1 1-1,1 0 1,0 0-1,-1 0 1,1 0-1,-1 0 0,1 0 1,-1 0-1,1 1 1,0-1-1,-1 0 1,3 2-1,0-1 4,-1-1 0,1 1 0,-1-1 0,1 0 0,-1 0 0,1 0 0,-1 0 0,1-1 0,-1 0 0,1 1 0,-1-1 0,1-1 0,-1 1 0,4-2 0,18-4 0,14 2-21,51 1 1,-46 0-167,-39 0 198,-4 2-510,13-35-481,-13 36 963,-1 0 1,1 0-1,-1-1 1,0 1-1,1 0 1,-1 0-1,0-1 1,0 1-1,0 0 0,0-1 1,0 1-1,0 0 1,0-1-1,0 1 1,0 0-1,0-1 1,-1 1-1,1 0 1,-1 0-1,1 0 1,-1-1-1,1 1 1,-1 0-1,0 0 1,0 0-1,1 0 1,-1 0-1,-2-2 1,-25-22-639,18 21 538,-1 1 0,0 0 0,-19-2 0,30 5 112,0 0 1,0 0-1,0 0 1,0 0-1,0 1 1,0-1-1,0 0 1,0 0-1,0 0 1,0 0-1,0 1 1,0-1-1,0 0 0,0 0 1,0 0-1,0 0 1,0 0-1,0 1 1,0-1-1,0 0 1,1 0-1,-1 0 1,0 0-1,0 0 1,0 1-1,0-1 1,0 0-1,0 0 0,1 0 1,-1 0-1,0 0 1,0 0-1,0 0 1,0 0-1,0 0 1,1 0-1,-1 0 1,0 0-1,0 0 1,0 0-1,0 0 1,1 0-1,-1 0 1,0 0-1,0 0 0,0 0 1,0 0-1,1 0 1,-1 0-1,0 0 1,0 0-1,1 19 80,-1-15-41,1-1 1,-1 1 0,1 0 0,0-1 0,0 1 0,0 0 0,0-1 0,3 5-1,-2-6-13,-1-1-1,1 1 0,0-1 0,-1 1 0,1-1 0,0 0 0,0 0 1,0 0-1,0 0 0,0 0 0,0 0 0,0-1 0,1 1 0,-1-1 1,4 1-1,-3 0 168,48 5-1322,-45-7 509,0 1 0,0-1 0,-1 0 0,1 0 0,-1-1 1,1 0-1,-1 0 0,0 0 0,6-3 0,57-34-4784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5:08:57.5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287 7 3585,'-1'-3'9398,"-11"3"-9560,-29-1 365,29 0-159,0 0 0,0 1 0,-1 0-1,1 1 1,0 0 0,0 1 0,1 1 0,-23 7 0,21-5-128,0-1 1,0 0-1,0-1 1,0-1-1,-25 2 0,39-4 76,-1 0-1,1 0 0,-1 0 0,0 0 1,1 0-1,-1 0 0,1 0 0,-1 1 0,0-1 1,1 0-1,-1 0 0,0 0 0,1 1 0,-1-1 1,0 0-1,1 0 0,-1 1 0,0-1 1,1 0-1,-1 0 0,0 1 0,0-1 0,1 0 1,-1 1-1,0-1 0,0 0 0,0 1 0,0-1 1,1 1-1,18 24 347,-14-19-207,-1-1 0,1 1-1,-1 1 1,-1-1 0,1 0 0,-1 1-1,-1 0 1,4 9 0,15 61 178,-19-65-244,-1-7-35,-1 0-1,1 0 0,1 0 1,-1 0-1,1 0 0,0 0 1,0 0-1,0-1 0,1 1 1,-1-1-1,4 5 0,-9 22 297,-4-7-272,1 1 0,1 1 0,1-1 0,0 32 0,-5-13-29,7-39-26,0 0 1,1 0-1,0-1 1,0 1-1,0 0 1,1 0-1,-1 0 1,1 0-1,1 0 0,0 7 1,4 2-40,-6-7 8,2 1 23,0 0 0,1 0 1,1 0-1,5 13 0,1 6-67,-9-22 76,1-1 1,1 1-1,-1-1 1,1 0-1,0 1 1,0-1-1,0 0 1,4 6-1,-3-9-12,-3-1 81,0 0-61,-4 5 3,4-5-12,0 0 1,0 0-1,0 0 0,0 0 0,0 0 0,0 0 0,0-1 0,0 1 0,0 0 0,0 0 0,0 0 0,0 0 0,0 0 0,0 0 0,0 0 0,0 0 0,0 0 0,0 0 0,1 0 0,-1 0 0,0 0 0,0 0 0,0-1 1,0 1-1,0 0 0,0 0 0,0 0 0,0 0 0,0 0 0,0 0 0,1 0 0,-1 0 0,0 0 0,0 0 0,0 0 0,0 0 0,0 0 0,0 0 0,0 0 0,0 0 0,0 0 0,0 0 0,1 0 0,-1 1 1,0-1-1,0 0 0,0 0 0,0 0 0,0 0 0,0 0 0,0 0 0,0 0 0,0 0 0,0 0 0,0 0 0,0 0 0,0 0 0,1 0 0,-1 0 0,0 1 0,0-1 0,0 43 40,-3-35-37,0 22 39,-5-14 605,2-9-1670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5:09:00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1 4897,'-15'4'3184,"3"-1"81,23-1 987,66 23-2809,-7-16-1220,92 1-1,-55-6 129,7 14-193,-109-17-168,-1-2 13,-1 1-1,0 1 1,1-1-1,-1 0 1,0 1 0,1-1-1,-1 1 1,0 0-1,0 0 1,5 3 0,-7-3 0,0 1-1,0-1 1,-1 1 0,1-1 0,0 1 0,-1 0-1,1-1 1,-1 1 0,1 0 0,-1-1 0,0 1 0,0 0-1,0 0 1,0-1 0,0 1 0,0 0 0,0 0 0,-1-1-1,1 1 1,0 0 0,-2 2 0,-9 43 82,6-27-78,0 1-1,2 0 1,-2 36 0,5-43 17,-1 28 130,3 0 0,10 66 1,-7-59-127,-5-38-22,1-1 0,0 0-1,1 1 1,5 18 0,-2 15 62,-3-9-16,-2-31-47,1 1 1,-1-1-1,0 0 0,-1 1 1,1-1-1,-1 0 0,0 1 1,0-1-1,0 0 0,0 0 1,-1 1-1,0-1 0,0-1 1,0 1-1,-5 7 0,4-7-13,0 1-1,0 1 1,1-1-1,-1 0 0,1 0 1,1 1-1,-1 0 1,1-1-1,0 1 0,-1 7 1,2-13 24,4-2-309,-1 21 354,-2-13-1,-1-4-53,1-1 1,-1 0 0,0 1 0,0-1-1,1 1 1,-1-1 0,0 0 0,0 1 0,0-1-1,-1 0 1,1 1 0,0-1 0,0 1-1,-1-1 1,1 0 0,-1 2 0,-3 1-7,2-3-4,4-1-81,-2 0 28,11 1-4536,-10-1 4463,-1 0-1,1 0 1,-1-1 0,1 1-1,-1 0 1,1 0-1,-1-1 1,1 1 0,-1 0-1,1-1 1,-1 1-1,1-1 1,-1 1 0,0-1-1,1 1 1,-1-1-1,0 1 1,1-1 0,-1 0-1,24-34-4029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5:09:13.6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12147 1 1752,'-9'3'8070,"-8"4"-6578,17-7-1489,0 0-1,0 0 0,0 0 1,0 0-1,0 1 0,0-1 1,0 0-1,0 0 0,0 0 1,0 0-1,0 0 0,0 0 1,1 1-1,-1-1 0,0 0 1,0 0-1,0 0 0,0 0 1,0 0-1,0 0 0,0 0 0,0 0 1,0 1-1,1-1 0,-1 0 1,0 0-1,0 0 0,0 0 1,0 0-1,0 0 0,0 0 1,1 0-1,-1 0 0,0 0 1,0 0-1,0 0 0,0 0 1,0 0-1,0 0 0,1 0 1,-1 0-1,0 0 0,0 0 1,0 0-1,0 0 0,0 0 0,0 0 1,1 0-1,-1 0 0,0 0 1,0 0-1,0-1 0,0 1 1,0 0-1,0 0 0,0 0 1,0 0-1,1 0 0,0-2 484,-8 1 1044,3 2-1386,1-1 1,-1 2-1,0-1 0,1 0 1,-1 1-1,1-1 0,-7 5 1,-16 7 231,-78 26 12,-52 8-341,141-43 63,0 0 1,-1-2 0,1 0 0,-1 0 0,-26-2 0,21 0-111,1 1 1,-27 4-1,18-1 30,0-1 0,-46-1 0,-16 1-48,15 5 17,-87 4-195,38 3 17,45-15 251,-26 15-104,79-15 70,-60 1-84,-119-16 0,70 5-276,-13-9 250,-25-18-430,141 28 584,0 1 0,0 2 1,-1 1-1,-42-1 1,5 4-244,27 1 363,-61 4-1,24 14-138,-191 2 341,232-10-327,35-7-38,-1-1 0,1 1 0,-1-1 0,1 0 0,-1-1-1,0 1 1,1-1 0,-12-1 0,-26-1-16,-5-3-21,34 2-2,0 1-1,0 0 1,0 1-1,0 1 1,-1 0-1,1 1 1,0 1-1,-20 4 1,5-2 4,20-4-4,1 0 1,-1 0-1,1-1 0,0-1 0,0 1 0,0-1 0,-8-3 1,-37-6-1,-171 13 318,76 1-174,-120 14-145,191-10-10,-79-4 0,-1 0 36,45-3-30,72-2 7,-75 8 1,62-3 0,0-1-1,0-3 1,-63-9 0,13 1-21,30 3 26,34 2 34,-1 2 0,1 1 0,-62 7 0,-147 32 13,224-35-59,-107 8-62,85-13 17,33 1 52,1 0-1,-1 1 1,0 0-1,0 1 0,-22 4 1,-12 8 14,0-2 1,-1-2 0,-76 3-1,-66 1-57,132-6 14,1-3 0,-92-6 0,110 0 28,-57 4-1,61 0-1,-1-2-1,-36-4 0,-112-17-388,90 9 376,33 3 49,-82-2 1,97 13-26,-71 13 0,71-8 103,-72 2-1,-23 0-261,-42 3 73,154-10 70,-30-1-48,56-1 34,0 0-1,-1-1 1,1 1-1,0-1 1,-1 1-1,1-1 0,0 0 1,0-1-1,0 1 1,0 0-1,0-1 1,-4-2-1,4 2 6,0 0 0,0 0 0,0 0 0,0 1 0,0-1-1,0 1 1,0 0 0,-1 0 0,1 0 0,0 0 0,-1 1 0,1-1 0,-7 1-1,-50 4-65,20-1 78,31-5 18,-6-2-48,-98 10-97,36 3 128,28-2 2,11-1 39,30-4 1,0-1 0,0 0 0,-1 0 1,1-1-1,0 1 0,0-2 0,0 1 0,0-1 1,-13-4-1,-15-4-48,-1 1 0,-56-5 1,83 11 6,-24 0 39,1 1 0,-53 6 0,47-2-38,-47-2 0,63-2-10,-1 0 57,0-1-1,0-1 1,-34-8 0,47 9-48,0 0 1,0 1-1,0 0 0,-21 2 0,-6 0 3,-61-11 21,62 5-7,0 2 0,-69 2 0,-7 8-31,60-6 14,0 3 0,-61 13 1,94-14 0,0-1 1,0-1 0,-1 0 0,-29-4 0,25 1 0,-1 2-1,-34 2 1,-42 16-61,75-11 61,-1-2 0,0-1-1,0-1 1,0-1-1,0-1 1,0-2-1,-33-5 1,14-3-44,0 2 1,-74-3 0,32 15 31,58-2 4,-1-1 0,-48-5 0,41 1-23,-45 2 1,28 1 30,6 14 5,9-13-10,-56 10 0,56-6 2,-59 1 0,22 5 41,72-12-77,1-1 1,-1 0 0,0 0-1,1 0 1,0-1 0,-10-4-1,-20-5 86,28 9-83,0-1-1,0 1 1,0-1-1,0 0 0,1-1 1,-1 0-1,1 0 1,0 0-1,-9-10 1,-15-8 100,21 18-41,5 3-15,1-1 1,0 1-1,0-1 0,0 0 0,0 0 1,0 0-1,0 0 0,0 0 1,1-1-1,-1 1 0,-2-4 0,5 5-3,-1 0 0,0 0 0,0-1 0,0 1 0,0 0-1,-1 0 1,1 0 0,0 0 0,0 1 0,-1-1 0,1 0-1,0 0 1,-1 1 0,1-1 0,-1 1 0,1-1 0,-1 1-1,1 0 1,-1 0 0,1-1 0,-1 1 0,-1 0 0,-22-5 52,22 4-50,-1 0 0,1 0 1,0 0-1,-1 1 1,1-1-1,-1 1 1,1 0-1,-1 0 1,-3 1-1,2-1-10,1 1 0,-1-1 0,0 0 0,1-1 0,-1 1 1,0-1-1,1 0 0,-1 0 0,0 0 0,1-1 0,0 0 0,-1 0 0,-3-2 0,6 3 36,-7-19-162,8 19 111,-4 2 227,-2-1-154,-4-15 40,10 14-94,0 1-1,1-1 1,-1 1-1,0-1 1,0 1-1,1-1 1,-1 1 0,0-1-1,0 1 1,0 0-1,0-1 1,0 1-1,1 0 1,-1 0-1,0 0 1,0 0-1,0 0 1,0 0-1,0 0 1,-1 0 0,2 0-6,-1 0 1,1 0-1,-1 0 1,1 1-1,-1-1 1,1 0 0,-1 0-1,0 0 1,1 0-1,-1 0 1,1-1 0,-1 1-1,1 0 1,-1 0-1,1 0 1,-1 0 0,1 0-1,-1-1 1,1 1-1,-1 0 1,1-1 0,-1 1-1,1 0 1,0-1-1,-1 1 1,1 0 0,-1-1-1,1 1 1,0-1-1,0 1 1,-1-1 0,1 1-1,0 0 1,0-1-1,-1 0 1,-4 1-240,8-32-9223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CD785-6665-45FF-9890-9F0B0EF8D79B}" type="datetimeFigureOut">
              <a:rPr lang="sv-SE" smtClean="0"/>
              <a:t>2023-02-20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19117-E796-490E-A08A-B69111C036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5695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few slides to briefly explain your implementation, e.g., how you implemented it and the motivations behind the design and interactions.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19117-E796-490E-A08A-B69111C03634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4161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B0DECEF-313A-FC6E-7768-135E740C3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9EA78C0-0334-1D14-7786-0E00D4B34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007CC1A-CA71-FD76-C71E-2CCDB875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B926-49E7-4ACE-9D5A-8CDB2DDC815B}" type="datetimeFigureOut">
              <a:rPr lang="sv-SE" smtClean="0"/>
              <a:t>2023-02-20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C4B7877-9528-BA38-C453-C94FDE1A3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4228968-FDF7-7FBD-DA84-C41BD593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EC57-B560-45C0-BF50-20286BB15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630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DFDD6AC-F854-557A-5D06-F2609A5F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82467F5-05EC-91F0-C372-260DD7CBA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B6EF902-A3EE-E609-6954-74059538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B926-49E7-4ACE-9D5A-8CDB2DDC815B}" type="datetimeFigureOut">
              <a:rPr lang="sv-SE" smtClean="0"/>
              <a:t>2023-02-20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F059B35-23A1-A965-51C9-D7F197C8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8DB5AD6-66C8-5060-76D2-398A5CD9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EC57-B560-45C0-BF50-20286BB15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579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B877B570-C4C2-B857-3817-1ED231EDB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983E986-AAAD-B0DA-947F-6810F3DB4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297F8DF-0375-64D8-7957-486D6F83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B926-49E7-4ACE-9D5A-8CDB2DDC815B}" type="datetimeFigureOut">
              <a:rPr lang="sv-SE" smtClean="0"/>
              <a:t>2023-02-20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3C02092-A545-528F-2BD0-B9B656CA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D2DD15E-2BF5-B180-78DB-D46E1569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EC57-B560-45C0-BF50-20286BB15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016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ED2E7F2-594F-F503-AB9C-1161A6BB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4561591-23E5-94BD-80FB-A008F006E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EC8D407-E771-88C1-5E73-1F400694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B926-49E7-4ACE-9D5A-8CDB2DDC815B}" type="datetimeFigureOut">
              <a:rPr lang="sv-SE" smtClean="0"/>
              <a:t>2023-02-20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EE18F28-2BC9-0E2A-A875-E6F6F344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A77A580-763D-F000-217C-11096353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EC57-B560-45C0-BF50-20286BB15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718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779A4A5-D273-A87E-D4C1-B24ED6913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5C6983E-F5C4-5028-7481-4EAEE3887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9A9E26A-2567-826A-5836-940C2007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B926-49E7-4ACE-9D5A-8CDB2DDC815B}" type="datetimeFigureOut">
              <a:rPr lang="sv-SE" smtClean="0"/>
              <a:t>2023-02-20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610E8DE-BA0E-89F7-B753-9014D6795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4DB2FBF-A0D2-2F8D-C429-BCCA09FD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EC57-B560-45C0-BF50-20286BB15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087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7C6A93F-287F-43E9-6ACD-5D6EE6F5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623DE3E-7DD6-B64E-3941-E139D0CD5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1B16BF5-B9D5-117D-D858-0CBB4BA7F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B2D583B-91E7-5B17-7266-6B56536F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B926-49E7-4ACE-9D5A-8CDB2DDC815B}" type="datetimeFigureOut">
              <a:rPr lang="sv-SE" smtClean="0"/>
              <a:t>2023-02-20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81CEE57-460C-D3CA-B564-D9911A4B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2260E40-0AB2-07FC-1627-49676866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EC57-B560-45C0-BF50-20286BB15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253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45ACD53-CEFB-C132-3DD1-EB70712F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43223E7-7442-1654-FE87-1607E3B1C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BC92D71-F8F4-120E-D0BE-A27AFB334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DB9FDA03-40FA-C139-66DA-4D7473D61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0566561-6D6C-7C21-0EEF-29414AC06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49B5A641-85AE-8DA9-43B2-FB12A016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B926-49E7-4ACE-9D5A-8CDB2DDC815B}" type="datetimeFigureOut">
              <a:rPr lang="sv-SE" smtClean="0"/>
              <a:t>2023-02-20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B2A08C44-D4A2-864C-E51F-4C585BAF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42F51B54-E3F5-366D-2F43-DEEFD8A9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EC57-B560-45C0-BF50-20286BB15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6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B2FFB5B-B307-4579-B67D-A23E4C3F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AE70EB0-5DBD-58B1-3885-D5921838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B926-49E7-4ACE-9D5A-8CDB2DDC815B}" type="datetimeFigureOut">
              <a:rPr lang="sv-SE" smtClean="0"/>
              <a:t>2023-02-20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6E45070-FFD9-E691-58DC-65FB6CF2C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AF40134-F3F9-A6EF-60FB-0792A25D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EC57-B560-45C0-BF50-20286BB15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10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EF1EEC8-BD2F-830A-76F3-00DC7EF8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B926-49E7-4ACE-9D5A-8CDB2DDC815B}" type="datetimeFigureOut">
              <a:rPr lang="sv-SE" smtClean="0"/>
              <a:t>2023-02-20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6FE8FD6A-B776-16AA-E266-0ABADB15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6AD4AA7-F221-A335-F6EF-3FCB33AF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EC57-B560-45C0-BF50-20286BB15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416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6B1E22E-B745-0926-098A-696F28C2C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C008D75-CF1F-0663-B53C-CE609298F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212DFF5-F02C-5FBF-EC86-72410182E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7E02180-7DD9-2497-7765-B2BE4DA1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B926-49E7-4ACE-9D5A-8CDB2DDC815B}" type="datetimeFigureOut">
              <a:rPr lang="sv-SE" smtClean="0"/>
              <a:t>2023-02-20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A87AEA5-89F0-53A1-5D4C-212BBC4D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1B4C6E2-EE71-3EF5-F9C2-78A3F10D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EC57-B560-45C0-BF50-20286BB15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689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095723-9BE0-3BA1-295E-E06E324F1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BA7C1D1-C10C-E6EA-DABB-E23F800B4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EFB66E6B-553E-2A0C-BA62-816788E61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5AFF8D7-DEEE-F88C-5B11-7A1BB576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B926-49E7-4ACE-9D5A-8CDB2DDC815B}" type="datetimeFigureOut">
              <a:rPr lang="sv-SE" smtClean="0"/>
              <a:t>2023-02-20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4EA3A20-3844-CE50-DBCF-24CC08AE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3F52D2B-BD27-A642-436D-93C191F2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EC57-B560-45C0-BF50-20286BB15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599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04C2743-1C64-15F3-1549-FC648963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3FEF71B-B586-76A3-038F-528E4AF04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1BCEE45-46B7-C9DB-8A37-A1D7F5AD8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3B926-49E7-4ACE-9D5A-8CDB2DDC815B}" type="datetimeFigureOut">
              <a:rPr lang="sv-SE" smtClean="0"/>
              <a:t>2023-02-20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4A84993-E8A3-1D68-84B5-C4285217D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79083D5-9111-CA1F-00A5-A56E17F1E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DEC57-B560-45C0-BF50-20286BB153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45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9.xml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7.xml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1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CC24D7-D5A2-B040-642E-CFA4C2C0E8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4" r="-1" b="-1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60C5F9CA-6E7D-74F2-9A95-D56D4BC74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SE" sz="6600">
                <a:solidFill>
                  <a:srgbClr val="FFFFFF"/>
                </a:solidFill>
              </a:rPr>
              <a:t>Assignment 4</a:t>
            </a:r>
            <a:br>
              <a:rPr lang="en-SE" sz="6600">
                <a:solidFill>
                  <a:srgbClr val="FFFFFF"/>
                </a:solidFill>
              </a:rPr>
            </a:br>
            <a:endParaRPr lang="sv-SE" sz="6600">
              <a:solidFill>
                <a:srgbClr val="FFFFFF"/>
              </a:solidFill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371BABE-4931-243B-04D5-A420DCAC9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SE" dirty="0">
                <a:solidFill>
                  <a:srgbClr val="FFFFFF"/>
                </a:solidFill>
              </a:rPr>
              <a:t>Star Wars social network</a:t>
            </a:r>
            <a:endParaRPr lang="sv-SE" dirty="0">
              <a:solidFill>
                <a:srgbClr val="FFFFFF"/>
              </a:solidFill>
            </a:endParaRP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24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3DC28794-3B89-462C-BE95-927A51D7D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8BF1BF76-D9C8-49D3-9A7F-D43C497C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38E62E29-CCA4-46D9-A2B7-FFBB63215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60" name="Oval 2059">
              <a:extLst>
                <a:ext uri="{FF2B5EF4-FFF2-40B4-BE49-F238E27FC236}">
                  <a16:creationId xmlns:a16="http://schemas.microsoft.com/office/drawing/2014/main" id="{3F3DFA0E-3CF8-484F-AB2E-8F6398699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Oval 2060">
              <a:extLst>
                <a:ext uri="{FF2B5EF4-FFF2-40B4-BE49-F238E27FC236}">
                  <a16:creationId xmlns:a16="http://schemas.microsoft.com/office/drawing/2014/main" id="{0A3AE79A-8350-4B57-B8C9-92360474C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2" name="Oval 2061">
              <a:extLst>
                <a:ext uri="{FF2B5EF4-FFF2-40B4-BE49-F238E27FC236}">
                  <a16:creationId xmlns:a16="http://schemas.microsoft.com/office/drawing/2014/main" id="{0A2CFA8D-F654-4516-9486-873BAAD1B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3" name="Oval 2062">
              <a:extLst>
                <a:ext uri="{FF2B5EF4-FFF2-40B4-BE49-F238E27FC236}">
                  <a16:creationId xmlns:a16="http://schemas.microsoft.com/office/drawing/2014/main" id="{19C3CD77-D91F-400B-A95F-5AB347FF7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4" name="Oval 2063">
              <a:extLst>
                <a:ext uri="{FF2B5EF4-FFF2-40B4-BE49-F238E27FC236}">
                  <a16:creationId xmlns:a16="http://schemas.microsoft.com/office/drawing/2014/main" id="{A5FA3032-F836-4A83-871C-76E9F1EFA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5" name="Oval 2064">
              <a:extLst>
                <a:ext uri="{FF2B5EF4-FFF2-40B4-BE49-F238E27FC236}">
                  <a16:creationId xmlns:a16="http://schemas.microsoft.com/office/drawing/2014/main" id="{F4971C26-6BC8-4712-823C-A538AA761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59E7F326-090A-45F0-9F6C-D98AF5160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DF20FE9C-08B6-451E-BEDA-401A81BD4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1" name="Group 2070">
            <a:extLst>
              <a:ext uri="{FF2B5EF4-FFF2-40B4-BE49-F238E27FC236}">
                <a16:creationId xmlns:a16="http://schemas.microsoft.com/office/drawing/2014/main" id="{80864D66-4BEF-4628-B9DC-C382A4BC2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2072" name="Straight Connector 2071">
              <a:extLst>
                <a:ext uri="{FF2B5EF4-FFF2-40B4-BE49-F238E27FC236}">
                  <a16:creationId xmlns:a16="http://schemas.microsoft.com/office/drawing/2014/main" id="{B8473175-583C-4362-AD52-6A4168745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3" name="Straight Connector 2072">
              <a:extLst>
                <a:ext uri="{FF2B5EF4-FFF2-40B4-BE49-F238E27FC236}">
                  <a16:creationId xmlns:a16="http://schemas.microsoft.com/office/drawing/2014/main" id="{7C119EE6-B01F-4BDA-97B2-8BC244AD9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4" name="Straight Connector 2073">
              <a:extLst>
                <a:ext uri="{FF2B5EF4-FFF2-40B4-BE49-F238E27FC236}">
                  <a16:creationId xmlns:a16="http://schemas.microsoft.com/office/drawing/2014/main" id="{3783EB66-70A8-4451-984C-ABF2410C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5" name="Straight Connector 2074">
              <a:extLst>
                <a:ext uri="{FF2B5EF4-FFF2-40B4-BE49-F238E27FC236}">
                  <a16:creationId xmlns:a16="http://schemas.microsoft.com/office/drawing/2014/main" id="{3BA8CB1A-B550-452B-BB18-69D43CC92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FD25FC-3D94-3730-9609-DC2988299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5698" y="836102"/>
            <a:ext cx="10786262" cy="563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8FDCC5E6-E129-FD64-AA8A-8EC50832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75" y="630935"/>
            <a:ext cx="7315200" cy="2912366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</a:rPr>
              <a:t>Force-directed graph</a:t>
            </a:r>
            <a:endParaRPr lang="sv-SE" sz="4800" dirty="0">
              <a:solidFill>
                <a:schemeClr val="bg1"/>
              </a:solidFill>
            </a:endParaRPr>
          </a:p>
        </p:txBody>
      </p:sp>
      <p:grpSp>
        <p:nvGrpSpPr>
          <p:cNvPr id="2077" name="Group 2076">
            <a:extLst>
              <a:ext uri="{FF2B5EF4-FFF2-40B4-BE49-F238E27FC236}">
                <a16:creationId xmlns:a16="http://schemas.microsoft.com/office/drawing/2014/main" id="{F67C7EE6-E29C-4D84-B2C6-7B20A0FDA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078" name="Straight Connector 2077">
              <a:extLst>
                <a:ext uri="{FF2B5EF4-FFF2-40B4-BE49-F238E27FC236}">
                  <a16:creationId xmlns:a16="http://schemas.microsoft.com/office/drawing/2014/main" id="{73C23E94-A2CC-459B-9961-40250DBE6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9" name="Straight Connector 2078">
              <a:extLst>
                <a:ext uri="{FF2B5EF4-FFF2-40B4-BE49-F238E27FC236}">
                  <a16:creationId xmlns:a16="http://schemas.microsoft.com/office/drawing/2014/main" id="{40DC685A-870A-4F1B-8A06-1DB278981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0" name="Straight Connector 2079">
              <a:extLst>
                <a:ext uri="{FF2B5EF4-FFF2-40B4-BE49-F238E27FC236}">
                  <a16:creationId xmlns:a16="http://schemas.microsoft.com/office/drawing/2014/main" id="{ED8F22A6-4F2D-4467-A3A9-A9BE31FC9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1" name="Straight Connector 2080">
              <a:extLst>
                <a:ext uri="{FF2B5EF4-FFF2-40B4-BE49-F238E27FC236}">
                  <a16:creationId xmlns:a16="http://schemas.microsoft.com/office/drawing/2014/main" id="{758D5732-C263-4EED-85EF-7E7435EDE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Platshållare för innehåll 2">
            <a:extLst>
              <a:ext uri="{FF2B5EF4-FFF2-40B4-BE49-F238E27FC236}">
                <a16:creationId xmlns:a16="http://schemas.microsoft.com/office/drawing/2014/main" id="{D4C0CA38-58C0-61D5-571D-AE0DC9FF8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75" y="3726352"/>
            <a:ext cx="7315200" cy="2317041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sv-SE" sz="1800" dirty="0">
                <a:solidFill>
                  <a:schemeClr val="bg1"/>
                </a:solidFill>
              </a:rPr>
              <a:t>N</a:t>
            </a:r>
            <a:r>
              <a:rPr lang="en-SE" sz="1800" dirty="0">
                <a:solidFill>
                  <a:schemeClr val="bg1"/>
                </a:solidFill>
              </a:rPr>
              <a:t>odes: Name, number of scenes, colour</a:t>
            </a:r>
          </a:p>
          <a:p>
            <a:pPr marL="0" indent="0" algn="ctr">
              <a:buNone/>
            </a:pPr>
            <a:r>
              <a:rPr lang="sv-SE" sz="1800" dirty="0">
                <a:solidFill>
                  <a:schemeClr val="bg1"/>
                </a:solidFill>
              </a:rPr>
              <a:t>S</a:t>
            </a:r>
            <a:r>
              <a:rPr lang="en-SE" sz="1800">
                <a:solidFill>
                  <a:schemeClr val="bg1"/>
                </a:solidFill>
              </a:rPr>
              <a:t>ize</a:t>
            </a:r>
            <a:r>
              <a:rPr lang="en-SE" sz="1800" dirty="0">
                <a:solidFill>
                  <a:schemeClr val="bg1"/>
                </a:solidFill>
              </a:rPr>
              <a:t> of nodes is proportional to number of scenes * arbitrary factor</a:t>
            </a:r>
          </a:p>
          <a:p>
            <a:pPr marL="0" indent="0" algn="ctr">
              <a:buNone/>
            </a:pPr>
            <a:r>
              <a:rPr lang="sv-SE" sz="1800" dirty="0">
                <a:solidFill>
                  <a:schemeClr val="bg1"/>
                </a:solidFill>
              </a:rPr>
              <a:t>C</a:t>
            </a:r>
            <a:r>
              <a:rPr lang="en-SE" sz="1800">
                <a:solidFill>
                  <a:schemeClr val="bg1"/>
                </a:solidFill>
              </a:rPr>
              <a:t>olour</a:t>
            </a:r>
            <a:r>
              <a:rPr lang="en-SE" sz="1800" dirty="0">
                <a:solidFill>
                  <a:schemeClr val="bg1"/>
                </a:solidFill>
              </a:rPr>
              <a:t> of nodes indicate importance of character</a:t>
            </a:r>
          </a:p>
          <a:p>
            <a:pPr algn="ctr"/>
            <a:r>
              <a:rPr lang="en-SE" sz="1800" dirty="0">
                <a:solidFill>
                  <a:schemeClr val="bg1"/>
                </a:solidFill>
              </a:rPr>
              <a:t>Links: Number of scenes in which where source and target have appeared together.</a:t>
            </a:r>
          </a:p>
          <a:p>
            <a:pPr marL="0" indent="0" algn="ctr">
              <a:buNone/>
            </a:pPr>
            <a:r>
              <a:rPr lang="sv-SE" sz="1800" dirty="0">
                <a:solidFill>
                  <a:schemeClr val="bg1"/>
                </a:solidFill>
              </a:rPr>
              <a:t>S</a:t>
            </a:r>
            <a:r>
              <a:rPr lang="en-SE" sz="1800">
                <a:solidFill>
                  <a:schemeClr val="bg1"/>
                </a:solidFill>
              </a:rPr>
              <a:t>troke</a:t>
            </a:r>
            <a:r>
              <a:rPr lang="en-SE" sz="1800" dirty="0">
                <a:solidFill>
                  <a:schemeClr val="bg1"/>
                </a:solidFill>
              </a:rPr>
              <a:t> width is proportional to the number of scenes (source – target)</a:t>
            </a:r>
          </a:p>
        </p:txBody>
      </p:sp>
    </p:spTree>
    <p:extLst>
      <p:ext uri="{BB962C8B-B14F-4D97-AF65-F5344CB8AC3E}">
        <p14:creationId xmlns:p14="http://schemas.microsoft.com/office/powerpoint/2010/main" val="279907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084" name="Oval 3083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Oval 3084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6" name="Oval 3085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7" name="Oval 3086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88" name="Oval 3087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9" name="Oval 3088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E55D6918-9BA8-E03E-FCE1-1899CD089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260992" cy="209675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Two </a:t>
            </a:r>
            <a:r>
              <a:rPr lang="en-SE" sz="4800" dirty="0">
                <a:solidFill>
                  <a:schemeClr val="bg1"/>
                </a:solidFill>
              </a:rPr>
              <a:t>instances of the graph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FDC92D4-AFA6-D272-4F12-1FEB744A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6" y="630936"/>
            <a:ext cx="5064191" cy="209676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93" name="Group 3092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94" name="Straight Connector 3093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5" name="Straight Connector 3094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6" name="Straight Connector 3095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7" name="Straight Connector 3096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99" name="Rectangle 3098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01" name="Group 3100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02" name="Straight Connector 3101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3" name="Straight Connector 3102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4" name="Straight Connector 3103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5" name="Straight Connector 3104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EB3F721C-DDC2-F1A5-3192-35443DC2E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" b="6309"/>
          <a:stretch/>
        </p:blipFill>
        <p:spPr bwMode="auto">
          <a:xfrm>
            <a:off x="1671348" y="2251815"/>
            <a:ext cx="9072460" cy="436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3108" name="Straight Connector 3107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9" name="Straight Connector 3108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0" name="Straight Connector 3109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1" name="Straight Connector 3110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Pennanteckning 8">
                <a:extLst>
                  <a:ext uri="{FF2B5EF4-FFF2-40B4-BE49-F238E27FC236}">
                    <a16:creationId xmlns:a16="http://schemas.microsoft.com/office/drawing/2014/main" id="{A7E001BD-ECEE-A736-A07A-E53019C469CF}"/>
                  </a:ext>
                </a:extLst>
              </p14:cNvPr>
              <p14:cNvContentPartPr/>
              <p14:nvPr/>
            </p14:nvContentPartPr>
            <p14:xfrm>
              <a:off x="1798665" y="2382165"/>
              <a:ext cx="1057680" cy="188280"/>
            </p14:xfrm>
          </p:contentPart>
        </mc:Choice>
        <mc:Fallback>
          <p:pic>
            <p:nvPicPr>
              <p:cNvPr id="9" name="Pennanteckning 8">
                <a:extLst>
                  <a:ext uri="{FF2B5EF4-FFF2-40B4-BE49-F238E27FC236}">
                    <a16:creationId xmlns:a16="http://schemas.microsoft.com/office/drawing/2014/main" id="{A7E001BD-ECEE-A736-A07A-E53019C469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5665" y="2319525"/>
                <a:ext cx="118332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Pennanteckning 12">
                <a:extLst>
                  <a:ext uri="{FF2B5EF4-FFF2-40B4-BE49-F238E27FC236}">
                    <a16:creationId xmlns:a16="http://schemas.microsoft.com/office/drawing/2014/main" id="{0B418B6E-0A91-1BAB-4602-8F084B3140F8}"/>
                  </a:ext>
                </a:extLst>
              </p14:cNvPr>
              <p14:cNvContentPartPr/>
              <p14:nvPr/>
            </p14:nvContentPartPr>
            <p14:xfrm>
              <a:off x="1812345" y="2386845"/>
              <a:ext cx="1068120" cy="195480"/>
            </p14:xfrm>
          </p:contentPart>
        </mc:Choice>
        <mc:Fallback>
          <p:pic>
            <p:nvPicPr>
              <p:cNvPr id="13" name="Pennanteckning 12">
                <a:extLst>
                  <a:ext uri="{FF2B5EF4-FFF2-40B4-BE49-F238E27FC236}">
                    <a16:creationId xmlns:a16="http://schemas.microsoft.com/office/drawing/2014/main" id="{0B418B6E-0A91-1BAB-4602-8F084B3140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49705" y="2324205"/>
                <a:ext cx="119376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Pennanteckning 13">
                <a:extLst>
                  <a:ext uri="{FF2B5EF4-FFF2-40B4-BE49-F238E27FC236}">
                    <a16:creationId xmlns:a16="http://schemas.microsoft.com/office/drawing/2014/main" id="{730F2024-07B0-EEB4-461A-D74539E53075}"/>
                  </a:ext>
                </a:extLst>
              </p14:cNvPr>
              <p14:cNvContentPartPr/>
              <p14:nvPr/>
            </p14:nvContentPartPr>
            <p14:xfrm>
              <a:off x="1795065" y="2380725"/>
              <a:ext cx="913320" cy="149040"/>
            </p14:xfrm>
          </p:contentPart>
        </mc:Choice>
        <mc:Fallback>
          <p:pic>
            <p:nvPicPr>
              <p:cNvPr id="14" name="Pennanteckning 13">
                <a:extLst>
                  <a:ext uri="{FF2B5EF4-FFF2-40B4-BE49-F238E27FC236}">
                    <a16:creationId xmlns:a16="http://schemas.microsoft.com/office/drawing/2014/main" id="{730F2024-07B0-EEB4-461A-D74539E5307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32425" y="2317725"/>
                <a:ext cx="1038960" cy="27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774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084" name="Oval 3083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Oval 3084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6" name="Oval 3085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7" name="Oval 3086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88" name="Oval 3087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9" name="Oval 3088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E55D6918-9BA8-E03E-FCE1-1899CD089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260992" cy="209675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SE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ontrol</a:t>
            </a:r>
            <a:r>
              <a:rPr lang="en-SE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panel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FDC92D4-AFA6-D272-4F12-1FEB744A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692" y="67394"/>
            <a:ext cx="5040083" cy="1648535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SE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Dropdown men</a:t>
            </a:r>
            <a:r>
              <a:rPr lang="en-SE" sz="1800" dirty="0">
                <a:solidFill>
                  <a:schemeClr val="bg1"/>
                </a:solidFill>
              </a:rPr>
              <a:t>u for selecting episode.</a:t>
            </a:r>
          </a:p>
          <a:p>
            <a:r>
              <a:rPr lang="en-SE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Slider, a range based filter. Applies to both windows. </a:t>
            </a:r>
          </a:p>
          <a:p>
            <a:r>
              <a:rPr lang="en-SE" sz="1800" dirty="0">
                <a:solidFill>
                  <a:schemeClr val="bg1"/>
                </a:solidFill>
              </a:rPr>
              <a:t>Checkbox, attribute to filter, connected to slider. Applies to both windows. </a:t>
            </a:r>
            <a:endParaRPr lang="en-SE" sz="1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93" name="Group 3092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94" name="Straight Connector 3093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5" name="Straight Connector 3094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6" name="Straight Connector 3095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7" name="Straight Connector 3096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99" name="Rectangle 3098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01" name="Group 3100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02" name="Straight Connector 3101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3" name="Straight Connector 3102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4" name="Straight Connector 3103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5" name="Straight Connector 3104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EB3F721C-DDC2-F1A5-3192-35443DC2E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0745" y="1995523"/>
            <a:ext cx="9127469" cy="46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3108" name="Straight Connector 3107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9" name="Straight Connector 3108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0" name="Straight Connector 3109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1" name="Straight Connector 3110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Pennanteckning 3">
                <a:extLst>
                  <a:ext uri="{FF2B5EF4-FFF2-40B4-BE49-F238E27FC236}">
                    <a16:creationId xmlns:a16="http://schemas.microsoft.com/office/drawing/2014/main" id="{CEDC68BB-162D-6CE9-0A21-D9C35680D874}"/>
                  </a:ext>
                </a:extLst>
              </p14:cNvPr>
              <p14:cNvContentPartPr/>
              <p14:nvPr/>
            </p14:nvContentPartPr>
            <p14:xfrm>
              <a:off x="8593335" y="2380725"/>
              <a:ext cx="10080" cy="90360"/>
            </p14:xfrm>
          </p:contentPart>
        </mc:Choice>
        <mc:Fallback>
          <p:pic>
            <p:nvPicPr>
              <p:cNvPr id="4" name="Pennanteckning 3">
                <a:extLst>
                  <a:ext uri="{FF2B5EF4-FFF2-40B4-BE49-F238E27FC236}">
                    <a16:creationId xmlns:a16="http://schemas.microsoft.com/office/drawing/2014/main" id="{CEDC68BB-162D-6CE9-0A21-D9C35680D8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84335" y="2372085"/>
                <a:ext cx="2772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Pennanteckning 5">
                <a:extLst>
                  <a:ext uri="{FF2B5EF4-FFF2-40B4-BE49-F238E27FC236}">
                    <a16:creationId xmlns:a16="http://schemas.microsoft.com/office/drawing/2014/main" id="{925058FE-670F-6B8D-9F2B-888BDF23EE9F}"/>
                  </a:ext>
                </a:extLst>
              </p14:cNvPr>
              <p14:cNvContentPartPr/>
              <p14:nvPr/>
            </p14:nvContentPartPr>
            <p14:xfrm>
              <a:off x="1623735" y="2102805"/>
              <a:ext cx="1344240" cy="347400"/>
            </p14:xfrm>
          </p:contentPart>
        </mc:Choice>
        <mc:Fallback>
          <p:pic>
            <p:nvPicPr>
              <p:cNvPr id="6" name="Pennanteckning 5">
                <a:extLst>
                  <a:ext uri="{FF2B5EF4-FFF2-40B4-BE49-F238E27FC236}">
                    <a16:creationId xmlns:a16="http://schemas.microsoft.com/office/drawing/2014/main" id="{925058FE-670F-6B8D-9F2B-888BDF23EE9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05735" y="2084805"/>
                <a:ext cx="1379880" cy="38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upp 13">
            <a:extLst>
              <a:ext uri="{FF2B5EF4-FFF2-40B4-BE49-F238E27FC236}">
                <a16:creationId xmlns:a16="http://schemas.microsoft.com/office/drawing/2014/main" id="{A493E68F-95DB-815E-270E-B7C4DF5FD02C}"/>
              </a:ext>
            </a:extLst>
          </p:cNvPr>
          <p:cNvGrpSpPr/>
          <p:nvPr/>
        </p:nvGrpSpPr>
        <p:grpSpPr>
          <a:xfrm>
            <a:off x="1530495" y="6323805"/>
            <a:ext cx="4397040" cy="351720"/>
            <a:chOff x="1530495" y="6323805"/>
            <a:chExt cx="4397040" cy="35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Pennanteckning 10">
                  <a:extLst>
                    <a:ext uri="{FF2B5EF4-FFF2-40B4-BE49-F238E27FC236}">
                      <a16:creationId xmlns:a16="http://schemas.microsoft.com/office/drawing/2014/main" id="{74A47FA4-1E8C-56CA-9683-D7BC463EA860}"/>
                    </a:ext>
                  </a:extLst>
                </p14:cNvPr>
                <p14:cNvContentPartPr/>
                <p14:nvPr/>
              </p14:nvContentPartPr>
              <p14:xfrm>
                <a:off x="1621575" y="6323805"/>
                <a:ext cx="4165560" cy="73440"/>
              </p14:xfrm>
            </p:contentPart>
          </mc:Choice>
          <mc:Fallback>
            <p:pic>
              <p:nvPicPr>
                <p:cNvPr id="11" name="Pennanteckning 10">
                  <a:extLst>
                    <a:ext uri="{FF2B5EF4-FFF2-40B4-BE49-F238E27FC236}">
                      <a16:creationId xmlns:a16="http://schemas.microsoft.com/office/drawing/2014/main" id="{74A47FA4-1E8C-56CA-9683-D7BC463EA86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03575" y="6306165"/>
                  <a:ext cx="42012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Pennanteckning 7">
                  <a:extLst>
                    <a:ext uri="{FF2B5EF4-FFF2-40B4-BE49-F238E27FC236}">
                      <a16:creationId xmlns:a16="http://schemas.microsoft.com/office/drawing/2014/main" id="{A1CBFF9F-9833-FF62-FE3E-57AB3E031BF5}"/>
                    </a:ext>
                  </a:extLst>
                </p14:cNvPr>
                <p14:cNvContentPartPr/>
                <p14:nvPr/>
              </p14:nvContentPartPr>
              <p14:xfrm>
                <a:off x="1530495" y="6373845"/>
                <a:ext cx="103320" cy="301680"/>
              </p14:xfrm>
            </p:contentPart>
          </mc:Choice>
          <mc:Fallback>
            <p:pic>
              <p:nvPicPr>
                <p:cNvPr id="8" name="Pennanteckning 7">
                  <a:extLst>
                    <a:ext uri="{FF2B5EF4-FFF2-40B4-BE49-F238E27FC236}">
                      <a16:creationId xmlns:a16="http://schemas.microsoft.com/office/drawing/2014/main" id="{A1CBFF9F-9833-FF62-FE3E-57AB3E031BF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12495" y="6356205"/>
                  <a:ext cx="1389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Pennanteckning 8">
                  <a:extLst>
                    <a:ext uri="{FF2B5EF4-FFF2-40B4-BE49-F238E27FC236}">
                      <a16:creationId xmlns:a16="http://schemas.microsoft.com/office/drawing/2014/main" id="{1B8079AA-0942-73E4-D2C2-05375099F634}"/>
                    </a:ext>
                  </a:extLst>
                </p14:cNvPr>
                <p14:cNvContentPartPr/>
                <p14:nvPr/>
              </p14:nvContentPartPr>
              <p14:xfrm>
                <a:off x="5710815" y="6333885"/>
                <a:ext cx="216720" cy="320400"/>
              </p14:xfrm>
            </p:contentPart>
          </mc:Choice>
          <mc:Fallback>
            <p:pic>
              <p:nvPicPr>
                <p:cNvPr id="9" name="Pennanteckning 8">
                  <a:extLst>
                    <a:ext uri="{FF2B5EF4-FFF2-40B4-BE49-F238E27FC236}">
                      <a16:creationId xmlns:a16="http://schemas.microsoft.com/office/drawing/2014/main" id="{1B8079AA-0942-73E4-D2C2-05375099F63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92815" y="6316245"/>
                  <a:ext cx="252360" cy="35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Pennanteckning 11">
                <a:extLst>
                  <a:ext uri="{FF2B5EF4-FFF2-40B4-BE49-F238E27FC236}">
                    <a16:creationId xmlns:a16="http://schemas.microsoft.com/office/drawing/2014/main" id="{034D00A1-99C5-814D-0C68-F9785575E27F}"/>
                  </a:ext>
                </a:extLst>
              </p14:cNvPr>
              <p14:cNvContentPartPr/>
              <p14:nvPr/>
            </p14:nvContentPartPr>
            <p14:xfrm>
              <a:off x="1573695" y="6638085"/>
              <a:ext cx="4373280" cy="104400"/>
            </p14:xfrm>
          </p:contentPart>
        </mc:Choice>
        <mc:Fallback>
          <p:pic>
            <p:nvPicPr>
              <p:cNvPr id="12" name="Pennanteckning 11">
                <a:extLst>
                  <a:ext uri="{FF2B5EF4-FFF2-40B4-BE49-F238E27FC236}">
                    <a16:creationId xmlns:a16="http://schemas.microsoft.com/office/drawing/2014/main" id="{034D00A1-99C5-814D-0C68-F9785575E27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55695" y="6620445"/>
                <a:ext cx="4408920" cy="14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183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084" name="Oval 3083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Oval 3084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6" name="Oval 3085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7" name="Oval 3086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88" name="Oval 3087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9" name="Oval 3088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E55D6918-9BA8-E03E-FCE1-1899CD089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260992" cy="209675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</a:t>
            </a:r>
            <a:r>
              <a:rPr lang="en-SE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inking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FDC92D4-AFA6-D272-4F12-1FEB744A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6" y="630936"/>
            <a:ext cx="5064191" cy="209676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SE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Clicking on a node highlights links </a:t>
            </a:r>
            <a:r>
              <a:rPr lang="en-SE" sz="1800" dirty="0">
                <a:solidFill>
                  <a:schemeClr val="bg1"/>
                </a:solidFill>
              </a:rPr>
              <a:t>o</a:t>
            </a:r>
            <a:r>
              <a:rPr lang="en-SE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 both windows.</a:t>
            </a:r>
          </a:p>
        </p:txBody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93" name="Group 3092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94" name="Straight Connector 3093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5" name="Straight Connector 3094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6" name="Straight Connector 3095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7" name="Straight Connector 3096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99" name="Rectangle 3098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01" name="Group 3100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02" name="Straight Connector 3101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3" name="Straight Connector 3102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4" name="Straight Connector 3103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5" name="Straight Connector 3104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EB3F721C-DDC2-F1A5-3192-35443DC2E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0738" y="2036849"/>
            <a:ext cx="9127469" cy="46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3108" name="Straight Connector 3107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9" name="Straight Connector 3108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0" name="Straight Connector 3109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1" name="Straight Connector 3110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Pennanteckning 3">
                <a:extLst>
                  <a:ext uri="{FF2B5EF4-FFF2-40B4-BE49-F238E27FC236}">
                    <a16:creationId xmlns:a16="http://schemas.microsoft.com/office/drawing/2014/main" id="{47ACEBB0-A7FE-7F78-25D8-B46C2D7991B4}"/>
                  </a:ext>
                </a:extLst>
              </p14:cNvPr>
              <p14:cNvContentPartPr/>
              <p14:nvPr/>
            </p14:nvContentPartPr>
            <p14:xfrm>
              <a:off x="2457495" y="3112605"/>
              <a:ext cx="1755720" cy="1509840"/>
            </p14:xfrm>
          </p:contentPart>
        </mc:Choice>
        <mc:Fallback>
          <p:pic>
            <p:nvPicPr>
              <p:cNvPr id="4" name="Pennanteckning 3">
                <a:extLst>
                  <a:ext uri="{FF2B5EF4-FFF2-40B4-BE49-F238E27FC236}">
                    <a16:creationId xmlns:a16="http://schemas.microsoft.com/office/drawing/2014/main" id="{47ACEBB0-A7FE-7F78-25D8-B46C2D7991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9495" y="3094605"/>
                <a:ext cx="1791360" cy="15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Pennanteckning 4">
                <a:extLst>
                  <a:ext uri="{FF2B5EF4-FFF2-40B4-BE49-F238E27FC236}">
                    <a16:creationId xmlns:a16="http://schemas.microsoft.com/office/drawing/2014/main" id="{E910486C-663D-7725-53AC-3DC7C6DB74E8}"/>
                  </a:ext>
                </a:extLst>
              </p14:cNvPr>
              <p14:cNvContentPartPr/>
              <p14:nvPr/>
            </p14:nvContentPartPr>
            <p14:xfrm>
              <a:off x="6573375" y="2187765"/>
              <a:ext cx="3589200" cy="2920680"/>
            </p14:xfrm>
          </p:contentPart>
        </mc:Choice>
        <mc:Fallback>
          <p:pic>
            <p:nvPicPr>
              <p:cNvPr id="5" name="Pennanteckning 4">
                <a:extLst>
                  <a:ext uri="{FF2B5EF4-FFF2-40B4-BE49-F238E27FC236}">
                    <a16:creationId xmlns:a16="http://schemas.microsoft.com/office/drawing/2014/main" id="{E910486C-663D-7725-53AC-3DC7C6DB74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55375" y="2169765"/>
                <a:ext cx="3624840" cy="295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185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410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11" name="Group 4110">
            <a:extLst>
              <a:ext uri="{FF2B5EF4-FFF2-40B4-BE49-F238E27FC236}">
                <a16:creationId xmlns:a16="http://schemas.microsoft.com/office/drawing/2014/main" id="{D36F9873-642F-4EB5-9636-7DE2F9F95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112" name="Oval 4111">
              <a:extLst>
                <a:ext uri="{FF2B5EF4-FFF2-40B4-BE49-F238E27FC236}">
                  <a16:creationId xmlns:a16="http://schemas.microsoft.com/office/drawing/2014/main" id="{CF8B8011-BF73-4693-BD76-BCF02A842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3" name="Oval 4112">
              <a:extLst>
                <a:ext uri="{FF2B5EF4-FFF2-40B4-BE49-F238E27FC236}">
                  <a16:creationId xmlns:a16="http://schemas.microsoft.com/office/drawing/2014/main" id="{07329488-C25D-4C7C-814F-CEBFD5E7C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4" name="Oval 4113">
              <a:extLst>
                <a:ext uri="{FF2B5EF4-FFF2-40B4-BE49-F238E27FC236}">
                  <a16:creationId xmlns:a16="http://schemas.microsoft.com/office/drawing/2014/main" id="{768D62A5-CA80-455B-8BF4-09BA31DC3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5" name="Oval 4114">
              <a:extLst>
                <a:ext uri="{FF2B5EF4-FFF2-40B4-BE49-F238E27FC236}">
                  <a16:creationId xmlns:a16="http://schemas.microsoft.com/office/drawing/2014/main" id="{B320F636-F7FE-493A-AF45-D9E22016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16" name="Oval 4115">
              <a:extLst>
                <a:ext uri="{FF2B5EF4-FFF2-40B4-BE49-F238E27FC236}">
                  <a16:creationId xmlns:a16="http://schemas.microsoft.com/office/drawing/2014/main" id="{3CFAE76A-3CE9-4AC3-9975-186C6B3EE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7" name="Oval 4116">
              <a:extLst>
                <a:ext uri="{FF2B5EF4-FFF2-40B4-BE49-F238E27FC236}">
                  <a16:creationId xmlns:a16="http://schemas.microsoft.com/office/drawing/2014/main" id="{1D2D7409-1AC7-4A0F-B79D-1664128FB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19" name="Rectangle 4118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E55D6918-9BA8-E03E-FCE1-1899CD089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0936"/>
            <a:ext cx="5330275" cy="1951075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</a:t>
            </a:r>
            <a:r>
              <a:rPr lang="en-SE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etails</a:t>
            </a:r>
            <a:r>
              <a:rPr lang="en-SE" sz="4800" dirty="0">
                <a:solidFill>
                  <a:schemeClr val="bg1"/>
                </a:solidFill>
              </a:rPr>
              <a:t>-on-demand</a:t>
            </a:r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FDC92D4-AFA6-D272-4F12-1FEB744A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7718" y="630936"/>
            <a:ext cx="4992469" cy="1951087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SE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Tooltips on hover</a:t>
            </a:r>
          </a:p>
          <a:p>
            <a:r>
              <a:rPr lang="en-SE" sz="1800" dirty="0">
                <a:solidFill>
                  <a:schemeClr val="bg1"/>
                </a:solidFill>
              </a:rPr>
              <a:t>Applies to both nodes and links.</a:t>
            </a:r>
            <a:endParaRPr lang="en-SE" sz="1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21" name="Rectangle 4120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23" name="Group 4122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124" name="Straight Connector 4123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5" name="Straight Connector 4124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6" name="Straight Connector 4125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7" name="Straight Connector 4126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29" name="Group 412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130" name="Straight Connector 412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1" name="Straight Connector 413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2" name="Straight Connector 413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3" name="Straight Connector 413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F0D7F39E-E140-F89A-CD32-6B318AF9E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88" b="9011"/>
          <a:stretch/>
        </p:blipFill>
        <p:spPr bwMode="auto">
          <a:xfrm>
            <a:off x="1210601" y="2397927"/>
            <a:ext cx="3920013" cy="392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35" name="Group 4134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3" y="2900856"/>
            <a:ext cx="304800" cy="429768"/>
            <a:chOff x="215328" y="-46937"/>
            <a:chExt cx="304800" cy="2773841"/>
          </a:xfrm>
        </p:grpSpPr>
        <p:cxnSp>
          <p:nvCxnSpPr>
            <p:cNvPr id="4136" name="Straight Connector 4135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7" name="Straight Connector 4136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8" name="Straight Connector 4137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9" name="Straight Connector 4138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02" name="Picture 6">
            <a:extLst>
              <a:ext uri="{FF2B5EF4-FFF2-40B4-BE49-F238E27FC236}">
                <a16:creationId xmlns:a16="http://schemas.microsoft.com/office/drawing/2014/main" id="{26A69F2B-64F7-86CE-3ABF-D5842E7563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2" b="9853"/>
          <a:stretch/>
        </p:blipFill>
        <p:spPr bwMode="auto">
          <a:xfrm>
            <a:off x="6047996" y="1854121"/>
            <a:ext cx="3803512" cy="470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706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162</Words>
  <Application>Microsoft Office PowerPoint</Application>
  <PresentationFormat>Bredbild</PresentationFormat>
  <Paragraphs>20</Paragraphs>
  <Slides>6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Assignment 4 </vt:lpstr>
      <vt:lpstr>Force-directed graph</vt:lpstr>
      <vt:lpstr>Two instances of the graph</vt:lpstr>
      <vt:lpstr>Control panel</vt:lpstr>
      <vt:lpstr>Linking</vt:lpstr>
      <vt:lpstr>Details-on-demand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 </dc:title>
  <dc:creator>Dasmit Sethi</dc:creator>
  <cp:lastModifiedBy>Dasmit Sethi</cp:lastModifiedBy>
  <cp:revision>1</cp:revision>
  <dcterms:created xsi:type="dcterms:W3CDTF">2023-02-20T14:48:54Z</dcterms:created>
  <dcterms:modified xsi:type="dcterms:W3CDTF">2023-02-20T15:37:34Z</dcterms:modified>
</cp:coreProperties>
</file>