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8" r:id="rId5"/>
    <p:sldId id="257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7T11:55:48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24575,'12'-1'0,"1"0"0,21-6 0,16-1 0,30 6 0,147 17 0,-146-9 0,-46-5 0,0 2 0,-1 1 0,36 10 0,-43-6 0,1-1 0,0-1 0,0-2 0,50 2 0,124 3 0,0 0 0,-20 0 0,0 0 0,201-9 0,-378 0-113,-4-1 73,0 1 1,0 0 0,0 0 0,0 0 0,1-1 0,-1 1 0,0 0 0,0 0 0,0 1-1,0-1 1,1 0 0,-1 0 0,0 1 0,0-1 0,0 0 0,0 1 0,0-1 0,0 1-1,0-1 1,0 1 0,0 0 0,0-1 0,0 1 0,0 0 0,0 0 0,-1 0 0,1 0-1,0 0 1,0 0 0,-1 0 0,1 1 0,-1 10-6787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7T11:55:50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24575,'26'-1'0,"0"2"0,-1 1 0,50 10 0,-34-3 0,0-2 0,73 2 0,87-10 0,-74-1 0,478 2 0,-566 3-1365,-19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7T11:55:5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24575,'78'1'0,"14"0"0,123-14 0,-121 5 0,154 6 0,-115 4 0,396-2-1365,-514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7T11:55:57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24575,'42'-2'0,"73"-12"0,5-2 0,74 11 0,61-5 0,12-11 0,-24 17 0,-45 3 0,-106-7 0,39-2 0,309 11-1365,-418-1-5461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7T11:56:08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24575,'-1'0'0,"-1"0"0,0 1 0,1-1 0,-1 1 0,1 0 0,-1-1 0,1 1 0,-1 0 0,1 0 0,-1 0 0,1 0 0,0 0 0,0 0 0,-1 0 0,1 0 0,0 1 0,0-1 0,0 0 0,0 1 0,1-1 0,-1 0 0,0 1 0,0-1 0,1 1 0,-1 0 0,1-1 0,0 1 0,-1-1 0,1 1 0,0 2 0,-2 9 0,0 0 0,1 22 0,1-26 0,1 277 0,1-273 0,0 0 0,1-1 0,0 0 0,1 1 0,1-2 0,-1 1 0,2 0 0,0-1 0,8 12 0,6 7 0,47 53 0,-21-37 0,2-3 0,2-1 0,75 47 0,-68-49 0,195 108 0,-146-91 0,-74-42 0,0-1 0,1-1 0,63 13 0,22 9 0,-74-22 0,60 11 0,25 8 0,178 44 0,-43-12 0,-240-56 0,-1-2 0,2-1 0,-1 0 0,1-2 0,32 0 0,-43-3 0,44-3 0,-55 3 0,0-1 0,-1 1 0,1-1 0,0 0 0,-1 0 0,1 0 0,0 0 0,-1 0 0,1 0 0,-1-1 0,0 1 0,0-1 0,1 0 0,-1 1 0,0-1 0,0 0 0,2-3 0,-4 4 0,0 0 0,1 0 0,-1 1 0,0-1 0,0 0 0,0 0 0,1 1 0,-1-1 0,0 0 0,0 0 0,0 1 0,0-1 0,-1 0 0,1 0 0,0 1 0,0-1 0,0 0 0,-1 0 0,1 1 0,0-1 0,-1 0 0,1 1 0,0-1 0,-1 0 0,1 1 0,-1-1 0,1 1 0,-1-1 0,1 0 0,-1 1 0,0-1 0,1 1 0,-2-1 0,-26-15 0,24 15 0,-64-27 0,47 21 0,1-1 0,1-1 0,-1 0 0,-18-14 0,38 23 0,-1 0 0,1 0 0,0 0 0,0 0 0,0 0 0,-1 0 0,1 0 0,0 0 0,0 0 0,0 0 0,-1-1 0,1 1 0,0 0 0,0 0 0,0 0 0,0 0 0,-1-1 0,1 1 0,0 0 0,0 0 0,0 0 0,0 0 0,0-1 0,0 1 0,0 0 0,0 0 0,0-1 0,0 1 0,-1 0 0,1 0 0,0 0 0,0-1 0,0 1 0,0 0 0,0 0 0,1-1 0,-1 1 0,0 0 0,0 0 0,0 0 0,0-1 0,0 1 0,0 0 0,0 0 0,0-1 0,13-2 0,22 4 0,-34-1 0,42 6 0,44 12 0,-77-15 0,1 0 0,0 1 0,0 0 0,-1 1 0,0 0 0,0 0 0,0 1 0,-1 0 0,15 14 0,-23-20 0,-1 1 0,1-1 0,-1 1 0,1-1 0,-1 1 0,1 0 0,-1-1 0,1 1 0,-1 0 0,0-1 0,1 1 0,-1 0 0,0 0 0,0-1 0,0 1 0,1 0 0,-1 0 0,0-1 0,0 1 0,0 0 0,0 0 0,0 0 0,0-1 0,0 1 0,-1 0 0,1 0 0,0-1 0,0 1 0,-1 0 0,1-1 0,0 1 0,-1 0 0,1 0 0,-1 0 0,-23 20 0,3-3 0,4 8 0,14-19 0,-1 0 0,0-1 0,0 0 0,-1 0 0,0 0 0,0-1 0,0 1 0,-1-1 0,-9 7 0,2-3-66,1 1 1,0 0-1,0 1 0,1 1 0,-15 18 0,12-12-904,4-7-5856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7T11:56:10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24575,'28'2'0,"0"1"0,-1 1 0,48 14 0,36 5 0,140 25 0,-211-40 0,67 4 0,-62-8 0,45 10 0,-69-10-455,1-1 0,30 2 0,-37-5-6371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7T11:56:13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 24575,'1'0'0,"-1"-1"0,0 0 0,1 1 0,-1-1 0,0 0 0,1 1 0,-1-1 0,1 0 0,-1 1 0,1-1 0,-1 1 0,1-1 0,0 1 0,-1-1 0,1 1 0,-1-1 0,1 1 0,0 0 0,0-1 0,-1 1 0,1 0 0,0 0 0,0-1 0,-1 1 0,1 0 0,1 0 0,25-4 0,-23 4 0,314-4 0,-169 6 0,807-2 0,-983 0 0,24 0 0,14 0 0,-5 0 0,145 0-1365,-135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7T11:56:14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1461 0 24575,'-1444'0'-1365,"1428"0"-5461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7T11:56:22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24575,'-14'131'0,"13"-75"0,2-1 0,14 87 0,33 109 0,-24-137 0,-15-73 0,2 0 0,2-2 0,2 1 0,1-2 0,2 0 0,1-1 0,3-1 0,39 52 0,1-4 0,-27-33 0,2-2 0,2-2 0,3-2 0,54 47 0,-12-31 0,182 99 0,-153-97 0,-76-43 0,0-3 0,1 0 0,62 16 0,123 19 0,-174-42 0,86 26 0,-90-22 0,88 15 0,133 21 0,-238-46 0,1 0 0,-1-2 0,0-1 0,42-4 0,0 1 0,455 2 0,-522 0 0,-1 0 0,0 0 0,1-1 0,-1 1 0,0 0 0,1-1 0,-1 1 0,0-1 0,0 0 0,0 0 0,3-1 0,-5 1 0,1 1 0,-1 0 0,0 0 0,0 0 0,0 0 0,1-1 0,-1 1 0,0 0 0,0 0 0,0 0 0,0-1 0,0 1 0,0 0 0,1 0 0,-1-1 0,0 1 0,0 0 0,0 0 0,0-1 0,0 1 0,0 0 0,0 0 0,0-1 0,0 1 0,0 0 0,0 0 0,0-1 0,0 1 0,0 0 0,0 0 0,0-1 0,-1 1 0,1 0 0,0-1 0,-15-9 0,-20-5 0,-36-8 0,-29-12 0,93 32 0,-26-13 0,33 16 0,-1-1 0,1 1 0,0 0 0,-1 0 0,1-1 0,0 1 0,-1 0 0,1-1 0,0 1 0,0 0 0,-1 0 0,1-1 0,0 1 0,0-1 0,0 1 0,0 0 0,-1-1 0,1 1 0,0 0 0,0-1 0,0 1 0,0-1 0,0 1 0,0 0 0,0-1 0,0 0 0,1 1 0,-1-1 0,1 0 0,-1 1 0,1-1 0,0 0 0,-1 1 0,1-1 0,0 1 0,-1-1 0,1 1 0,0 0 0,0-1 0,0 1 0,0 0 0,-1-1 0,1 1 0,2 0 0,30-6 0,1 1 0,0 2 0,0 1 0,67 6 0,-98-4 0,0 0 0,-1 0 0,1 0 0,0 1 0,-1-1 0,1 1 0,-1-1 0,1 1 0,-1 0 0,1 0 0,-1 0 0,0 0 0,1 0 0,-1 1 0,0-1 0,0 1 0,0 0 0,0-1 0,2 3 0,-3-2 0,-1 1 0,1-1 0,0 0 0,-1 0 0,1 0 0,-1 1 0,1-1 0,-1 0 0,0 1 0,0-1 0,0 0 0,-1 1 0,1-1 0,0 0 0,-1 0 0,1 1 0,-1-1 0,0 0 0,0 0 0,0 0 0,-2 3 0,-9 17 0,-1 0 0,-1-2 0,0 1 0,-2-2 0,-31 31 0,33-34 0,-29 37-1365,34-44-5461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8BA2E-0124-47E6-BD40-509276A6493D}" type="datetimeFigureOut">
              <a:rPr lang="ru-RU" smtClean="0"/>
              <a:t>27.06.2025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AEADC-ECD1-4A6C-8BAF-1D6D20126BE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238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FBFD-077A-6470-B315-2B7EA36C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4EB2D-ADD9-4EE8-22D4-16E1C9AAED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8B395-6AD6-D57F-B697-FC9AC7A3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E7917-11E9-4C6F-A109-25A8C6F1519A}" type="datetime1">
              <a:rPr lang="de-DE" smtClean="0"/>
              <a:t>27.06.2025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13A2D-7DAE-E21D-1646-59AD99DC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0DF79-F5B9-2671-9817-1F87CE32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55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C72D-0042-5DA1-89C4-BBE63DEFC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56D32-E14E-B750-27DD-9F71D7A955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DE1B6-D5B1-C487-ED17-F0EA07C5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23DC2-5A96-4C6B-A257-200EABEFDEB4}" type="datetime1">
              <a:rPr lang="de-DE" smtClean="0"/>
              <a:t>27.06.2025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7CFF6-C214-F552-3745-1B7CB2C9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E17F7-C94C-C217-0320-4CE684D4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18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60E2E6-2926-13B6-AB06-CE89E806F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2C166F-1A25-F7C8-773D-675512960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E9C4-332D-FCA9-D872-6FFB787C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AE87C-2EB6-4330-9D2C-FCD2E543AAC4}" type="datetime1">
              <a:rPr lang="de-DE" smtClean="0"/>
              <a:t>27.06.2025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5744B-FD47-221E-88D5-33BF45D5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0F609-5E7E-FB4E-4DD4-D4AB566C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46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F254-B57E-95DD-8B83-48A688E1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5FE74-012D-7F99-0CAB-1819743AC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74AE3-9C6D-268C-E23B-8684E1AF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194-5ED0-4221-B0E7-034A2DD5F2C4}" type="datetime1">
              <a:rPr lang="de-DE" smtClean="0"/>
              <a:t>27.06.2025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2A6C3-0E1B-A2A8-3A39-E38C5ABB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1493E-901F-3652-2AFD-53517AFF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90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03D7-AE90-6C68-15D4-318AB9CB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4C06F-52D6-A74E-2D61-036DB971F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08BFC-F131-E03A-D6E5-BE5E20BD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752C-4944-4BBB-B9D0-AD8CFD54390E}" type="datetime1">
              <a:rPr lang="de-DE" smtClean="0"/>
              <a:t>27.06.2025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6992F-E655-24AF-4C2F-FD640B423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75B22-6EF8-E8DA-7FFF-532A2B13C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45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8F1A-C5B4-C912-79CE-C40F8D2F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2763-8023-28C1-12DD-CEDDF5FE2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5CFA-B94A-C869-2F84-770653AF4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97CD58-190B-0827-48B2-0056737E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47E0D-3BC4-4905-95E9-F9A43270C8FF}" type="datetime1">
              <a:rPr lang="de-DE" smtClean="0"/>
              <a:t>27.06.2025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10E03-C5FC-6E78-C940-E69C6466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B49A0-1E13-3446-DA9F-89A3E25F1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627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31D8-D937-5645-BA71-8792F39EA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FABD-2E5A-01F7-10E0-4BF438929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5445F-B33C-732F-2724-275913068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5B0AC-0867-81A8-DBAB-A1A1BB6DC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3345A-668A-2562-6366-B8C4BE21C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243109-7176-5751-9B6E-0439EAEC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3927C-60B7-4F43-AE40-1DC81C57883E}" type="datetime1">
              <a:rPr lang="de-DE" smtClean="0"/>
              <a:t>27.06.2025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14A5F-937A-79DE-CC1E-343F61779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E4CAE-26CF-A24E-C074-EDFFB72C7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5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CA41F-9B83-7018-39DC-D3C5170E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CF690-7231-CB5F-9B3A-2E8057C3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B648A-1BC2-406F-9C3B-8CD03E30B4CE}" type="datetime1">
              <a:rPr lang="de-DE" smtClean="0"/>
              <a:t>27.06.2025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9AC03-868E-F3CA-D79C-D0250AD1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790C8-9D6D-F8D3-126C-CE088BF0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80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4F217A-8E5B-0B9F-3776-B1BB6A98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FCE2-CFBB-46E0-8E2A-421E8AF36532}" type="datetime1">
              <a:rPr lang="de-DE" smtClean="0"/>
              <a:t>27.06.2025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9BE650-237A-D199-1E32-08A50E7B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69BCE-0204-BB83-C92E-28AEDCE9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857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18540-8C22-547C-9F91-A4C738B2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B5AC-A6D8-F475-9A1E-F9BEED2E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D1EA3-40B6-2289-01D7-0E4632CB91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DF7C5-64B1-A4EE-8B89-B827A767B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9869B-594E-47E4-BECB-BE634FD071F0}" type="datetime1">
              <a:rPr lang="de-DE" smtClean="0"/>
              <a:t>27.06.2025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87ABBC-9DC4-C1B7-8A6D-2D4A152C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79508-5986-25C0-B385-C8D9BAAC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78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B35-BE6F-9E87-3924-4CC72EFF4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610D8-E7CC-1B39-4AC8-CE53E7DE7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C8D76-B5B0-929A-207C-E0971A917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0E56C-C591-9654-36E5-A2DE9171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62F7F-E09F-4C63-A310-DFDB8F3FBB9A}" type="datetime1">
              <a:rPr lang="de-DE" smtClean="0"/>
              <a:t>27.06.2025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F804F-1605-9889-519E-716690301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31054-221B-7F2D-FE58-3D909F46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84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0093E0-8874-AE68-8D41-0D9EBB56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2D32E-8674-A5F4-C1D8-A6993B8E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3595C-04F5-51E1-C168-B0A5CEA7C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3E319-5A53-43DE-B1C3-414CCE55893E}" type="datetime1">
              <a:rPr lang="de-DE" smtClean="0"/>
              <a:t>27.06.2025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7E026-FCBB-6174-C2A8-21741AC71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898DE-117F-4F83-BDCE-D1581300D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1E0AD-3708-46D7-82C7-3533EC80DC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05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2FB3A-50EF-42F2-9EAE-7DC93150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has been done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BF0E6-E73E-0F9A-E3D8-0097ACD17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440" y="1690688"/>
            <a:ext cx="4817415" cy="4351338"/>
          </a:xfrm>
        </p:spPr>
        <p:txBody>
          <a:bodyPr>
            <a:noAutofit/>
          </a:bodyPr>
          <a:lstStyle/>
          <a:p>
            <a:r>
              <a:rPr lang="en-US" sz="2200" dirty="0"/>
              <a:t>Integrated SQL Parser into code</a:t>
            </a:r>
          </a:p>
          <a:p>
            <a:r>
              <a:rPr lang="en-US" sz="2200" dirty="0"/>
              <a:t>Tested on fixed </a:t>
            </a:r>
            <a:r>
              <a:rPr lang="en-US" sz="2200" i="1" dirty="0"/>
              <a:t>hardcoded</a:t>
            </a:r>
            <a:r>
              <a:rPr lang="en-US" sz="2200" dirty="0"/>
              <a:t> string “SELECT AVG(salary) FROM employees WHERE dept = 'R&amp;D’;”</a:t>
            </a:r>
          </a:p>
          <a:p>
            <a:r>
              <a:rPr lang="en-US" sz="2200" dirty="0"/>
              <a:t>Generated Abstract Syntax Tree (AST, on the right) of this hardcoded statement</a:t>
            </a:r>
          </a:p>
          <a:p>
            <a:r>
              <a:rPr lang="en-US" sz="2200" dirty="0"/>
              <a:t>Extracted logical execution plan of this hardcoded statement </a:t>
            </a:r>
            <a:r>
              <a:rPr lang="en-US" sz="2200" i="1" dirty="0"/>
              <a:t>(logical </a:t>
            </a:r>
            <a:r>
              <a:rPr lang="en-US" sz="2200" dirty="0"/>
              <a:t>statements highlighted </a:t>
            </a:r>
            <a:r>
              <a:rPr lang="en-US" sz="2200" dirty="0">
                <a:solidFill>
                  <a:srgbClr val="FF0000"/>
                </a:solidFill>
              </a:rPr>
              <a:t>red</a:t>
            </a:r>
            <a:r>
              <a:rPr lang="en-US" sz="2200" i="1" dirty="0"/>
              <a:t>)</a:t>
            </a:r>
          </a:p>
          <a:p>
            <a:endParaRPr lang="ru-RU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B7348-12B8-7D91-1031-91622CFB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194-5ED0-4221-B0E7-034A2DD5F2C4}" type="datetime1">
              <a:rPr lang="de-DE" smtClean="0"/>
              <a:t>27.06.2025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F1E31-A6A1-F7D5-E2C9-08919553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298C-8E8C-9A0F-93B1-F4BAF362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1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57EE8-4261-5A90-60DA-8B19DD475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859" y="365125"/>
            <a:ext cx="6170436" cy="56900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B19E93-6CEA-73C2-D72B-F22CFD6CE91C}"/>
                  </a:ext>
                </a:extLst>
              </p14:cNvPr>
              <p14:cNvContentPartPr/>
              <p14:nvPr/>
            </p14:nvContentPartPr>
            <p14:xfrm>
              <a:off x="7571455" y="2223225"/>
              <a:ext cx="738000" cy="48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B19E93-6CEA-73C2-D72B-F22CFD6CE9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62815" y="2214225"/>
                <a:ext cx="75564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E0D6D19-771F-62C5-94F9-764A3FDDDDED}"/>
                  </a:ext>
                </a:extLst>
              </p14:cNvPr>
              <p14:cNvContentPartPr/>
              <p14:nvPr/>
            </p14:nvContentPartPr>
            <p14:xfrm>
              <a:off x="7334575" y="1769265"/>
              <a:ext cx="482760" cy="162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E0D6D19-771F-62C5-94F9-764A3FDDDD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325935" y="1760265"/>
                <a:ext cx="50040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F6D0618-3737-4C50-16A9-103C76F27FD7}"/>
              </a:ext>
            </a:extLst>
          </p:cNvPr>
          <p:cNvGrpSpPr/>
          <p:nvPr/>
        </p:nvGrpSpPr>
        <p:grpSpPr>
          <a:xfrm>
            <a:off x="8492695" y="2656665"/>
            <a:ext cx="1769760" cy="632520"/>
            <a:chOff x="8492695" y="2656665"/>
            <a:chExt cx="1769760" cy="63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01D174C-DD70-FA20-BB81-DA883495449A}"/>
                    </a:ext>
                  </a:extLst>
                </p14:cNvPr>
                <p14:cNvContentPartPr/>
                <p14:nvPr/>
              </p14:nvContentPartPr>
              <p14:xfrm>
                <a:off x="8492695" y="2656665"/>
                <a:ext cx="506160" cy="8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01D174C-DD70-FA20-BB81-DA88349544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84055" y="2647665"/>
                  <a:ext cx="523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631DBE5-DC51-3C2B-FC51-7A4471E564C0}"/>
                    </a:ext>
                  </a:extLst>
                </p14:cNvPr>
                <p14:cNvContentPartPr/>
                <p14:nvPr/>
              </p14:nvContentPartPr>
              <p14:xfrm>
                <a:off x="9499255" y="3256065"/>
                <a:ext cx="763200" cy="33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631DBE5-DC51-3C2B-FC51-7A4471E564C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90255" y="3247065"/>
                  <a:ext cx="7808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29F3750-F080-8159-0F97-F9BCC9FB79FD}"/>
                    </a:ext>
                  </a:extLst>
                </p14:cNvPr>
                <p14:cNvContentPartPr/>
                <p14:nvPr/>
              </p14:nvContentPartPr>
              <p14:xfrm>
                <a:off x="8571175" y="2696625"/>
                <a:ext cx="845640" cy="588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29F3750-F080-8159-0F97-F9BCC9FB79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62535" y="2687985"/>
                  <a:ext cx="863280" cy="60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E0C98DC-0909-A9C4-811A-24D6C8CDBB8C}"/>
              </a:ext>
            </a:extLst>
          </p:cNvPr>
          <p:cNvGrpSpPr/>
          <p:nvPr/>
        </p:nvGrpSpPr>
        <p:grpSpPr>
          <a:xfrm>
            <a:off x="8736055" y="3999105"/>
            <a:ext cx="2361240" cy="853200"/>
            <a:chOff x="8736055" y="3999105"/>
            <a:chExt cx="2361240" cy="85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1E0C62-5B16-AFD7-062A-4ABF45377B95}"/>
                    </a:ext>
                  </a:extLst>
                </p14:cNvPr>
                <p14:cNvContentPartPr/>
                <p14:nvPr/>
              </p14:nvContentPartPr>
              <p14:xfrm>
                <a:off x="8736055" y="3999105"/>
                <a:ext cx="329040" cy="536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1E0C62-5B16-AFD7-062A-4ABF45377B9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27415" y="3990465"/>
                  <a:ext cx="346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3511E5-508F-8EB8-F664-02C6608D2172}"/>
                    </a:ext>
                  </a:extLst>
                </p14:cNvPr>
                <p14:cNvContentPartPr/>
                <p14:nvPr/>
              </p14:nvContentPartPr>
              <p14:xfrm>
                <a:off x="10512295" y="4761585"/>
                <a:ext cx="585000" cy="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3511E5-508F-8EB8-F664-02C6608D217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03295" y="4752945"/>
                  <a:ext cx="6026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FC328B0-C8E0-716A-0DA2-D53743481B73}"/>
                    </a:ext>
                  </a:extLst>
                </p14:cNvPr>
                <p14:cNvContentPartPr/>
                <p14:nvPr/>
              </p14:nvContentPartPr>
              <p14:xfrm>
                <a:off x="10045375" y="4769145"/>
                <a:ext cx="52632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FC328B0-C8E0-716A-0DA2-D53743481B7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036735" y="4760145"/>
                  <a:ext cx="543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1C7EB7-BDFD-EC0C-0FCF-6C2C8735D7B5}"/>
                    </a:ext>
                  </a:extLst>
                </p14:cNvPr>
                <p14:cNvContentPartPr/>
                <p14:nvPr/>
              </p14:nvContentPartPr>
              <p14:xfrm>
                <a:off x="8822455" y="4045545"/>
                <a:ext cx="1065600" cy="806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1C7EB7-BDFD-EC0C-0FCF-6C2C8735D7B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13815" y="4036905"/>
                  <a:ext cx="1083240" cy="82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699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A048-D0D7-18A2-F03C-69EECAC3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 / problems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3C9D6-C85C-1DBF-5475-83D215ADE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we allowed to create databases on DM-servers?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C3F16-8ECE-88D8-2F55-64E721C3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194-5ED0-4221-B0E7-034A2DD5F2C4}" type="datetime1">
              <a:rPr lang="de-DE" smtClean="0"/>
              <a:t>27.06.2025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407CE-4DD4-42A1-5645-79EE34D39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B56E5-CBC2-B9FA-2859-F33BEDFB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15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18E5-CCAB-7C63-4E94-5377ECBD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35C81-5689-4213-86AD-3328811E4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(if allowed) Generate dummy database stored on zs1 computing server to test parser on </a:t>
            </a:r>
            <a:r>
              <a:rPr lang="en-US" i="1" dirty="0"/>
              <a:t>real </a:t>
            </a:r>
            <a:r>
              <a:rPr lang="en-US" dirty="0"/>
              <a:t>datasets</a:t>
            </a:r>
          </a:p>
          <a:p>
            <a:r>
              <a:rPr lang="en-US" dirty="0"/>
              <a:t>Define physical operations (oblivious select, oblivious join, functions like AVG, etc.) on abstract level </a:t>
            </a:r>
            <a:r>
              <a:rPr lang="en-US" dirty="0">
                <a:solidFill>
                  <a:schemeClr val="accent1"/>
                </a:solidFill>
              </a:rPr>
              <a:t>(next week)</a:t>
            </a:r>
          </a:p>
          <a:p>
            <a:r>
              <a:rPr lang="en-US" dirty="0"/>
              <a:t>Translate logical plan (which is </a:t>
            </a:r>
            <a:r>
              <a:rPr lang="en-US" dirty="0" err="1"/>
              <a:t>sql</a:t>
            </a:r>
            <a:r>
              <a:rPr lang="en-US" dirty="0"/>
              <a:t>-native) into physical plan (oblivious operations) </a:t>
            </a:r>
            <a:r>
              <a:rPr lang="en-US" dirty="0">
                <a:solidFill>
                  <a:schemeClr val="accent1"/>
                </a:solidFill>
              </a:rPr>
              <a:t>(next 2 weeks)</a:t>
            </a:r>
          </a:p>
          <a:p>
            <a:r>
              <a:rPr lang="en-US" dirty="0"/>
              <a:t>Define physical operations using MPC primitives (requires collaboration with Alisher and Denis)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054F3-CBFA-4149-E7BD-D605AD16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2194-5ED0-4221-B0E7-034A2DD5F2C4}" type="datetime1">
              <a:rPr lang="de-DE" smtClean="0"/>
              <a:t>27.06.2025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EB2A5-2407-9B0E-416A-8DE621FD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FESCA Project Progress - Darya Igonina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C5AB9-CB50-D1D5-7A8F-E0710A00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E0AD-3708-46D7-82C7-3533EC80DCF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315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E2BD7340CD65A40BFE1CDF66BABB87A" ma:contentTypeVersion="3" ma:contentTypeDescription="Create a new document." ma:contentTypeScope="" ma:versionID="4b9fbd6a1e3412c709adf15292556168">
  <xsd:schema xmlns:xsd="http://www.w3.org/2001/XMLSchema" xmlns:xs="http://www.w3.org/2001/XMLSchema" xmlns:p="http://schemas.microsoft.com/office/2006/metadata/properties" xmlns:ns3="7ba7f727-e69c-4f81-a62d-e9b632cfe725" targetNamespace="http://schemas.microsoft.com/office/2006/metadata/properties" ma:root="true" ma:fieldsID="0ce5d4c4baeb5a807f29897854ede1a6" ns3:_="">
    <xsd:import namespace="7ba7f727-e69c-4f81-a62d-e9b632cfe7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a7f727-e69c-4f81-a62d-e9b632cfe7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3C9A4D-50B9-4640-A5EB-5A59E97E4A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a7f727-e69c-4f81-a62d-e9b632cfe7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5E3AA0-24F7-44C9-8116-31D81B4F40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02E49B-C2EE-4F70-A849-7BBAE8DDDB82}">
  <ds:schemaRefs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7ba7f727-e69c-4f81-a62d-e9b632cfe725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What has been done</vt:lpstr>
      <vt:lpstr>Open questions / problems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Darya Igonina</dc:creator>
  <cp:lastModifiedBy>Darya Igonina</cp:lastModifiedBy>
  <cp:revision>1</cp:revision>
  <dcterms:created xsi:type="dcterms:W3CDTF">2025-06-27T11:33:05Z</dcterms:created>
  <dcterms:modified xsi:type="dcterms:W3CDTF">2025-06-27T12:05:21Z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0x010100AE2BD7340CD65A40BFE1CDF66BABB87A</vt:lpwstr>
  </property>
</Properties>
</file>