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123C-6EB1-9430-92AB-86D34D10B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66EA8-4CC2-83F6-BFC0-69F4E8618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BB08-F7DE-5C8F-4BB4-0B7381C5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B95D-0D7B-E903-421B-278CECE4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0CA0E-27DD-FC69-3FE5-377C353F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64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D14A-EBE2-E782-D26E-FD4FE1F3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C1024-9B06-DAD9-4399-EAF9A7982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A5773-2102-925B-11CD-9E141C46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2128-2371-B0F9-80AE-F3011447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67403-7505-E531-303A-2FAF7DD0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52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475EE8-7A2C-E29B-BDC9-5ED1ECFF5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B91C1-C3B0-2DB4-034B-F734EC24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0E0A4-22DC-4E3E-150B-985498C6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D2D02-865C-D779-7A71-D1401766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5EF5-6D4D-7385-11B7-8DD4558B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64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14BF-DB54-25BC-1233-48CC4F92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4CD5-693F-1936-3D44-705CCC0C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7561B-7F80-1804-83F7-F7902B1C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4D5D-DDAA-4CAA-146C-8790C404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B2587-F026-B1CF-91EB-3C7CECCE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7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A545-361B-858D-F7B3-61C0A700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1C1E0-6428-883C-1FFE-D6A37612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1D7BC-686E-642B-64E1-CCA9CF4C8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5400-14FD-F359-C4BE-B83F4589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3025-8E73-C773-BD31-8ABD2681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4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00B3-8FE8-6A9D-4AFF-D91FF392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7A62-96E3-77DA-646D-AA1459528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6400E-D1BB-413D-5850-C223E0187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97D0-59CA-D7FE-0DB1-B6196819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8E222-A28C-6220-3FA2-F5F54C247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89000-8EF2-A476-31E2-A66487CE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30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EDFD-04CE-173E-E2C4-8CAEF7B3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974F9-5E88-410F-E003-26052B46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8979A-ED9B-692E-7CB0-15BDB614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69EBE-E454-3ED7-F562-3A8330A44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F5E372-CEB1-0CFA-A0B1-961AF5EC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9ACE5-30AA-C3E7-8744-DAFA0DDC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546D8-A2C2-E6C6-2DA5-EDEA1D86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66886-DF50-2693-1F05-917C71D7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8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44E-5D30-2C9A-E0D7-6A85D13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9C2AE-3F78-EC8F-5DFE-285EDAA98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00560-9F16-253D-1D22-3173EE1C3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919B1-08B1-AE3C-C705-62AD2607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63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F2680-47C1-A31F-87AD-24DE7BFB8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A7803-2EAD-396B-C773-050658B0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93EC5-7EB9-DCA9-E389-DFB00E89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CA97-23DC-1252-9366-25A556290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1343-34C4-8DEC-2B5E-F74EB6353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B0BB2-5E30-5C23-BB54-E0F18F9C9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8461B-D694-1F29-6937-7996F020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B8DAB-E2EE-62B0-AB0D-FAE937B5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5C897-E8A2-99B3-D9B4-653EBD30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5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E2C5-8367-2322-1D68-D987EC83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5E680-F4E6-8323-8CFF-3FE75D7467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1E90D-1FBA-D0E9-C2AE-D41695F7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FD041-26DB-99D5-BF52-35E61711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5B24-96C1-29D9-4E83-08B467F8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6AC69-C0B8-1B46-6A97-DA636EBB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7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FC980-41E0-6A61-68A1-3C12C021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D04B6-2362-6848-E5E7-24C6C3BDE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1DD9-E128-5A85-01EC-876EE0634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17760-A4BC-42B5-81DA-A55DA79D5745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1B9F-BCAC-7F26-1132-4C2898CE7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16E0B-DF0F-09CF-45DF-6C8CBB68F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09920-7042-46CA-B52F-144BC1152D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03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7612-907A-C477-A394-D5965550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Has Done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BA33-CA59-BD1F-90F2-F7C3E195F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Secret Share Class	</a:t>
            </a:r>
          </a:p>
          <a:p>
            <a:r>
              <a:rPr lang="en-GB" dirty="0"/>
              <a:t>Hashing function</a:t>
            </a:r>
          </a:p>
          <a:p>
            <a:r>
              <a:rPr lang="en-GB" dirty="0"/>
              <a:t>Config read function</a:t>
            </a:r>
          </a:p>
          <a:p>
            <a:r>
              <a:rPr lang="en-GB" dirty="0"/>
              <a:t>Single (local) Operation</a:t>
            </a:r>
          </a:p>
          <a:p>
            <a:pPr lvl="1"/>
            <a:r>
              <a:rPr lang="en-GB" dirty="0"/>
              <a:t>XOR</a:t>
            </a:r>
          </a:p>
          <a:p>
            <a:pPr lvl="1"/>
            <a:r>
              <a:rPr lang="en-GB" dirty="0"/>
              <a:t>ADD</a:t>
            </a:r>
          </a:p>
          <a:p>
            <a:pPr lvl="1"/>
            <a:r>
              <a:rPr lang="en-GB" dirty="0"/>
              <a:t>SUB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4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A245-B539-4882-9C24-E658B727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Currently in Process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4100-71E1-E074-3939-15D55030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MPC Communication for non local communication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65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37F1-A6E3-61F8-9E1C-736B8046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60F1-F388-0844-463D-3F7D37B1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Several round operation (AND, MUL)</a:t>
            </a:r>
          </a:p>
          <a:p>
            <a:r>
              <a:rPr lang="en-GB" dirty="0"/>
              <a:t>Complex Operations (Combination of Operations (Boolean </a:t>
            </a:r>
            <a:r>
              <a:rPr lang="en-GB"/>
              <a:t>and Arithmetic))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77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Has Done</vt:lpstr>
      <vt:lpstr>Currently in Process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Alisher Darmenov</dc:creator>
  <cp:lastModifiedBy>Alisher Darmenov</cp:lastModifiedBy>
  <cp:revision>3</cp:revision>
  <dcterms:created xsi:type="dcterms:W3CDTF">2025-06-26T18:07:12Z</dcterms:created>
  <dcterms:modified xsi:type="dcterms:W3CDTF">2025-06-26T18:24:28Z</dcterms:modified>
</cp:coreProperties>
</file>