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09" name="Agenda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11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3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alatschüssel mit gebratenem Reis, gekochten Eiern und Stäbch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chüssel mit Lachsfrikadellen, Salat u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Schüssel mit Pappardelle, Petersilienbutter, gerösteten Haselnüssen und geriebenem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alatschüssel mit gebratenem Reis, gekochten Eiern und Stäbch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:in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chüssel mit Pappardelle, Petersilienbutter, gerösteten Haselnüssen und geriebenem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7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hat I Have Done So F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What I Have Done So Far</a:t>
            </a:r>
          </a:p>
        </p:txBody>
      </p:sp>
      <p:sp>
        <p:nvSpPr>
          <p:cNvPr id="172" name="Project set up and code on Git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12007" indent="-1172307">
              <a:buClr>
                <a:srgbClr val="D8DEE9"/>
              </a:buClr>
              <a:buFont typeface="TimesNewRomanPSMT"/>
            </a:pPr>
            <a:r>
              <a:t>Project set up and code on GitHub</a:t>
            </a:r>
          </a:p>
          <a:p>
            <a:pPr marL="1312007" indent="-1172307">
              <a:buClr>
                <a:srgbClr val="D8DEE9"/>
              </a:buClr>
              <a:buFont typeface="TimesNewRomanPSMT"/>
            </a:pPr>
            <a:r>
              <a:t>Protocol logic for secure three-party computation implemented (correlated randomness generation) implemented</a:t>
            </a:r>
          </a:p>
          <a:p>
            <a:pPr marL="1312007" indent="-1172307">
              <a:buClr>
                <a:srgbClr val="D8DEE9"/>
              </a:buClr>
              <a:buFont typeface="TimesNewRomanPSMT"/>
            </a:pPr>
            <a:r>
              <a:t>Local and network (gRPC) simulation working</a:t>
            </a:r>
          </a:p>
          <a:p>
            <a:pPr marL="1312007" indent="-1172307">
              <a:buClr>
                <a:srgbClr val="D8DEE9"/>
              </a:buClr>
              <a:buFont typeface="TimesNewRomanPSMT"/>
            </a:pPr>
            <a:r>
              <a:t>Successfully tested everything on my laptop and the university server</a:t>
            </a:r>
          </a:p>
          <a:p>
            <a:pPr marL="165100" indent="-165100" defTabSz="457200">
              <a:lnSpc>
                <a:spcPct val="100000"/>
              </a:lnSpc>
              <a:spcBef>
                <a:spcPts val="200"/>
              </a:spcBef>
              <a:tabLst>
                <a:tab pos="139700" algn="l"/>
                <a:tab pos="457200" algn="l"/>
              </a:tabLst>
              <a:defRPr sz="1300">
                <a:solidFill>
                  <a:srgbClr val="D8DEE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at’s N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What’s Next</a:t>
            </a:r>
          </a:p>
        </p:txBody>
      </p:sp>
      <p:sp>
        <p:nvSpPr>
          <p:cNvPr id="175" name="Run and test the protocol on the university clu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12007" indent="-1172307">
              <a:buClr>
                <a:srgbClr val="D8DEE9"/>
              </a:buClr>
              <a:buFont typeface="TimesNewRomanPSMT"/>
            </a:pPr>
            <a:r>
              <a:t>Run and test the protocol on the university cluster</a:t>
            </a:r>
          </a:p>
          <a:p>
            <a:pPr marL="1312007" indent="-1172307">
              <a:buClr>
                <a:srgbClr val="D8DEE9"/>
              </a:buClr>
              <a:buFont typeface="TimesNewRomanPSMT"/>
            </a:pPr>
            <a:r>
              <a:t>(If needed) Use Docker and Kubernetes for deployment</a:t>
            </a:r>
          </a:p>
          <a:p>
            <a:pPr marL="1312007" indent="-1172307">
              <a:buClr>
                <a:srgbClr val="D8DEE9"/>
              </a:buClr>
              <a:buFont typeface="TimesNewRomanPSMT"/>
            </a:pPr>
            <a:r>
              <a:t>Check results and fix any issues</a:t>
            </a:r>
          </a:p>
          <a:p>
            <a:pPr marL="1312007" indent="-1172307">
              <a:buClr>
                <a:srgbClr val="D8DEE9"/>
              </a:buClr>
              <a:buFont typeface="TimesNewRomanPSMT"/>
            </a:pPr>
            <a:r>
              <a:t>Write final documentation and prepare 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