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340A-146F-4D39-8545-837FA0E15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DA79A-102F-4F9C-87B2-98E335D10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A524A-12A6-47B4-9F94-D56CD530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2772-37A4-418D-8B5D-4EF3036164D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BD5CD-6361-48E7-8BEF-CD4FFC7D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8D72-0241-46D1-8ABF-74B2DD98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EB-1A94-4D58-80A4-978FF011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0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B6DC-03BB-46D2-92BB-C736122C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B0AA7-E9EF-4EAC-A26D-0386F3BEE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860CA-544A-43E3-995B-3CC1EB34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2772-37A4-418D-8B5D-4EF3036164D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F7DB0-EFA9-4949-AEB4-97D59190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4E9E-5450-41E0-970F-ADA6CEB5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EB-1A94-4D58-80A4-978FF011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BA237-E100-49C7-9544-F595EBBED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81C65-AF39-47DA-AA30-AA6CCA0F8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B89C3-B4A3-41A4-8FB0-6EB222AF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2772-37A4-418D-8B5D-4EF3036164D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7225-6449-4CD5-870C-5AEA5F82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553B2-74AF-47B9-8E90-0B1B5040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EB-1A94-4D58-80A4-978FF011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5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9557-239A-4294-8D2F-A724FB1D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0F9E-586C-42B0-B28D-539D7459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F0A5-6511-4FDB-8394-3A07445C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2772-37A4-418D-8B5D-4EF3036164D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D607E-9099-42F5-9745-5C97276B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0204F-A8C6-418F-BC64-DE814860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EB-1A94-4D58-80A4-978FF011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D102-C1B4-4C3F-833A-2182A5FA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D0166-B704-4CC0-B206-71530690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192BF-AD80-4567-8609-98A3C8C0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2772-37A4-418D-8B5D-4EF3036164D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7E9F4-66D0-4EA9-B726-62F4D486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9293-130C-4154-A1D9-9335EBC6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EB-1A94-4D58-80A4-978FF011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9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FB2A-4A7C-4A97-AF5B-0D34F198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FE1F-0903-455A-90EA-88A2B8E1C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0C452-F547-4418-899A-2A6DA09DA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F839B-D64A-4A33-9991-15801344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2772-37A4-418D-8B5D-4EF3036164D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398CB-2B99-4B1F-9457-2F98816A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C55A6-FCA2-451B-9943-DBC53961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EB-1A94-4D58-80A4-978FF011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9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62F7-B1E4-48B7-B05B-136F612E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90B65-5035-49E5-BE32-B6A135A7F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4A4A6-B5EB-467E-AAA0-40D6FE03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415DC-B456-4FD0-A442-0AA8DE1D2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8EA76-EA3C-467C-BF5E-F76350B53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54636-461B-44ED-87C2-3AB923C0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2772-37A4-418D-8B5D-4EF3036164D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E8B4A-81F5-437E-BE4D-66CAD0EE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81403-21BE-45DB-BD3F-9A8B4D5B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EB-1A94-4D58-80A4-978FF011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15EC-7858-4C45-BBB6-3BB677EE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D6D9A-5AB3-47CD-8519-89AFE457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2772-37A4-418D-8B5D-4EF3036164D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93B3F-A24D-4599-A456-3C11BC82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B0824-12B8-444F-B46C-71D62D51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EB-1A94-4D58-80A4-978FF011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8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2B257-2BBD-4819-A066-B70D8F1E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2772-37A4-418D-8B5D-4EF3036164D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FDD96-F712-4E2E-A0F6-BE8798CD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6C66B-DC94-4877-876A-E3FCAE1D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EB-1A94-4D58-80A4-978FF011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7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BCAF-D960-4946-B5AA-0F005CDE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DBD1-0B74-44C8-A0C5-771AADE6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BEC63-ED7D-43EB-B77E-8A9421A2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3E5A5-06E5-407F-B6D0-386871DF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2772-37A4-418D-8B5D-4EF3036164D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D042E-1F19-4134-A0DF-DDFF69F3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3CC2-D329-4555-B95C-39E423C9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EB-1A94-4D58-80A4-978FF011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E556-A3E2-4E35-8B08-EB0F7A63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BC41F-4D75-4857-B2A8-74E2BCE9A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A6844-CC94-40DD-8B75-671B5469F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A8224-92ED-484F-84F0-13561280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2772-37A4-418D-8B5D-4EF3036164D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F95BB-09A4-4F8F-A9EC-8E8F04C4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EB125-CA24-4C11-B0E5-743B6D1B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EB-1A94-4D58-80A4-978FF011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5F177-F81B-4CEC-BA4E-6E5E7350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A37BD-1B64-4CCA-A3A8-07F25F3C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4312E-2CC3-4FA1-B123-430B6E27F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02772-37A4-418D-8B5D-4EF3036164D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E79E5-B218-48B0-A9AA-28C0A18CB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DB5C-48C1-435F-AD9A-3C25A213B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E6EB-1A94-4D58-80A4-978FF011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9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A7C734-5F53-40A0-BCE7-F135F0EF9E76}"/>
              </a:ext>
            </a:extLst>
          </p:cNvPr>
          <p:cNvSpPr/>
          <p:nvPr/>
        </p:nvSpPr>
        <p:spPr>
          <a:xfrm>
            <a:off x="513286" y="1540564"/>
            <a:ext cx="4393095" cy="3647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BFB67CF-2F4A-4A3B-9118-1897943CF768}"/>
              </a:ext>
            </a:extLst>
          </p:cNvPr>
          <p:cNvSpPr/>
          <p:nvPr/>
        </p:nvSpPr>
        <p:spPr>
          <a:xfrm>
            <a:off x="650314" y="3230537"/>
            <a:ext cx="4075869" cy="1295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59E903B-67A9-4684-8328-FF5440E02B05}"/>
              </a:ext>
            </a:extLst>
          </p:cNvPr>
          <p:cNvSpPr/>
          <p:nvPr/>
        </p:nvSpPr>
        <p:spPr>
          <a:xfrm>
            <a:off x="601911" y="1837251"/>
            <a:ext cx="4075869" cy="1295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B5D78EB-02C4-406F-ACF9-F575414C4405}"/>
              </a:ext>
            </a:extLst>
          </p:cNvPr>
          <p:cNvSpPr/>
          <p:nvPr/>
        </p:nvSpPr>
        <p:spPr>
          <a:xfrm>
            <a:off x="772528" y="2095930"/>
            <a:ext cx="3716408" cy="85422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6BF3600-1270-4A1A-8A2A-CA225EC83D90}"/>
              </a:ext>
            </a:extLst>
          </p:cNvPr>
          <p:cNvSpPr/>
          <p:nvPr/>
        </p:nvSpPr>
        <p:spPr>
          <a:xfrm>
            <a:off x="2153837" y="2557939"/>
            <a:ext cx="1977292" cy="3061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Logic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A641DC5-713C-4178-89FB-A56A7B2C42D8}"/>
              </a:ext>
            </a:extLst>
          </p:cNvPr>
          <p:cNvSpPr/>
          <p:nvPr/>
        </p:nvSpPr>
        <p:spPr>
          <a:xfrm>
            <a:off x="2153837" y="2145625"/>
            <a:ext cx="1977291" cy="3061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C161E8-A899-49D3-A47D-C8F1D02D0636}"/>
              </a:ext>
            </a:extLst>
          </p:cNvPr>
          <p:cNvSpPr txBox="1"/>
          <p:nvPr/>
        </p:nvSpPr>
        <p:spPr>
          <a:xfrm>
            <a:off x="1638153" y="4670870"/>
            <a:ext cx="2860722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9BFF90-D982-42B8-B585-0199E327D983}"/>
              </a:ext>
            </a:extLst>
          </p:cNvPr>
          <p:cNvSpPr txBox="1"/>
          <p:nvPr/>
        </p:nvSpPr>
        <p:spPr>
          <a:xfrm>
            <a:off x="1013985" y="2435153"/>
            <a:ext cx="682055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F1CC4F7-CAC9-462B-902C-3C098667E331}"/>
              </a:ext>
            </a:extLst>
          </p:cNvPr>
          <p:cNvSpPr/>
          <p:nvPr/>
        </p:nvSpPr>
        <p:spPr>
          <a:xfrm>
            <a:off x="742711" y="3479497"/>
            <a:ext cx="3716408" cy="85422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8A7743E-37F2-4289-960F-160A74C57B2C}"/>
              </a:ext>
            </a:extLst>
          </p:cNvPr>
          <p:cNvSpPr/>
          <p:nvPr/>
        </p:nvSpPr>
        <p:spPr>
          <a:xfrm>
            <a:off x="2124020" y="3951445"/>
            <a:ext cx="1977292" cy="3061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Logic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DA267D2-9D66-4E1D-A9B5-2DCC0833D30B}"/>
              </a:ext>
            </a:extLst>
          </p:cNvPr>
          <p:cNvSpPr/>
          <p:nvPr/>
        </p:nvSpPr>
        <p:spPr>
          <a:xfrm>
            <a:off x="2124020" y="3539131"/>
            <a:ext cx="1977291" cy="3061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6E9A5E-F650-403B-80E4-C649B7B299BD}"/>
              </a:ext>
            </a:extLst>
          </p:cNvPr>
          <p:cNvSpPr txBox="1"/>
          <p:nvPr/>
        </p:nvSpPr>
        <p:spPr>
          <a:xfrm>
            <a:off x="989061" y="3798842"/>
            <a:ext cx="826249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85DD44-A252-43DD-8B35-6AD9AAD06186}"/>
              </a:ext>
            </a:extLst>
          </p:cNvPr>
          <p:cNvSpPr txBox="1"/>
          <p:nvPr/>
        </p:nvSpPr>
        <p:spPr>
          <a:xfrm>
            <a:off x="1609671" y="1843004"/>
            <a:ext cx="2591030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MOBLE APP (CORDOVA)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AE722F-4FD4-40AE-A50B-0697249BDCB0}"/>
              </a:ext>
            </a:extLst>
          </p:cNvPr>
          <p:cNvSpPr txBox="1"/>
          <p:nvPr/>
        </p:nvSpPr>
        <p:spPr>
          <a:xfrm>
            <a:off x="2178250" y="3208083"/>
            <a:ext cx="1385636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7EB8CFE-7F74-4544-9A49-E1DF96F89348}"/>
              </a:ext>
            </a:extLst>
          </p:cNvPr>
          <p:cNvSpPr/>
          <p:nvPr/>
        </p:nvSpPr>
        <p:spPr>
          <a:xfrm>
            <a:off x="5840428" y="1736238"/>
            <a:ext cx="4649259" cy="280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DB782A2-2E6A-49AB-AAAF-EC9B392D3AC7}"/>
              </a:ext>
            </a:extLst>
          </p:cNvPr>
          <p:cNvSpPr/>
          <p:nvPr/>
        </p:nvSpPr>
        <p:spPr>
          <a:xfrm rot="16200000">
            <a:off x="5340849" y="2682748"/>
            <a:ext cx="2132264" cy="85422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ABE82BE-1B5A-4C0A-AF65-9C33852FCA2E}"/>
              </a:ext>
            </a:extLst>
          </p:cNvPr>
          <p:cNvSpPr/>
          <p:nvPr/>
        </p:nvSpPr>
        <p:spPr>
          <a:xfrm rot="16200000">
            <a:off x="6468317" y="2640415"/>
            <a:ext cx="2132264" cy="85422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907C677-6B40-4079-AE3A-8CACFDDEA527}"/>
              </a:ext>
            </a:extLst>
          </p:cNvPr>
          <p:cNvSpPr/>
          <p:nvPr/>
        </p:nvSpPr>
        <p:spPr>
          <a:xfrm rot="16200000">
            <a:off x="7584675" y="2650886"/>
            <a:ext cx="2132264" cy="85422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76124CC-B35B-41E9-A0AF-B665094B6BEC}"/>
              </a:ext>
            </a:extLst>
          </p:cNvPr>
          <p:cNvSpPr/>
          <p:nvPr/>
        </p:nvSpPr>
        <p:spPr>
          <a:xfrm rot="16200000">
            <a:off x="8777308" y="2642992"/>
            <a:ext cx="2132264" cy="85422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522A1F0C-3CDF-4CF4-9E5E-E45A1167A4E8}"/>
              </a:ext>
            </a:extLst>
          </p:cNvPr>
          <p:cNvSpPr/>
          <p:nvPr/>
        </p:nvSpPr>
        <p:spPr>
          <a:xfrm rot="16200000">
            <a:off x="5585774" y="2836144"/>
            <a:ext cx="1614214" cy="4082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40FC834-38B9-42E9-9002-40F3C93C10A6}"/>
              </a:ext>
            </a:extLst>
          </p:cNvPr>
          <p:cNvSpPr/>
          <p:nvPr/>
        </p:nvSpPr>
        <p:spPr>
          <a:xfrm rot="16200000">
            <a:off x="6732871" y="2836144"/>
            <a:ext cx="1614214" cy="4082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695D3EB-A735-4F30-B9A9-A64B25371D19}"/>
              </a:ext>
            </a:extLst>
          </p:cNvPr>
          <p:cNvSpPr/>
          <p:nvPr/>
        </p:nvSpPr>
        <p:spPr>
          <a:xfrm rot="16200000">
            <a:off x="7879968" y="2836144"/>
            <a:ext cx="1614214" cy="4082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Entities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016929-0FDE-4AE7-A8D9-7DC5E5E40271}"/>
              </a:ext>
            </a:extLst>
          </p:cNvPr>
          <p:cNvSpPr/>
          <p:nvPr/>
        </p:nvSpPr>
        <p:spPr>
          <a:xfrm rot="16200000">
            <a:off x="9036333" y="2873854"/>
            <a:ext cx="1614214" cy="4082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 Layer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B66D94-DFA1-4611-9329-086EFF9D2E0B}"/>
              </a:ext>
            </a:extLst>
          </p:cNvPr>
          <p:cNvSpPr txBox="1"/>
          <p:nvPr/>
        </p:nvSpPr>
        <p:spPr>
          <a:xfrm>
            <a:off x="7335832" y="4552282"/>
            <a:ext cx="197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LAYER</a:t>
            </a:r>
          </a:p>
        </p:txBody>
      </p:sp>
      <p:sp>
        <p:nvSpPr>
          <p:cNvPr id="81" name="Flowchart: Magnetic Disk 80">
            <a:extLst>
              <a:ext uri="{FF2B5EF4-FFF2-40B4-BE49-F238E27FC236}">
                <a16:creationId xmlns:a16="http://schemas.microsoft.com/office/drawing/2014/main" id="{5961D6AC-0282-416A-88A4-290291FA61A8}"/>
              </a:ext>
            </a:extLst>
          </p:cNvPr>
          <p:cNvSpPr/>
          <p:nvPr/>
        </p:nvSpPr>
        <p:spPr>
          <a:xfrm rot="16200000">
            <a:off x="7713604" y="4490496"/>
            <a:ext cx="1699896" cy="282669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B6C2EB-D094-4DF3-BCAD-7FAC8C349717}"/>
              </a:ext>
            </a:extLst>
          </p:cNvPr>
          <p:cNvCxnSpPr>
            <a:stCxn id="2" idx="3"/>
          </p:cNvCxnSpPr>
          <p:nvPr/>
        </p:nvCxnSpPr>
        <p:spPr>
          <a:xfrm>
            <a:off x="4906381" y="3364394"/>
            <a:ext cx="9131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39F512-8115-4C37-A1EE-F501C7FBF003}"/>
              </a:ext>
            </a:extLst>
          </p:cNvPr>
          <p:cNvCxnSpPr>
            <a:cxnSpLocks/>
          </p:cNvCxnSpPr>
          <p:nvPr/>
        </p:nvCxnSpPr>
        <p:spPr>
          <a:xfrm>
            <a:off x="8119731" y="1231629"/>
            <a:ext cx="0" cy="514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F1ED40F-1B52-41B3-BBAA-80AAA740AC75}"/>
              </a:ext>
            </a:extLst>
          </p:cNvPr>
          <p:cNvSpPr/>
          <p:nvPr/>
        </p:nvSpPr>
        <p:spPr>
          <a:xfrm>
            <a:off x="3664004" y="292528"/>
            <a:ext cx="7931866" cy="969247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51603DF-2025-418B-A1D8-5374F1445808}"/>
              </a:ext>
            </a:extLst>
          </p:cNvPr>
          <p:cNvSpPr/>
          <p:nvPr/>
        </p:nvSpPr>
        <p:spPr>
          <a:xfrm>
            <a:off x="3987516" y="472340"/>
            <a:ext cx="2671843" cy="6118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D24E7F7-BA77-4ED6-A5DB-5747016B444B}"/>
              </a:ext>
            </a:extLst>
          </p:cNvPr>
          <p:cNvSpPr/>
          <p:nvPr/>
        </p:nvSpPr>
        <p:spPr>
          <a:xfrm>
            <a:off x="6790468" y="462571"/>
            <a:ext cx="3080089" cy="6118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505DF6C-9046-4D72-AA9A-F959D918F40D}"/>
              </a:ext>
            </a:extLst>
          </p:cNvPr>
          <p:cNvSpPr/>
          <p:nvPr/>
        </p:nvSpPr>
        <p:spPr>
          <a:xfrm>
            <a:off x="4675955" y="570310"/>
            <a:ext cx="1221885" cy="4162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F926921-CEEA-474B-BB2E-C4547F1607F3}"/>
              </a:ext>
            </a:extLst>
          </p:cNvPr>
          <p:cNvSpPr/>
          <p:nvPr/>
        </p:nvSpPr>
        <p:spPr>
          <a:xfrm>
            <a:off x="7188348" y="553037"/>
            <a:ext cx="1221885" cy="4162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DE21551-93DB-4BBA-91C8-2B3FFE7A20F2}"/>
              </a:ext>
            </a:extLst>
          </p:cNvPr>
          <p:cNvSpPr/>
          <p:nvPr/>
        </p:nvSpPr>
        <p:spPr>
          <a:xfrm>
            <a:off x="8534121" y="560384"/>
            <a:ext cx="1221885" cy="4162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2BF5CDC-2D81-4E78-A283-76533ADDBA60}"/>
              </a:ext>
            </a:extLst>
          </p:cNvPr>
          <p:cNvSpPr txBox="1"/>
          <p:nvPr/>
        </p:nvSpPr>
        <p:spPr>
          <a:xfrm rot="16200000">
            <a:off x="3917984" y="532649"/>
            <a:ext cx="872081" cy="2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457C65D-7F35-4044-A207-07635894AC4D}"/>
              </a:ext>
            </a:extLst>
          </p:cNvPr>
          <p:cNvSpPr txBox="1"/>
          <p:nvPr/>
        </p:nvSpPr>
        <p:spPr>
          <a:xfrm rot="16200000">
            <a:off x="6751497" y="603064"/>
            <a:ext cx="548477" cy="2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AF211B-CB64-4DBC-B464-3ABB1FFC22C2}"/>
              </a:ext>
            </a:extLst>
          </p:cNvPr>
          <p:cNvSpPr txBox="1"/>
          <p:nvPr/>
        </p:nvSpPr>
        <p:spPr>
          <a:xfrm>
            <a:off x="9804639" y="537661"/>
            <a:ext cx="1857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F31F371-3BA4-4C60-A0DC-E8EE52C21DA8}"/>
              </a:ext>
            </a:extLst>
          </p:cNvPr>
          <p:cNvCxnSpPr>
            <a:cxnSpLocks/>
          </p:cNvCxnSpPr>
          <p:nvPr/>
        </p:nvCxnSpPr>
        <p:spPr>
          <a:xfrm flipH="1">
            <a:off x="10489687" y="3178266"/>
            <a:ext cx="918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1D10366-563C-4A6B-AA09-A72215AEEB57}"/>
              </a:ext>
            </a:extLst>
          </p:cNvPr>
          <p:cNvCxnSpPr/>
          <p:nvPr/>
        </p:nvCxnSpPr>
        <p:spPr>
          <a:xfrm>
            <a:off x="11390245" y="3200720"/>
            <a:ext cx="0" cy="2703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86FC6C-6A23-461D-9FF1-E3F511173D30}"/>
              </a:ext>
            </a:extLst>
          </p:cNvPr>
          <p:cNvCxnSpPr>
            <a:cxnSpLocks/>
          </p:cNvCxnSpPr>
          <p:nvPr/>
        </p:nvCxnSpPr>
        <p:spPr>
          <a:xfrm flipH="1">
            <a:off x="9978888" y="5903843"/>
            <a:ext cx="1411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7FE0E12-CEFC-41DB-B1DD-DCB0BCB6B43C}"/>
              </a:ext>
            </a:extLst>
          </p:cNvPr>
          <p:cNvSpPr txBox="1"/>
          <p:nvPr/>
        </p:nvSpPr>
        <p:spPr>
          <a:xfrm>
            <a:off x="7445737" y="1727091"/>
            <a:ext cx="197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NET FRAMEWORK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1B05D80-7B86-4C78-BE36-307D6D5DFDC2}"/>
              </a:ext>
            </a:extLst>
          </p:cNvPr>
          <p:cNvSpPr txBox="1"/>
          <p:nvPr/>
        </p:nvSpPr>
        <p:spPr>
          <a:xfrm rot="16200000">
            <a:off x="7646177" y="5765343"/>
            <a:ext cx="113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69342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SBSC</dc:creator>
  <cp:lastModifiedBy>SBSC</cp:lastModifiedBy>
  <cp:revision>10</cp:revision>
  <dcterms:created xsi:type="dcterms:W3CDTF">2018-11-02T12:40:58Z</dcterms:created>
  <dcterms:modified xsi:type="dcterms:W3CDTF">2018-11-02T14:38:49Z</dcterms:modified>
</cp:coreProperties>
</file>