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CF92F-50E1-4958-88E9-CCDC1E9DBDD7}" type="doc">
      <dgm:prSet loTypeId="urn:microsoft.com/office/officeart/2005/8/layout/bProcess4" loCatId="process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GB"/>
        </a:p>
      </dgm:t>
    </dgm:pt>
    <dgm:pt modelId="{0647F315-2A9B-49AF-A666-ED8D2F78FA8A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Setup Hadoop Cluster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4B8A92-38FC-4E3D-9937-42ADFB05F556}" type="parTrans" cxnId="{DA20F805-B11D-43B8-98EE-0D1A506813BC}">
      <dgm:prSet/>
      <dgm:spPr/>
      <dgm:t>
        <a:bodyPr/>
        <a:lstStyle/>
        <a:p>
          <a:endParaRPr lang="en-GB"/>
        </a:p>
      </dgm:t>
    </dgm:pt>
    <dgm:pt modelId="{58FB6010-2061-4B87-966C-69A7B3AF7FED}" type="sibTrans" cxnId="{DA20F805-B11D-43B8-98EE-0D1A506813BC}">
      <dgm:prSet/>
      <dgm:spPr/>
      <dgm:t>
        <a:bodyPr/>
        <a:lstStyle/>
        <a:p>
          <a:endParaRPr lang="en-GB"/>
        </a:p>
      </dgm:t>
    </dgm:pt>
    <dgm:pt modelId="{DA8E7B78-0339-4DC9-A022-8F47AF2DDF61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Ingestion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76F069-DD3B-4F72-ABB1-46AC84CAE8A7}" type="parTrans" cxnId="{2A799C81-97AB-4C01-962A-4B8067513280}">
      <dgm:prSet/>
      <dgm:spPr/>
      <dgm:t>
        <a:bodyPr/>
        <a:lstStyle/>
        <a:p>
          <a:endParaRPr lang="en-GB"/>
        </a:p>
      </dgm:t>
    </dgm:pt>
    <dgm:pt modelId="{4811A7A1-FE89-4E9F-9D4C-5A887DC729E4}" type="sibTrans" cxnId="{2A799C81-97AB-4C01-962A-4B8067513280}">
      <dgm:prSet/>
      <dgm:spPr/>
      <dgm:t>
        <a:bodyPr/>
        <a:lstStyle/>
        <a:p>
          <a:endParaRPr lang="en-GB"/>
        </a:p>
      </dgm:t>
    </dgm:pt>
    <dgm:pt modelId="{5B9D4CD0-4DFF-47A7-AD52-17B1014E6CD9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8890BA-DD57-4EDB-BB3F-4DEE58A1E777}" type="parTrans" cxnId="{9F73F2DB-04D3-4481-8437-66BF1E4B083C}">
      <dgm:prSet/>
      <dgm:spPr/>
      <dgm:t>
        <a:bodyPr/>
        <a:lstStyle/>
        <a:p>
          <a:endParaRPr lang="en-GB"/>
        </a:p>
      </dgm:t>
    </dgm:pt>
    <dgm:pt modelId="{A98D1C13-7749-4CD5-8F09-105CD6A6D5EA}" type="sibTrans" cxnId="{9F73F2DB-04D3-4481-8437-66BF1E4B083C}">
      <dgm:prSet/>
      <dgm:spPr/>
      <dgm:t>
        <a:bodyPr/>
        <a:lstStyle/>
        <a:p>
          <a:endParaRPr lang="en-GB"/>
        </a:p>
      </dgm:t>
    </dgm:pt>
    <dgm:pt modelId="{42F3D5A6-726A-44A6-ADF8-179A3DF5887B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Inverted Index Creation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A594DA-32CA-4ECF-87DD-5DAF99A9A0C8}" type="parTrans" cxnId="{90B36CBB-40A0-4380-A496-90B390DC634A}">
      <dgm:prSet/>
      <dgm:spPr/>
      <dgm:t>
        <a:bodyPr/>
        <a:lstStyle/>
        <a:p>
          <a:endParaRPr lang="en-GB"/>
        </a:p>
      </dgm:t>
    </dgm:pt>
    <dgm:pt modelId="{5F020790-77BD-40B9-8417-9A2CAEF21133}" type="sibTrans" cxnId="{90B36CBB-40A0-4380-A496-90B390DC634A}">
      <dgm:prSet/>
      <dgm:spPr/>
      <dgm:t>
        <a:bodyPr/>
        <a:lstStyle/>
        <a:p>
          <a:endParaRPr lang="en-GB"/>
        </a:p>
      </dgm:t>
    </dgm:pt>
    <dgm:pt modelId="{AC56EB97-D6E1-429F-BCC3-F29E9C6F8D55}">
      <dgm:prSet/>
      <dgm:spPr/>
      <dgm:t>
        <a:bodyPr/>
        <a:lstStyle/>
        <a:p>
          <a:pPr rtl="0"/>
          <a:r>
            <a:rPr lang="en-GB" b="1" smtClean="0">
              <a:latin typeface="Times New Roman" panose="02020603050405020304" pitchFamily="18" charset="0"/>
              <a:cs typeface="Times New Roman" panose="02020603050405020304" pitchFamily="18" charset="0"/>
            </a:rPr>
            <a:t>Query Processing</a:t>
          </a:r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EC1EC-2F81-4F52-86CF-77460C458CD6}" type="parTrans" cxnId="{A0C1A7EF-7180-4D3F-AB03-5D48657740D2}">
      <dgm:prSet/>
      <dgm:spPr/>
      <dgm:t>
        <a:bodyPr/>
        <a:lstStyle/>
        <a:p>
          <a:endParaRPr lang="en-GB"/>
        </a:p>
      </dgm:t>
    </dgm:pt>
    <dgm:pt modelId="{1EBF6EE6-9CE8-4487-A3D8-1030233360BE}" type="sibTrans" cxnId="{A0C1A7EF-7180-4D3F-AB03-5D48657740D2}">
      <dgm:prSet/>
      <dgm:spPr/>
      <dgm:t>
        <a:bodyPr/>
        <a:lstStyle/>
        <a:p>
          <a:endParaRPr lang="en-GB"/>
        </a:p>
      </dgm:t>
    </dgm:pt>
    <dgm:pt modelId="{66928B77-B640-46EF-975F-6E0C2CCDD203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Ranking and Scoring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590209-3F69-4086-92A9-296B112717D4}" type="parTrans" cxnId="{9CDA3670-24F6-4A81-9B8D-AA00468C9793}">
      <dgm:prSet/>
      <dgm:spPr/>
      <dgm:t>
        <a:bodyPr/>
        <a:lstStyle/>
        <a:p>
          <a:endParaRPr lang="en-GB"/>
        </a:p>
      </dgm:t>
    </dgm:pt>
    <dgm:pt modelId="{17143370-7AD4-41EF-A25A-1F6C1B7216E1}" type="sibTrans" cxnId="{9CDA3670-24F6-4A81-9B8D-AA00468C9793}">
      <dgm:prSet/>
      <dgm:spPr/>
      <dgm:t>
        <a:bodyPr/>
        <a:lstStyle/>
        <a:p>
          <a:endParaRPr lang="en-GB"/>
        </a:p>
      </dgm:t>
    </dgm:pt>
    <dgm:pt modelId="{6D6593BD-0D27-40E9-ADBC-7A56A9463B84}">
      <dgm:prSet/>
      <dgm:spPr/>
      <dgm:t>
        <a:bodyPr/>
        <a:lstStyle/>
        <a:p>
          <a:pPr rtl="0"/>
          <a:r>
            <a:rPr lang="en-GB" b="1" smtClean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20E982-8F86-4389-87F7-1FA660082FA5}" type="parTrans" cxnId="{92FFEC43-E432-47BF-AF9C-EA72DF7277BB}">
      <dgm:prSet/>
      <dgm:spPr/>
      <dgm:t>
        <a:bodyPr/>
        <a:lstStyle/>
        <a:p>
          <a:endParaRPr lang="en-GB"/>
        </a:p>
      </dgm:t>
    </dgm:pt>
    <dgm:pt modelId="{E37705CD-3FC0-4873-99A1-B1480F3C4FDA}" type="sibTrans" cxnId="{92FFEC43-E432-47BF-AF9C-EA72DF7277BB}">
      <dgm:prSet/>
      <dgm:spPr/>
      <dgm:t>
        <a:bodyPr/>
        <a:lstStyle/>
        <a:p>
          <a:endParaRPr lang="en-GB"/>
        </a:p>
      </dgm:t>
    </dgm:pt>
    <dgm:pt modelId="{EB2C58D5-E1EE-4A53-8D54-F4FDD2D58564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Integration with Hadoop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469A9E-9FFF-499B-BBB5-7A4F2D1266D7}" type="parTrans" cxnId="{607AB8D4-44D3-4286-B660-3129442527F3}">
      <dgm:prSet/>
      <dgm:spPr/>
      <dgm:t>
        <a:bodyPr/>
        <a:lstStyle/>
        <a:p>
          <a:endParaRPr lang="en-GB"/>
        </a:p>
      </dgm:t>
    </dgm:pt>
    <dgm:pt modelId="{9EDC34DB-57DC-45A8-8B2C-8F0EF54E5242}" type="sibTrans" cxnId="{607AB8D4-44D3-4286-B660-3129442527F3}">
      <dgm:prSet/>
      <dgm:spPr/>
      <dgm:t>
        <a:bodyPr/>
        <a:lstStyle/>
        <a:p>
          <a:endParaRPr lang="en-GB"/>
        </a:p>
      </dgm:t>
    </dgm:pt>
    <dgm:pt modelId="{2A6B1820-8294-47C6-A867-58659487B4CA}">
      <dgm:prSet/>
      <dgm:spPr/>
      <dgm:t>
        <a:bodyPr/>
        <a:lstStyle/>
        <a:p>
          <a:pPr rtl="0"/>
          <a:r>
            <a:rPr lang="en-GB" b="1" smtClean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</a:t>
          </a:r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34AE3A-97FD-454B-8DD2-AE5CD8817271}" type="parTrans" cxnId="{8BB3EED2-3ADF-4E35-ABD4-4E29EE224A52}">
      <dgm:prSet/>
      <dgm:spPr/>
      <dgm:t>
        <a:bodyPr/>
        <a:lstStyle/>
        <a:p>
          <a:endParaRPr lang="en-GB"/>
        </a:p>
      </dgm:t>
    </dgm:pt>
    <dgm:pt modelId="{8FB4B2BB-5437-4706-90D0-9BD8D1F21A0C}" type="sibTrans" cxnId="{8BB3EED2-3ADF-4E35-ABD4-4E29EE224A52}">
      <dgm:prSet/>
      <dgm:spPr/>
      <dgm:t>
        <a:bodyPr/>
        <a:lstStyle/>
        <a:p>
          <a:endParaRPr lang="en-GB"/>
        </a:p>
      </dgm:t>
    </dgm:pt>
    <dgm:pt modelId="{48569A3A-FB78-4927-927D-720DD703C456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and Quality Assurance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2B2CF-4230-4765-A9F6-0AF9BC68D466}" type="parTrans" cxnId="{246AD7F9-B8B3-48CC-B44F-AA1C4C00C547}">
      <dgm:prSet/>
      <dgm:spPr/>
      <dgm:t>
        <a:bodyPr/>
        <a:lstStyle/>
        <a:p>
          <a:endParaRPr lang="en-GB"/>
        </a:p>
      </dgm:t>
    </dgm:pt>
    <dgm:pt modelId="{229E99D0-E2F2-44E5-A96D-D09A6533DD5B}" type="sibTrans" cxnId="{246AD7F9-B8B3-48CC-B44F-AA1C4C00C547}">
      <dgm:prSet/>
      <dgm:spPr/>
      <dgm:t>
        <a:bodyPr/>
        <a:lstStyle/>
        <a:p>
          <a:endParaRPr lang="en-GB"/>
        </a:p>
      </dgm:t>
    </dgm:pt>
    <dgm:pt modelId="{028D67FC-CA23-4DCB-95B0-79220029436B}">
      <dgm:prSet/>
      <dgm:spPr/>
      <dgm:t>
        <a:bodyPr/>
        <a:lstStyle/>
        <a:p>
          <a:pPr rtl="0"/>
          <a:r>
            <a:rPr lang="en-GB" b="1" smtClean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B1B717-837E-4D88-A71B-2D19528CB74B}" type="parTrans" cxnId="{7C52CF0D-F4A2-4D44-BDDE-A0D58A286BD2}">
      <dgm:prSet/>
      <dgm:spPr/>
      <dgm:t>
        <a:bodyPr/>
        <a:lstStyle/>
        <a:p>
          <a:endParaRPr lang="en-GB"/>
        </a:p>
      </dgm:t>
    </dgm:pt>
    <dgm:pt modelId="{FFB8C8C3-586F-4BC9-968E-9D2FBD5BC28A}" type="sibTrans" cxnId="{7C52CF0D-F4A2-4D44-BDDE-A0D58A286BD2}">
      <dgm:prSet/>
      <dgm:spPr/>
      <dgm:t>
        <a:bodyPr/>
        <a:lstStyle/>
        <a:p>
          <a:endParaRPr lang="en-GB"/>
        </a:p>
      </dgm:t>
    </dgm:pt>
    <dgm:pt modelId="{4CF03143-2029-4D1A-AB18-86605FBFB7F7}">
      <dgm:prSet/>
      <dgm:spPr/>
      <dgm:t>
        <a:bodyPr/>
        <a:lstStyle/>
        <a:p>
          <a:pPr rtl="0"/>
          <a:r>
            <a: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Maintenance and Updates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A01262-D414-421A-A880-9CA36DE77DC1}" type="parTrans" cxnId="{A1010112-6CBC-4F0E-833C-AA014DCA9238}">
      <dgm:prSet/>
      <dgm:spPr/>
      <dgm:t>
        <a:bodyPr/>
        <a:lstStyle/>
        <a:p>
          <a:endParaRPr lang="en-GB"/>
        </a:p>
      </dgm:t>
    </dgm:pt>
    <dgm:pt modelId="{CDE569D1-5445-4955-8C3A-34F93D2EE85F}" type="sibTrans" cxnId="{A1010112-6CBC-4F0E-833C-AA014DCA9238}">
      <dgm:prSet/>
      <dgm:spPr/>
      <dgm:t>
        <a:bodyPr/>
        <a:lstStyle/>
        <a:p>
          <a:endParaRPr lang="en-GB"/>
        </a:p>
      </dgm:t>
    </dgm:pt>
    <dgm:pt modelId="{5758C6E5-48D8-4991-A897-EE4A74CB0EA2}" type="pres">
      <dgm:prSet presAssocID="{EB6CF92F-50E1-4958-88E9-CCDC1E9DBDD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6724A511-380B-4623-8A27-D989F0057D9F}" type="pres">
      <dgm:prSet presAssocID="{0647F315-2A9B-49AF-A666-ED8D2F78FA8A}" presName="compNode" presStyleCnt="0"/>
      <dgm:spPr/>
    </dgm:pt>
    <dgm:pt modelId="{86669749-98BB-4026-A2E8-6A341CC42D56}" type="pres">
      <dgm:prSet presAssocID="{0647F315-2A9B-49AF-A666-ED8D2F78FA8A}" presName="dummyConnPt" presStyleCnt="0"/>
      <dgm:spPr/>
    </dgm:pt>
    <dgm:pt modelId="{EEB52FA6-497A-4E97-9801-4D0AF1BBAEAE}" type="pres">
      <dgm:prSet presAssocID="{0647F315-2A9B-49AF-A666-ED8D2F78FA8A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58A7D9-BC9A-4E88-92CA-F0D9613B96EA}" type="pres">
      <dgm:prSet presAssocID="{58FB6010-2061-4B87-966C-69A7B3AF7FED}" presName="sibTrans" presStyleLbl="bgSibTrans2D1" presStyleIdx="0" presStyleCnt="11"/>
      <dgm:spPr/>
      <dgm:t>
        <a:bodyPr/>
        <a:lstStyle/>
        <a:p>
          <a:endParaRPr lang="en-GB"/>
        </a:p>
      </dgm:t>
    </dgm:pt>
    <dgm:pt modelId="{1127BC32-8917-4C20-85BF-975622729988}" type="pres">
      <dgm:prSet presAssocID="{DA8E7B78-0339-4DC9-A022-8F47AF2DDF61}" presName="compNode" presStyleCnt="0"/>
      <dgm:spPr/>
    </dgm:pt>
    <dgm:pt modelId="{04785997-D895-4D83-B29D-309C3C4D0C11}" type="pres">
      <dgm:prSet presAssocID="{DA8E7B78-0339-4DC9-A022-8F47AF2DDF61}" presName="dummyConnPt" presStyleCnt="0"/>
      <dgm:spPr/>
    </dgm:pt>
    <dgm:pt modelId="{0F5D6BA6-257B-4650-B32B-BAB55C102327}" type="pres">
      <dgm:prSet presAssocID="{DA8E7B78-0339-4DC9-A022-8F47AF2DDF61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8A66B6-5530-4BA6-91B0-2A573A377285}" type="pres">
      <dgm:prSet presAssocID="{4811A7A1-FE89-4E9F-9D4C-5A887DC729E4}" presName="sibTrans" presStyleLbl="bgSibTrans2D1" presStyleIdx="1" presStyleCnt="11"/>
      <dgm:spPr/>
      <dgm:t>
        <a:bodyPr/>
        <a:lstStyle/>
        <a:p>
          <a:endParaRPr lang="en-GB"/>
        </a:p>
      </dgm:t>
    </dgm:pt>
    <dgm:pt modelId="{D2FBBF47-6A93-4EEE-8806-F87201EBA33C}" type="pres">
      <dgm:prSet presAssocID="{5B9D4CD0-4DFF-47A7-AD52-17B1014E6CD9}" presName="compNode" presStyleCnt="0"/>
      <dgm:spPr/>
    </dgm:pt>
    <dgm:pt modelId="{7FA604F5-A93D-46EC-BDAB-5B9C7D924FA1}" type="pres">
      <dgm:prSet presAssocID="{5B9D4CD0-4DFF-47A7-AD52-17B1014E6CD9}" presName="dummyConnPt" presStyleCnt="0"/>
      <dgm:spPr/>
    </dgm:pt>
    <dgm:pt modelId="{A4D94959-C03E-4AB2-9533-985B305162E0}" type="pres">
      <dgm:prSet presAssocID="{5B9D4CD0-4DFF-47A7-AD52-17B1014E6CD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541C1-4151-4F8F-A7EF-F1FABC17639B}" type="pres">
      <dgm:prSet presAssocID="{A98D1C13-7749-4CD5-8F09-105CD6A6D5EA}" presName="sibTrans" presStyleLbl="bgSibTrans2D1" presStyleIdx="2" presStyleCnt="11"/>
      <dgm:spPr/>
      <dgm:t>
        <a:bodyPr/>
        <a:lstStyle/>
        <a:p>
          <a:endParaRPr lang="en-GB"/>
        </a:p>
      </dgm:t>
    </dgm:pt>
    <dgm:pt modelId="{8BEAD14E-52B7-4B76-B1B0-1E0DF5B19153}" type="pres">
      <dgm:prSet presAssocID="{42F3D5A6-726A-44A6-ADF8-179A3DF5887B}" presName="compNode" presStyleCnt="0"/>
      <dgm:spPr/>
    </dgm:pt>
    <dgm:pt modelId="{7D18A00A-D24E-423B-8EC2-32585E931EC0}" type="pres">
      <dgm:prSet presAssocID="{42F3D5A6-726A-44A6-ADF8-179A3DF5887B}" presName="dummyConnPt" presStyleCnt="0"/>
      <dgm:spPr/>
    </dgm:pt>
    <dgm:pt modelId="{1ED889E5-01D6-4D8B-9A3E-EFDC1FC32FE6}" type="pres">
      <dgm:prSet presAssocID="{42F3D5A6-726A-44A6-ADF8-179A3DF5887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382910-4F96-4992-A654-2559A92164D1}" type="pres">
      <dgm:prSet presAssocID="{5F020790-77BD-40B9-8417-9A2CAEF21133}" presName="sibTrans" presStyleLbl="bgSibTrans2D1" presStyleIdx="3" presStyleCnt="11"/>
      <dgm:spPr/>
      <dgm:t>
        <a:bodyPr/>
        <a:lstStyle/>
        <a:p>
          <a:endParaRPr lang="en-GB"/>
        </a:p>
      </dgm:t>
    </dgm:pt>
    <dgm:pt modelId="{DA045B34-28A3-4105-A265-32004F45CE9A}" type="pres">
      <dgm:prSet presAssocID="{AC56EB97-D6E1-429F-BCC3-F29E9C6F8D55}" presName="compNode" presStyleCnt="0"/>
      <dgm:spPr/>
    </dgm:pt>
    <dgm:pt modelId="{69A28323-7A01-4269-9EEE-A50B0FCEC306}" type="pres">
      <dgm:prSet presAssocID="{AC56EB97-D6E1-429F-BCC3-F29E9C6F8D55}" presName="dummyConnPt" presStyleCnt="0"/>
      <dgm:spPr/>
    </dgm:pt>
    <dgm:pt modelId="{C81035D9-6F79-44A9-B6BE-E2214CA5F53F}" type="pres">
      <dgm:prSet presAssocID="{AC56EB97-D6E1-429F-BCC3-F29E9C6F8D55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31EB91-F444-4D8E-930B-57A6FD956BD4}" type="pres">
      <dgm:prSet presAssocID="{1EBF6EE6-9CE8-4487-A3D8-1030233360BE}" presName="sibTrans" presStyleLbl="bgSibTrans2D1" presStyleIdx="4" presStyleCnt="11"/>
      <dgm:spPr/>
      <dgm:t>
        <a:bodyPr/>
        <a:lstStyle/>
        <a:p>
          <a:endParaRPr lang="en-GB"/>
        </a:p>
      </dgm:t>
    </dgm:pt>
    <dgm:pt modelId="{3BDA2C3A-0455-4C48-8126-144D006BE9F4}" type="pres">
      <dgm:prSet presAssocID="{66928B77-B640-46EF-975F-6E0C2CCDD203}" presName="compNode" presStyleCnt="0"/>
      <dgm:spPr/>
    </dgm:pt>
    <dgm:pt modelId="{3AB86713-A07A-4619-8A88-226441C13671}" type="pres">
      <dgm:prSet presAssocID="{66928B77-B640-46EF-975F-6E0C2CCDD203}" presName="dummyConnPt" presStyleCnt="0"/>
      <dgm:spPr/>
    </dgm:pt>
    <dgm:pt modelId="{74D445DE-5966-4DAE-BD96-69763BFD0516}" type="pres">
      <dgm:prSet presAssocID="{66928B77-B640-46EF-975F-6E0C2CCDD203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DE18CF-1F16-4BC9-9A2C-0FB746B08B61}" type="pres">
      <dgm:prSet presAssocID="{17143370-7AD4-41EF-A25A-1F6C1B7216E1}" presName="sibTrans" presStyleLbl="bgSibTrans2D1" presStyleIdx="5" presStyleCnt="11"/>
      <dgm:spPr/>
      <dgm:t>
        <a:bodyPr/>
        <a:lstStyle/>
        <a:p>
          <a:endParaRPr lang="en-GB"/>
        </a:p>
      </dgm:t>
    </dgm:pt>
    <dgm:pt modelId="{46691C8F-98D4-461E-B482-BE5938DD18C4}" type="pres">
      <dgm:prSet presAssocID="{6D6593BD-0D27-40E9-ADBC-7A56A9463B84}" presName="compNode" presStyleCnt="0"/>
      <dgm:spPr/>
    </dgm:pt>
    <dgm:pt modelId="{E15C3DDD-EB13-4FD0-B563-0ED9F9373269}" type="pres">
      <dgm:prSet presAssocID="{6D6593BD-0D27-40E9-ADBC-7A56A9463B84}" presName="dummyConnPt" presStyleCnt="0"/>
      <dgm:spPr/>
    </dgm:pt>
    <dgm:pt modelId="{0650F436-13A5-4F7C-A959-14B92373DA18}" type="pres">
      <dgm:prSet presAssocID="{6D6593BD-0D27-40E9-ADBC-7A56A9463B84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2387D5-EA7F-45B0-9998-339E6DBA8F96}" type="pres">
      <dgm:prSet presAssocID="{E37705CD-3FC0-4873-99A1-B1480F3C4FDA}" presName="sibTrans" presStyleLbl="bgSibTrans2D1" presStyleIdx="6" presStyleCnt="11"/>
      <dgm:spPr/>
      <dgm:t>
        <a:bodyPr/>
        <a:lstStyle/>
        <a:p>
          <a:endParaRPr lang="en-GB"/>
        </a:p>
      </dgm:t>
    </dgm:pt>
    <dgm:pt modelId="{782D48CF-4FC2-4A9C-918A-09C0A66857A9}" type="pres">
      <dgm:prSet presAssocID="{EB2C58D5-E1EE-4A53-8D54-F4FDD2D58564}" presName="compNode" presStyleCnt="0"/>
      <dgm:spPr/>
    </dgm:pt>
    <dgm:pt modelId="{AF5BB887-5EE5-4DF0-91C2-A190332C5006}" type="pres">
      <dgm:prSet presAssocID="{EB2C58D5-E1EE-4A53-8D54-F4FDD2D58564}" presName="dummyConnPt" presStyleCnt="0"/>
      <dgm:spPr/>
    </dgm:pt>
    <dgm:pt modelId="{048A7159-79AF-400E-8F93-609365C0988E}" type="pres">
      <dgm:prSet presAssocID="{EB2C58D5-E1EE-4A53-8D54-F4FDD2D58564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6275FF-AA79-4394-B741-1509280EFCF1}" type="pres">
      <dgm:prSet presAssocID="{9EDC34DB-57DC-45A8-8B2C-8F0EF54E5242}" presName="sibTrans" presStyleLbl="bgSibTrans2D1" presStyleIdx="7" presStyleCnt="11"/>
      <dgm:spPr/>
      <dgm:t>
        <a:bodyPr/>
        <a:lstStyle/>
        <a:p>
          <a:endParaRPr lang="en-GB"/>
        </a:p>
      </dgm:t>
    </dgm:pt>
    <dgm:pt modelId="{B0F37758-34D7-4D36-B868-5BA0C902AFA6}" type="pres">
      <dgm:prSet presAssocID="{2A6B1820-8294-47C6-A867-58659487B4CA}" presName="compNode" presStyleCnt="0"/>
      <dgm:spPr/>
    </dgm:pt>
    <dgm:pt modelId="{8C9A14CA-2E11-4F2F-BE3A-08FE158EEF72}" type="pres">
      <dgm:prSet presAssocID="{2A6B1820-8294-47C6-A867-58659487B4CA}" presName="dummyConnPt" presStyleCnt="0"/>
      <dgm:spPr/>
    </dgm:pt>
    <dgm:pt modelId="{0CB95F28-6C44-41A8-9985-9862DC893B8F}" type="pres">
      <dgm:prSet presAssocID="{2A6B1820-8294-47C6-A867-58659487B4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62B79ED-8479-4658-BDB6-55885CD689C2}" type="pres">
      <dgm:prSet presAssocID="{8FB4B2BB-5437-4706-90D0-9BD8D1F21A0C}" presName="sibTrans" presStyleLbl="bgSibTrans2D1" presStyleIdx="8" presStyleCnt="11"/>
      <dgm:spPr/>
      <dgm:t>
        <a:bodyPr/>
        <a:lstStyle/>
        <a:p>
          <a:endParaRPr lang="en-GB"/>
        </a:p>
      </dgm:t>
    </dgm:pt>
    <dgm:pt modelId="{5A712904-D204-4DF2-8254-DB0C397F21B9}" type="pres">
      <dgm:prSet presAssocID="{48569A3A-FB78-4927-927D-720DD703C456}" presName="compNode" presStyleCnt="0"/>
      <dgm:spPr/>
    </dgm:pt>
    <dgm:pt modelId="{62DF6F72-3717-4486-AABE-208F4749C347}" type="pres">
      <dgm:prSet presAssocID="{48569A3A-FB78-4927-927D-720DD703C456}" presName="dummyConnPt" presStyleCnt="0"/>
      <dgm:spPr/>
    </dgm:pt>
    <dgm:pt modelId="{62EEF89A-4AB8-4967-BCB1-FFD77C049BB4}" type="pres">
      <dgm:prSet presAssocID="{48569A3A-FB78-4927-927D-720DD703C45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FB23B7-C6E1-4313-B0B4-0EBB50ED61D9}" type="pres">
      <dgm:prSet presAssocID="{229E99D0-E2F2-44E5-A96D-D09A6533DD5B}" presName="sibTrans" presStyleLbl="bgSibTrans2D1" presStyleIdx="9" presStyleCnt="11"/>
      <dgm:spPr/>
      <dgm:t>
        <a:bodyPr/>
        <a:lstStyle/>
        <a:p>
          <a:endParaRPr lang="en-GB"/>
        </a:p>
      </dgm:t>
    </dgm:pt>
    <dgm:pt modelId="{FD77F46B-CDA5-4AE0-A780-90FCFC8734B0}" type="pres">
      <dgm:prSet presAssocID="{028D67FC-CA23-4DCB-95B0-79220029436B}" presName="compNode" presStyleCnt="0"/>
      <dgm:spPr/>
    </dgm:pt>
    <dgm:pt modelId="{E2A0DDEF-1878-4F98-ACF7-E4A794AF345C}" type="pres">
      <dgm:prSet presAssocID="{028D67FC-CA23-4DCB-95B0-79220029436B}" presName="dummyConnPt" presStyleCnt="0"/>
      <dgm:spPr/>
    </dgm:pt>
    <dgm:pt modelId="{A2ACE97B-E2CF-4FC0-AE80-49B88B5175EB}" type="pres">
      <dgm:prSet presAssocID="{028D67FC-CA23-4DCB-95B0-79220029436B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486431-3ACE-456E-9E4C-43B937E5CD1B}" type="pres">
      <dgm:prSet presAssocID="{FFB8C8C3-586F-4BC9-968E-9D2FBD5BC28A}" presName="sibTrans" presStyleLbl="bgSibTrans2D1" presStyleIdx="10" presStyleCnt="11"/>
      <dgm:spPr/>
      <dgm:t>
        <a:bodyPr/>
        <a:lstStyle/>
        <a:p>
          <a:endParaRPr lang="en-GB"/>
        </a:p>
      </dgm:t>
    </dgm:pt>
    <dgm:pt modelId="{F111D6A3-DC4A-4F0D-B10C-5E76791DDFD4}" type="pres">
      <dgm:prSet presAssocID="{4CF03143-2029-4D1A-AB18-86605FBFB7F7}" presName="compNode" presStyleCnt="0"/>
      <dgm:spPr/>
    </dgm:pt>
    <dgm:pt modelId="{8DD3864F-77B9-4A10-898B-80529B8B4941}" type="pres">
      <dgm:prSet presAssocID="{4CF03143-2029-4D1A-AB18-86605FBFB7F7}" presName="dummyConnPt" presStyleCnt="0"/>
      <dgm:spPr/>
    </dgm:pt>
    <dgm:pt modelId="{5A1E290A-178A-4593-B230-41CC66CAD8A4}" type="pres">
      <dgm:prSet presAssocID="{4CF03143-2029-4D1A-AB18-86605FBFB7F7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A73162C-E870-4D8D-ACE8-149C09CAC59E}" type="presOf" srcId="{42F3D5A6-726A-44A6-ADF8-179A3DF5887B}" destId="{1ED889E5-01D6-4D8B-9A3E-EFDC1FC32FE6}" srcOrd="0" destOrd="0" presId="urn:microsoft.com/office/officeart/2005/8/layout/bProcess4"/>
    <dgm:cxn modelId="{246AD7F9-B8B3-48CC-B44F-AA1C4C00C547}" srcId="{EB6CF92F-50E1-4958-88E9-CCDC1E9DBDD7}" destId="{48569A3A-FB78-4927-927D-720DD703C456}" srcOrd="9" destOrd="0" parTransId="{5952B2CF-4230-4765-A9F6-0AF9BC68D466}" sibTransId="{229E99D0-E2F2-44E5-A96D-D09A6533DD5B}"/>
    <dgm:cxn modelId="{4E7EFD2F-3825-4D91-A6A5-66EC83ADBE58}" type="presOf" srcId="{5B9D4CD0-4DFF-47A7-AD52-17B1014E6CD9}" destId="{A4D94959-C03E-4AB2-9533-985B305162E0}" srcOrd="0" destOrd="0" presId="urn:microsoft.com/office/officeart/2005/8/layout/bProcess4"/>
    <dgm:cxn modelId="{A856DBF1-6B45-4E96-8C15-0AF628242F9B}" type="presOf" srcId="{9EDC34DB-57DC-45A8-8B2C-8F0EF54E5242}" destId="{996275FF-AA79-4394-B741-1509280EFCF1}" srcOrd="0" destOrd="0" presId="urn:microsoft.com/office/officeart/2005/8/layout/bProcess4"/>
    <dgm:cxn modelId="{0C2B4A85-885B-45CE-8250-1EC716F3515A}" type="presOf" srcId="{4811A7A1-FE89-4E9F-9D4C-5A887DC729E4}" destId="{0C8A66B6-5530-4BA6-91B0-2A573A377285}" srcOrd="0" destOrd="0" presId="urn:microsoft.com/office/officeart/2005/8/layout/bProcess4"/>
    <dgm:cxn modelId="{BF2A337B-30A6-40DE-A7D5-CD565DD32765}" type="presOf" srcId="{4CF03143-2029-4D1A-AB18-86605FBFB7F7}" destId="{5A1E290A-178A-4593-B230-41CC66CAD8A4}" srcOrd="0" destOrd="0" presId="urn:microsoft.com/office/officeart/2005/8/layout/bProcess4"/>
    <dgm:cxn modelId="{D7F97E87-7B88-48A3-A628-C9CED168AC82}" type="presOf" srcId="{66928B77-B640-46EF-975F-6E0C2CCDD203}" destId="{74D445DE-5966-4DAE-BD96-69763BFD0516}" srcOrd="0" destOrd="0" presId="urn:microsoft.com/office/officeart/2005/8/layout/bProcess4"/>
    <dgm:cxn modelId="{EB4EC1C6-A501-4483-A006-D20A9264765A}" type="presOf" srcId="{17143370-7AD4-41EF-A25A-1F6C1B7216E1}" destId="{35DE18CF-1F16-4BC9-9A2C-0FB746B08B61}" srcOrd="0" destOrd="0" presId="urn:microsoft.com/office/officeart/2005/8/layout/bProcess4"/>
    <dgm:cxn modelId="{E25DF3B0-3A2F-4026-AA61-47762ED73BE4}" type="presOf" srcId="{E37705CD-3FC0-4873-99A1-B1480F3C4FDA}" destId="{192387D5-EA7F-45B0-9998-339E6DBA8F96}" srcOrd="0" destOrd="0" presId="urn:microsoft.com/office/officeart/2005/8/layout/bProcess4"/>
    <dgm:cxn modelId="{1FB6CAB8-E1F8-4A23-9370-4DFB15B1AFE7}" type="presOf" srcId="{2A6B1820-8294-47C6-A867-58659487B4CA}" destId="{0CB95F28-6C44-41A8-9985-9862DC893B8F}" srcOrd="0" destOrd="0" presId="urn:microsoft.com/office/officeart/2005/8/layout/bProcess4"/>
    <dgm:cxn modelId="{7C52CF0D-F4A2-4D44-BDDE-A0D58A286BD2}" srcId="{EB6CF92F-50E1-4958-88E9-CCDC1E9DBDD7}" destId="{028D67FC-CA23-4DCB-95B0-79220029436B}" srcOrd="10" destOrd="0" parTransId="{D0B1B717-837E-4D88-A71B-2D19528CB74B}" sibTransId="{FFB8C8C3-586F-4BC9-968E-9D2FBD5BC28A}"/>
    <dgm:cxn modelId="{92FFEC43-E432-47BF-AF9C-EA72DF7277BB}" srcId="{EB6CF92F-50E1-4958-88E9-CCDC1E9DBDD7}" destId="{6D6593BD-0D27-40E9-ADBC-7A56A9463B84}" srcOrd="6" destOrd="0" parTransId="{0F20E982-8F86-4389-87F7-1FA660082FA5}" sibTransId="{E37705CD-3FC0-4873-99A1-B1480F3C4FDA}"/>
    <dgm:cxn modelId="{A1010112-6CBC-4F0E-833C-AA014DCA9238}" srcId="{EB6CF92F-50E1-4958-88E9-CCDC1E9DBDD7}" destId="{4CF03143-2029-4D1A-AB18-86605FBFB7F7}" srcOrd="11" destOrd="0" parTransId="{FCA01262-D414-421A-A880-9CA36DE77DC1}" sibTransId="{CDE569D1-5445-4955-8C3A-34F93D2EE85F}"/>
    <dgm:cxn modelId="{295173CE-D022-4DE9-8346-871D610D5947}" type="presOf" srcId="{0647F315-2A9B-49AF-A666-ED8D2F78FA8A}" destId="{EEB52FA6-497A-4E97-9801-4D0AF1BBAEAE}" srcOrd="0" destOrd="0" presId="urn:microsoft.com/office/officeart/2005/8/layout/bProcess4"/>
    <dgm:cxn modelId="{9F73F2DB-04D3-4481-8437-66BF1E4B083C}" srcId="{EB6CF92F-50E1-4958-88E9-CCDC1E9DBDD7}" destId="{5B9D4CD0-4DFF-47A7-AD52-17B1014E6CD9}" srcOrd="2" destOrd="0" parTransId="{3A8890BA-DD57-4EDB-BB3F-4DEE58A1E777}" sibTransId="{A98D1C13-7749-4CD5-8F09-105CD6A6D5EA}"/>
    <dgm:cxn modelId="{9CDA3670-24F6-4A81-9B8D-AA00468C9793}" srcId="{EB6CF92F-50E1-4958-88E9-CCDC1E9DBDD7}" destId="{66928B77-B640-46EF-975F-6E0C2CCDD203}" srcOrd="5" destOrd="0" parTransId="{38590209-3F69-4086-92A9-296B112717D4}" sibTransId="{17143370-7AD4-41EF-A25A-1F6C1B7216E1}"/>
    <dgm:cxn modelId="{90B36CBB-40A0-4380-A496-90B390DC634A}" srcId="{EB6CF92F-50E1-4958-88E9-CCDC1E9DBDD7}" destId="{42F3D5A6-726A-44A6-ADF8-179A3DF5887B}" srcOrd="3" destOrd="0" parTransId="{11A594DA-32CA-4ECF-87DD-5DAF99A9A0C8}" sibTransId="{5F020790-77BD-40B9-8417-9A2CAEF21133}"/>
    <dgm:cxn modelId="{A0C1A7EF-7180-4D3F-AB03-5D48657740D2}" srcId="{EB6CF92F-50E1-4958-88E9-CCDC1E9DBDD7}" destId="{AC56EB97-D6E1-429F-BCC3-F29E9C6F8D55}" srcOrd="4" destOrd="0" parTransId="{E30EC1EC-2F81-4F52-86CF-77460C458CD6}" sibTransId="{1EBF6EE6-9CE8-4487-A3D8-1030233360BE}"/>
    <dgm:cxn modelId="{6D0A56D3-F445-4C88-BDC3-75A595502685}" type="presOf" srcId="{AC56EB97-D6E1-429F-BCC3-F29E9C6F8D55}" destId="{C81035D9-6F79-44A9-B6BE-E2214CA5F53F}" srcOrd="0" destOrd="0" presId="urn:microsoft.com/office/officeart/2005/8/layout/bProcess4"/>
    <dgm:cxn modelId="{74D4A276-4E6C-4470-955E-AD5DC98D8809}" type="presOf" srcId="{FFB8C8C3-586F-4BC9-968E-9D2FBD5BC28A}" destId="{78486431-3ACE-456E-9E4C-43B937E5CD1B}" srcOrd="0" destOrd="0" presId="urn:microsoft.com/office/officeart/2005/8/layout/bProcess4"/>
    <dgm:cxn modelId="{B6E33CBA-9702-4445-B732-1B03D44D094D}" type="presOf" srcId="{A98D1C13-7749-4CD5-8F09-105CD6A6D5EA}" destId="{F5E541C1-4151-4F8F-A7EF-F1FABC17639B}" srcOrd="0" destOrd="0" presId="urn:microsoft.com/office/officeart/2005/8/layout/bProcess4"/>
    <dgm:cxn modelId="{2A799C81-97AB-4C01-962A-4B8067513280}" srcId="{EB6CF92F-50E1-4958-88E9-CCDC1E9DBDD7}" destId="{DA8E7B78-0339-4DC9-A022-8F47AF2DDF61}" srcOrd="1" destOrd="0" parTransId="{A076F069-DD3B-4F72-ABB1-46AC84CAE8A7}" sibTransId="{4811A7A1-FE89-4E9F-9D4C-5A887DC729E4}"/>
    <dgm:cxn modelId="{8BB3EED2-3ADF-4E35-ABD4-4E29EE224A52}" srcId="{EB6CF92F-50E1-4958-88E9-CCDC1E9DBDD7}" destId="{2A6B1820-8294-47C6-A867-58659487B4CA}" srcOrd="8" destOrd="0" parTransId="{C734AE3A-97FD-454B-8DD2-AE5CD8817271}" sibTransId="{8FB4B2BB-5437-4706-90D0-9BD8D1F21A0C}"/>
    <dgm:cxn modelId="{6008A455-255C-409A-815D-E02E05EF584B}" type="presOf" srcId="{5F020790-77BD-40B9-8417-9A2CAEF21133}" destId="{5A382910-4F96-4992-A654-2559A92164D1}" srcOrd="0" destOrd="0" presId="urn:microsoft.com/office/officeart/2005/8/layout/bProcess4"/>
    <dgm:cxn modelId="{B7123050-7FD3-4898-A8BE-B13FFF43CEA0}" type="presOf" srcId="{6D6593BD-0D27-40E9-ADBC-7A56A9463B84}" destId="{0650F436-13A5-4F7C-A959-14B92373DA18}" srcOrd="0" destOrd="0" presId="urn:microsoft.com/office/officeart/2005/8/layout/bProcess4"/>
    <dgm:cxn modelId="{DA20F805-B11D-43B8-98EE-0D1A506813BC}" srcId="{EB6CF92F-50E1-4958-88E9-CCDC1E9DBDD7}" destId="{0647F315-2A9B-49AF-A666-ED8D2F78FA8A}" srcOrd="0" destOrd="0" parTransId="{1A4B8A92-38FC-4E3D-9937-42ADFB05F556}" sibTransId="{58FB6010-2061-4B87-966C-69A7B3AF7FED}"/>
    <dgm:cxn modelId="{FB47CB87-6B71-40C5-8A1B-FB03C8D606FA}" type="presOf" srcId="{028D67FC-CA23-4DCB-95B0-79220029436B}" destId="{A2ACE97B-E2CF-4FC0-AE80-49B88B5175EB}" srcOrd="0" destOrd="0" presId="urn:microsoft.com/office/officeart/2005/8/layout/bProcess4"/>
    <dgm:cxn modelId="{018C395C-899D-4FB9-9E7F-D5B371FC88BE}" type="presOf" srcId="{229E99D0-E2F2-44E5-A96D-D09A6533DD5B}" destId="{31FB23B7-C6E1-4313-B0B4-0EBB50ED61D9}" srcOrd="0" destOrd="0" presId="urn:microsoft.com/office/officeart/2005/8/layout/bProcess4"/>
    <dgm:cxn modelId="{0A742F52-4DE0-4E0F-A1A4-B84CAEC97A6B}" type="presOf" srcId="{EB2C58D5-E1EE-4A53-8D54-F4FDD2D58564}" destId="{048A7159-79AF-400E-8F93-609365C0988E}" srcOrd="0" destOrd="0" presId="urn:microsoft.com/office/officeart/2005/8/layout/bProcess4"/>
    <dgm:cxn modelId="{AA3A7C66-A9D6-464E-8173-194DD315C480}" type="presOf" srcId="{8FB4B2BB-5437-4706-90D0-9BD8D1F21A0C}" destId="{962B79ED-8479-4658-BDB6-55885CD689C2}" srcOrd="0" destOrd="0" presId="urn:microsoft.com/office/officeart/2005/8/layout/bProcess4"/>
    <dgm:cxn modelId="{71F74150-5EB1-436E-BDF9-9455281E2E39}" type="presOf" srcId="{DA8E7B78-0339-4DC9-A022-8F47AF2DDF61}" destId="{0F5D6BA6-257B-4650-B32B-BAB55C102327}" srcOrd="0" destOrd="0" presId="urn:microsoft.com/office/officeart/2005/8/layout/bProcess4"/>
    <dgm:cxn modelId="{DF22684D-D53C-4B4F-A559-BA8ADFEE4251}" type="presOf" srcId="{EB6CF92F-50E1-4958-88E9-CCDC1E9DBDD7}" destId="{5758C6E5-48D8-4991-A897-EE4A74CB0EA2}" srcOrd="0" destOrd="0" presId="urn:microsoft.com/office/officeart/2005/8/layout/bProcess4"/>
    <dgm:cxn modelId="{9A4AF9BC-2F1E-41E4-912C-4C601DF947B7}" type="presOf" srcId="{1EBF6EE6-9CE8-4487-A3D8-1030233360BE}" destId="{6D31EB91-F444-4D8E-930B-57A6FD956BD4}" srcOrd="0" destOrd="0" presId="urn:microsoft.com/office/officeart/2005/8/layout/bProcess4"/>
    <dgm:cxn modelId="{C52B0283-9FF2-4974-A95F-DA9E1A7CD272}" type="presOf" srcId="{48569A3A-FB78-4927-927D-720DD703C456}" destId="{62EEF89A-4AB8-4967-BCB1-FFD77C049BB4}" srcOrd="0" destOrd="0" presId="urn:microsoft.com/office/officeart/2005/8/layout/bProcess4"/>
    <dgm:cxn modelId="{607AB8D4-44D3-4286-B660-3129442527F3}" srcId="{EB6CF92F-50E1-4958-88E9-CCDC1E9DBDD7}" destId="{EB2C58D5-E1EE-4A53-8D54-F4FDD2D58564}" srcOrd="7" destOrd="0" parTransId="{3A469A9E-9FFF-499B-BBB5-7A4F2D1266D7}" sibTransId="{9EDC34DB-57DC-45A8-8B2C-8F0EF54E5242}"/>
    <dgm:cxn modelId="{2304D140-D46E-4731-961E-249EDE46D5EF}" type="presOf" srcId="{58FB6010-2061-4B87-966C-69A7B3AF7FED}" destId="{C358A7D9-BC9A-4E88-92CA-F0D9613B96EA}" srcOrd="0" destOrd="0" presId="urn:microsoft.com/office/officeart/2005/8/layout/bProcess4"/>
    <dgm:cxn modelId="{6A39D655-EDB3-46FA-BB27-2856E79744D9}" type="presParOf" srcId="{5758C6E5-48D8-4991-A897-EE4A74CB0EA2}" destId="{6724A511-380B-4623-8A27-D989F0057D9F}" srcOrd="0" destOrd="0" presId="urn:microsoft.com/office/officeart/2005/8/layout/bProcess4"/>
    <dgm:cxn modelId="{2A42E5B2-9AA2-46FF-8C9E-4DF9B054F8E6}" type="presParOf" srcId="{6724A511-380B-4623-8A27-D989F0057D9F}" destId="{86669749-98BB-4026-A2E8-6A341CC42D56}" srcOrd="0" destOrd="0" presId="urn:microsoft.com/office/officeart/2005/8/layout/bProcess4"/>
    <dgm:cxn modelId="{19ADA657-496B-46BB-9C62-91CFE9A6F3B6}" type="presParOf" srcId="{6724A511-380B-4623-8A27-D989F0057D9F}" destId="{EEB52FA6-497A-4E97-9801-4D0AF1BBAEAE}" srcOrd="1" destOrd="0" presId="urn:microsoft.com/office/officeart/2005/8/layout/bProcess4"/>
    <dgm:cxn modelId="{881BAC4A-6241-4A73-A5B7-7D1B8A8DDC84}" type="presParOf" srcId="{5758C6E5-48D8-4991-A897-EE4A74CB0EA2}" destId="{C358A7D9-BC9A-4E88-92CA-F0D9613B96EA}" srcOrd="1" destOrd="0" presId="urn:microsoft.com/office/officeart/2005/8/layout/bProcess4"/>
    <dgm:cxn modelId="{7657235C-A7FD-48A4-B9F7-87EBDD771C3E}" type="presParOf" srcId="{5758C6E5-48D8-4991-A897-EE4A74CB0EA2}" destId="{1127BC32-8917-4C20-85BF-975622729988}" srcOrd="2" destOrd="0" presId="urn:microsoft.com/office/officeart/2005/8/layout/bProcess4"/>
    <dgm:cxn modelId="{2A6A2CA6-4C7F-47B2-88C2-82053CAAA5A7}" type="presParOf" srcId="{1127BC32-8917-4C20-85BF-975622729988}" destId="{04785997-D895-4D83-B29D-309C3C4D0C11}" srcOrd="0" destOrd="0" presId="urn:microsoft.com/office/officeart/2005/8/layout/bProcess4"/>
    <dgm:cxn modelId="{D406D0DB-EB10-4531-BEBB-0BEA6FE080A7}" type="presParOf" srcId="{1127BC32-8917-4C20-85BF-975622729988}" destId="{0F5D6BA6-257B-4650-B32B-BAB55C102327}" srcOrd="1" destOrd="0" presId="urn:microsoft.com/office/officeart/2005/8/layout/bProcess4"/>
    <dgm:cxn modelId="{CA88351E-A603-4807-B7B9-A26CF9093B6E}" type="presParOf" srcId="{5758C6E5-48D8-4991-A897-EE4A74CB0EA2}" destId="{0C8A66B6-5530-4BA6-91B0-2A573A377285}" srcOrd="3" destOrd="0" presId="urn:microsoft.com/office/officeart/2005/8/layout/bProcess4"/>
    <dgm:cxn modelId="{45EE753C-756C-4436-9138-FC74E8698C7D}" type="presParOf" srcId="{5758C6E5-48D8-4991-A897-EE4A74CB0EA2}" destId="{D2FBBF47-6A93-4EEE-8806-F87201EBA33C}" srcOrd="4" destOrd="0" presId="urn:microsoft.com/office/officeart/2005/8/layout/bProcess4"/>
    <dgm:cxn modelId="{A6091ECC-FCE0-4EC3-91A9-45AF558781C3}" type="presParOf" srcId="{D2FBBF47-6A93-4EEE-8806-F87201EBA33C}" destId="{7FA604F5-A93D-46EC-BDAB-5B9C7D924FA1}" srcOrd="0" destOrd="0" presId="urn:microsoft.com/office/officeart/2005/8/layout/bProcess4"/>
    <dgm:cxn modelId="{CCDDA334-87B5-47A0-AB05-24E348440E90}" type="presParOf" srcId="{D2FBBF47-6A93-4EEE-8806-F87201EBA33C}" destId="{A4D94959-C03E-4AB2-9533-985B305162E0}" srcOrd="1" destOrd="0" presId="urn:microsoft.com/office/officeart/2005/8/layout/bProcess4"/>
    <dgm:cxn modelId="{4A3F2FCE-A27A-4295-89B7-4B3FA09C4F71}" type="presParOf" srcId="{5758C6E5-48D8-4991-A897-EE4A74CB0EA2}" destId="{F5E541C1-4151-4F8F-A7EF-F1FABC17639B}" srcOrd="5" destOrd="0" presId="urn:microsoft.com/office/officeart/2005/8/layout/bProcess4"/>
    <dgm:cxn modelId="{EC99D0E0-559F-4691-AEDE-F71D54D73B70}" type="presParOf" srcId="{5758C6E5-48D8-4991-A897-EE4A74CB0EA2}" destId="{8BEAD14E-52B7-4B76-B1B0-1E0DF5B19153}" srcOrd="6" destOrd="0" presId="urn:microsoft.com/office/officeart/2005/8/layout/bProcess4"/>
    <dgm:cxn modelId="{63E1233F-222E-4910-9C22-4A3EDA504F7D}" type="presParOf" srcId="{8BEAD14E-52B7-4B76-B1B0-1E0DF5B19153}" destId="{7D18A00A-D24E-423B-8EC2-32585E931EC0}" srcOrd="0" destOrd="0" presId="urn:microsoft.com/office/officeart/2005/8/layout/bProcess4"/>
    <dgm:cxn modelId="{1AE8957B-B911-4C07-A913-187E1FBE9781}" type="presParOf" srcId="{8BEAD14E-52B7-4B76-B1B0-1E0DF5B19153}" destId="{1ED889E5-01D6-4D8B-9A3E-EFDC1FC32FE6}" srcOrd="1" destOrd="0" presId="urn:microsoft.com/office/officeart/2005/8/layout/bProcess4"/>
    <dgm:cxn modelId="{D5434590-EF41-4038-BCCB-3BCC160D19A3}" type="presParOf" srcId="{5758C6E5-48D8-4991-A897-EE4A74CB0EA2}" destId="{5A382910-4F96-4992-A654-2559A92164D1}" srcOrd="7" destOrd="0" presId="urn:microsoft.com/office/officeart/2005/8/layout/bProcess4"/>
    <dgm:cxn modelId="{7339AE1B-E4E1-4A6B-A314-28FD7C4D2CC3}" type="presParOf" srcId="{5758C6E5-48D8-4991-A897-EE4A74CB0EA2}" destId="{DA045B34-28A3-4105-A265-32004F45CE9A}" srcOrd="8" destOrd="0" presId="urn:microsoft.com/office/officeart/2005/8/layout/bProcess4"/>
    <dgm:cxn modelId="{276F0AA1-4F86-4EDE-A0A7-315E813EA2AC}" type="presParOf" srcId="{DA045B34-28A3-4105-A265-32004F45CE9A}" destId="{69A28323-7A01-4269-9EEE-A50B0FCEC306}" srcOrd="0" destOrd="0" presId="urn:microsoft.com/office/officeart/2005/8/layout/bProcess4"/>
    <dgm:cxn modelId="{0C5E2D5D-9305-4725-8B83-B92527347026}" type="presParOf" srcId="{DA045B34-28A3-4105-A265-32004F45CE9A}" destId="{C81035D9-6F79-44A9-B6BE-E2214CA5F53F}" srcOrd="1" destOrd="0" presId="urn:microsoft.com/office/officeart/2005/8/layout/bProcess4"/>
    <dgm:cxn modelId="{44724359-14E1-4EC0-88EE-647CBFD792C3}" type="presParOf" srcId="{5758C6E5-48D8-4991-A897-EE4A74CB0EA2}" destId="{6D31EB91-F444-4D8E-930B-57A6FD956BD4}" srcOrd="9" destOrd="0" presId="urn:microsoft.com/office/officeart/2005/8/layout/bProcess4"/>
    <dgm:cxn modelId="{71512A26-9759-4A3E-8CDD-3242EB76FEE2}" type="presParOf" srcId="{5758C6E5-48D8-4991-A897-EE4A74CB0EA2}" destId="{3BDA2C3A-0455-4C48-8126-144D006BE9F4}" srcOrd="10" destOrd="0" presId="urn:microsoft.com/office/officeart/2005/8/layout/bProcess4"/>
    <dgm:cxn modelId="{2C331B39-7AE2-45A6-BEF2-43DF268809C0}" type="presParOf" srcId="{3BDA2C3A-0455-4C48-8126-144D006BE9F4}" destId="{3AB86713-A07A-4619-8A88-226441C13671}" srcOrd="0" destOrd="0" presId="urn:microsoft.com/office/officeart/2005/8/layout/bProcess4"/>
    <dgm:cxn modelId="{57EA6706-FE1D-4BD2-88DA-9BBC81F35FCE}" type="presParOf" srcId="{3BDA2C3A-0455-4C48-8126-144D006BE9F4}" destId="{74D445DE-5966-4DAE-BD96-69763BFD0516}" srcOrd="1" destOrd="0" presId="urn:microsoft.com/office/officeart/2005/8/layout/bProcess4"/>
    <dgm:cxn modelId="{74350DE8-E5C4-4686-9386-3E410814A02C}" type="presParOf" srcId="{5758C6E5-48D8-4991-A897-EE4A74CB0EA2}" destId="{35DE18CF-1F16-4BC9-9A2C-0FB746B08B61}" srcOrd="11" destOrd="0" presId="urn:microsoft.com/office/officeart/2005/8/layout/bProcess4"/>
    <dgm:cxn modelId="{469987B6-AD23-47B2-982C-2EB19660C48E}" type="presParOf" srcId="{5758C6E5-48D8-4991-A897-EE4A74CB0EA2}" destId="{46691C8F-98D4-461E-B482-BE5938DD18C4}" srcOrd="12" destOrd="0" presId="urn:microsoft.com/office/officeart/2005/8/layout/bProcess4"/>
    <dgm:cxn modelId="{CE0A5AFB-3462-48D0-AB81-036A4C319360}" type="presParOf" srcId="{46691C8F-98D4-461E-B482-BE5938DD18C4}" destId="{E15C3DDD-EB13-4FD0-B563-0ED9F9373269}" srcOrd="0" destOrd="0" presId="urn:microsoft.com/office/officeart/2005/8/layout/bProcess4"/>
    <dgm:cxn modelId="{2370294B-F912-4633-AA0F-B10A925A5B08}" type="presParOf" srcId="{46691C8F-98D4-461E-B482-BE5938DD18C4}" destId="{0650F436-13A5-4F7C-A959-14B92373DA18}" srcOrd="1" destOrd="0" presId="urn:microsoft.com/office/officeart/2005/8/layout/bProcess4"/>
    <dgm:cxn modelId="{29DE1E30-C1F7-4C79-BF2E-458D8BF6FA9E}" type="presParOf" srcId="{5758C6E5-48D8-4991-A897-EE4A74CB0EA2}" destId="{192387D5-EA7F-45B0-9998-339E6DBA8F96}" srcOrd="13" destOrd="0" presId="urn:microsoft.com/office/officeart/2005/8/layout/bProcess4"/>
    <dgm:cxn modelId="{BB4DC1CC-68F4-409F-9A63-40F66D38F704}" type="presParOf" srcId="{5758C6E5-48D8-4991-A897-EE4A74CB0EA2}" destId="{782D48CF-4FC2-4A9C-918A-09C0A66857A9}" srcOrd="14" destOrd="0" presId="urn:microsoft.com/office/officeart/2005/8/layout/bProcess4"/>
    <dgm:cxn modelId="{C610A35B-0B39-4263-B54E-6C2CC6F144BB}" type="presParOf" srcId="{782D48CF-4FC2-4A9C-918A-09C0A66857A9}" destId="{AF5BB887-5EE5-4DF0-91C2-A190332C5006}" srcOrd="0" destOrd="0" presId="urn:microsoft.com/office/officeart/2005/8/layout/bProcess4"/>
    <dgm:cxn modelId="{0D7E34A4-FD4F-4D70-930B-AEDF72B33AC4}" type="presParOf" srcId="{782D48CF-4FC2-4A9C-918A-09C0A66857A9}" destId="{048A7159-79AF-400E-8F93-609365C0988E}" srcOrd="1" destOrd="0" presId="urn:microsoft.com/office/officeart/2005/8/layout/bProcess4"/>
    <dgm:cxn modelId="{7561387E-DABC-4A6E-A22E-34DF7C339771}" type="presParOf" srcId="{5758C6E5-48D8-4991-A897-EE4A74CB0EA2}" destId="{996275FF-AA79-4394-B741-1509280EFCF1}" srcOrd="15" destOrd="0" presId="urn:microsoft.com/office/officeart/2005/8/layout/bProcess4"/>
    <dgm:cxn modelId="{6ABB2798-9283-4557-A9F6-63E005672793}" type="presParOf" srcId="{5758C6E5-48D8-4991-A897-EE4A74CB0EA2}" destId="{B0F37758-34D7-4D36-B868-5BA0C902AFA6}" srcOrd="16" destOrd="0" presId="urn:microsoft.com/office/officeart/2005/8/layout/bProcess4"/>
    <dgm:cxn modelId="{4370867F-E859-40FB-9E24-34DD78A83A7E}" type="presParOf" srcId="{B0F37758-34D7-4D36-B868-5BA0C902AFA6}" destId="{8C9A14CA-2E11-4F2F-BE3A-08FE158EEF72}" srcOrd="0" destOrd="0" presId="urn:microsoft.com/office/officeart/2005/8/layout/bProcess4"/>
    <dgm:cxn modelId="{F2C49D0A-04F7-4A62-8DF7-D8628F05FF1E}" type="presParOf" srcId="{B0F37758-34D7-4D36-B868-5BA0C902AFA6}" destId="{0CB95F28-6C44-41A8-9985-9862DC893B8F}" srcOrd="1" destOrd="0" presId="urn:microsoft.com/office/officeart/2005/8/layout/bProcess4"/>
    <dgm:cxn modelId="{C2B2073B-A103-40CD-9321-0C67A2A94CE3}" type="presParOf" srcId="{5758C6E5-48D8-4991-A897-EE4A74CB0EA2}" destId="{962B79ED-8479-4658-BDB6-55885CD689C2}" srcOrd="17" destOrd="0" presId="urn:microsoft.com/office/officeart/2005/8/layout/bProcess4"/>
    <dgm:cxn modelId="{250DF7F8-3BD2-4BBB-B7AA-9772A573CB7E}" type="presParOf" srcId="{5758C6E5-48D8-4991-A897-EE4A74CB0EA2}" destId="{5A712904-D204-4DF2-8254-DB0C397F21B9}" srcOrd="18" destOrd="0" presId="urn:microsoft.com/office/officeart/2005/8/layout/bProcess4"/>
    <dgm:cxn modelId="{11CFC4E3-25F7-4864-8E89-10012E3FC9CA}" type="presParOf" srcId="{5A712904-D204-4DF2-8254-DB0C397F21B9}" destId="{62DF6F72-3717-4486-AABE-208F4749C347}" srcOrd="0" destOrd="0" presId="urn:microsoft.com/office/officeart/2005/8/layout/bProcess4"/>
    <dgm:cxn modelId="{4C679EC3-D3D6-4F90-8728-FC2C2D7970FD}" type="presParOf" srcId="{5A712904-D204-4DF2-8254-DB0C397F21B9}" destId="{62EEF89A-4AB8-4967-BCB1-FFD77C049BB4}" srcOrd="1" destOrd="0" presId="urn:microsoft.com/office/officeart/2005/8/layout/bProcess4"/>
    <dgm:cxn modelId="{8F0B9CF9-5977-4074-A503-48DEE6D3F7D0}" type="presParOf" srcId="{5758C6E5-48D8-4991-A897-EE4A74CB0EA2}" destId="{31FB23B7-C6E1-4313-B0B4-0EBB50ED61D9}" srcOrd="19" destOrd="0" presId="urn:microsoft.com/office/officeart/2005/8/layout/bProcess4"/>
    <dgm:cxn modelId="{20170881-8873-40CF-B1BA-90DE733833DB}" type="presParOf" srcId="{5758C6E5-48D8-4991-A897-EE4A74CB0EA2}" destId="{FD77F46B-CDA5-4AE0-A780-90FCFC8734B0}" srcOrd="20" destOrd="0" presId="urn:microsoft.com/office/officeart/2005/8/layout/bProcess4"/>
    <dgm:cxn modelId="{0B6B1F22-14CF-4331-9AAB-3DA9DB69743E}" type="presParOf" srcId="{FD77F46B-CDA5-4AE0-A780-90FCFC8734B0}" destId="{E2A0DDEF-1878-4F98-ACF7-E4A794AF345C}" srcOrd="0" destOrd="0" presId="urn:microsoft.com/office/officeart/2005/8/layout/bProcess4"/>
    <dgm:cxn modelId="{09E48EC8-DC68-4AF9-83B7-4925592094BF}" type="presParOf" srcId="{FD77F46B-CDA5-4AE0-A780-90FCFC8734B0}" destId="{A2ACE97B-E2CF-4FC0-AE80-49B88B5175EB}" srcOrd="1" destOrd="0" presId="urn:microsoft.com/office/officeart/2005/8/layout/bProcess4"/>
    <dgm:cxn modelId="{E576DAFD-4F29-4640-9ED3-DAA05CC02269}" type="presParOf" srcId="{5758C6E5-48D8-4991-A897-EE4A74CB0EA2}" destId="{78486431-3ACE-456E-9E4C-43B937E5CD1B}" srcOrd="21" destOrd="0" presId="urn:microsoft.com/office/officeart/2005/8/layout/bProcess4"/>
    <dgm:cxn modelId="{4DFDFD62-B6D2-4ACA-918C-A4B26C346E1D}" type="presParOf" srcId="{5758C6E5-48D8-4991-A897-EE4A74CB0EA2}" destId="{F111D6A3-DC4A-4F0D-B10C-5E76791DDFD4}" srcOrd="22" destOrd="0" presId="urn:microsoft.com/office/officeart/2005/8/layout/bProcess4"/>
    <dgm:cxn modelId="{B0FFFF4F-B21C-42E5-B433-28CF1C2DD2BB}" type="presParOf" srcId="{F111D6A3-DC4A-4F0D-B10C-5E76791DDFD4}" destId="{8DD3864F-77B9-4A10-898B-80529B8B4941}" srcOrd="0" destOrd="0" presId="urn:microsoft.com/office/officeart/2005/8/layout/bProcess4"/>
    <dgm:cxn modelId="{BE4A6F25-4765-455B-803A-664F103A7E12}" type="presParOf" srcId="{F111D6A3-DC4A-4F0D-B10C-5E76791DDFD4}" destId="{5A1E290A-178A-4593-B230-41CC66CAD8A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A064C-D847-4629-98F4-ED1B401F9F37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GB"/>
        </a:p>
      </dgm:t>
    </dgm:pt>
    <dgm:pt modelId="{7A658FCA-5362-4AF3-B8D0-127F0C509C24}">
      <dgm:prSet/>
      <dgm:spPr/>
      <dgm:t>
        <a:bodyPr/>
        <a:lstStyle/>
        <a:p>
          <a:pPr algn="l" rtl="0"/>
          <a:r>
            <a:rPr lang="en-GB" b="1" smtClean="0"/>
            <a:t>Handling Duplicate Content</a:t>
          </a:r>
          <a:endParaRPr lang="en-US"/>
        </a:p>
      </dgm:t>
    </dgm:pt>
    <dgm:pt modelId="{D15DA215-B814-4681-A398-D2CDB618C64F}" type="parTrans" cxnId="{5A860718-31AD-4C64-8521-E732B875EFD3}">
      <dgm:prSet/>
      <dgm:spPr/>
      <dgm:t>
        <a:bodyPr/>
        <a:lstStyle/>
        <a:p>
          <a:endParaRPr lang="en-GB"/>
        </a:p>
      </dgm:t>
    </dgm:pt>
    <dgm:pt modelId="{F0AA9D4B-F254-4233-8AAA-34A68AE3A144}" type="sibTrans" cxnId="{5A860718-31AD-4C64-8521-E732B875EFD3}">
      <dgm:prSet/>
      <dgm:spPr/>
      <dgm:t>
        <a:bodyPr/>
        <a:lstStyle/>
        <a:p>
          <a:endParaRPr lang="en-GB"/>
        </a:p>
      </dgm:t>
    </dgm:pt>
    <dgm:pt modelId="{AC4CE6A6-A820-45D9-9019-D4BE853F96A9}">
      <dgm:prSet/>
      <dgm:spPr/>
      <dgm:t>
        <a:bodyPr/>
        <a:lstStyle/>
        <a:p>
          <a:pPr algn="just" rtl="0"/>
          <a:r>
            <a:rPr lang="en-GB" dirty="0" smtClean="0"/>
            <a:t>Developing mechanisms to detect and manage duplicate content efficiently is crucial for maintaining search engine integrity. Hadoop can aid in identifying and duplicating content through data pre-processing and comparison processes.</a:t>
          </a:r>
          <a:endParaRPr lang="en-GB" dirty="0"/>
        </a:p>
      </dgm:t>
    </dgm:pt>
    <dgm:pt modelId="{D04FF9BE-D3DD-4AED-8EAF-E8239D129C4D}" type="parTrans" cxnId="{BA5B160A-F58E-4017-BBEF-BF6208B16342}">
      <dgm:prSet/>
      <dgm:spPr/>
      <dgm:t>
        <a:bodyPr/>
        <a:lstStyle/>
        <a:p>
          <a:endParaRPr lang="en-GB"/>
        </a:p>
      </dgm:t>
    </dgm:pt>
    <dgm:pt modelId="{403D0E26-37EF-4E94-B52F-E7962F350382}" type="sibTrans" cxnId="{BA5B160A-F58E-4017-BBEF-BF6208B16342}">
      <dgm:prSet/>
      <dgm:spPr/>
      <dgm:t>
        <a:bodyPr/>
        <a:lstStyle/>
        <a:p>
          <a:endParaRPr lang="en-GB"/>
        </a:p>
      </dgm:t>
    </dgm:pt>
    <dgm:pt modelId="{09B27A52-F5F3-4835-A220-C4D854875562}">
      <dgm:prSet/>
      <dgm:spPr/>
      <dgm:t>
        <a:bodyPr/>
        <a:lstStyle/>
        <a:p>
          <a:pPr algn="l" rtl="0"/>
          <a:r>
            <a:rPr lang="en-GB" b="1" smtClean="0"/>
            <a:t>Scalability Issues</a:t>
          </a:r>
          <a:endParaRPr lang="en-GB"/>
        </a:p>
      </dgm:t>
    </dgm:pt>
    <dgm:pt modelId="{15C13D7E-4C7F-49D4-BFC5-22A46449D2C2}" type="parTrans" cxnId="{C54281D4-E2E4-4F95-9234-D4A70FB34E02}">
      <dgm:prSet/>
      <dgm:spPr/>
      <dgm:t>
        <a:bodyPr/>
        <a:lstStyle/>
        <a:p>
          <a:endParaRPr lang="en-GB"/>
        </a:p>
      </dgm:t>
    </dgm:pt>
    <dgm:pt modelId="{72E4741D-43F0-4E0B-955A-490A881204EF}" type="sibTrans" cxnId="{C54281D4-E2E4-4F95-9234-D4A70FB34E02}">
      <dgm:prSet/>
      <dgm:spPr/>
      <dgm:t>
        <a:bodyPr/>
        <a:lstStyle/>
        <a:p>
          <a:endParaRPr lang="en-GB"/>
        </a:p>
      </dgm:t>
    </dgm:pt>
    <dgm:pt modelId="{4930B763-5936-4C26-9D2C-C5E15771148A}">
      <dgm:prSet/>
      <dgm:spPr/>
      <dgm:t>
        <a:bodyPr/>
        <a:lstStyle/>
        <a:p>
          <a:pPr algn="just" rtl="0"/>
          <a:r>
            <a:rPr lang="en-GB" dirty="0" smtClean="0"/>
            <a:t>Implementing a distributed architecture that can scale horizontally to add more computing resources as needed. Hadoop's inherent scalability allows it to distribute data and processing across clusters of machines, making it well-suited for handling massive datasets.</a:t>
          </a:r>
          <a:endParaRPr lang="en-GB" dirty="0"/>
        </a:p>
      </dgm:t>
    </dgm:pt>
    <dgm:pt modelId="{D5D6E1AD-4110-4703-B0B5-337BAD9140BF}" type="parTrans" cxnId="{B51CC588-92C7-431C-A666-8FB16669AE33}">
      <dgm:prSet/>
      <dgm:spPr/>
      <dgm:t>
        <a:bodyPr/>
        <a:lstStyle/>
        <a:p>
          <a:endParaRPr lang="en-GB"/>
        </a:p>
      </dgm:t>
    </dgm:pt>
    <dgm:pt modelId="{F681EECB-62B2-4925-BFD4-D0CB5B3D98C5}" type="sibTrans" cxnId="{B51CC588-92C7-431C-A666-8FB16669AE33}">
      <dgm:prSet/>
      <dgm:spPr/>
      <dgm:t>
        <a:bodyPr/>
        <a:lstStyle/>
        <a:p>
          <a:endParaRPr lang="en-GB"/>
        </a:p>
      </dgm:t>
    </dgm:pt>
    <dgm:pt modelId="{654856CF-2971-4DD4-919F-D75A1482F77B}">
      <dgm:prSet/>
      <dgm:spPr/>
      <dgm:t>
        <a:bodyPr/>
        <a:lstStyle/>
        <a:p>
          <a:pPr algn="l" rtl="0"/>
          <a:r>
            <a:rPr lang="en-GB" b="1" smtClean="0"/>
            <a:t>Real-time Updates</a:t>
          </a:r>
          <a:endParaRPr lang="en-GB"/>
        </a:p>
      </dgm:t>
    </dgm:pt>
    <dgm:pt modelId="{5AF2D067-AAAE-4E7B-A205-E9240881F67F}" type="parTrans" cxnId="{E4928D4E-16AE-4F1F-A1F0-BCFB2873E79A}">
      <dgm:prSet/>
      <dgm:spPr/>
      <dgm:t>
        <a:bodyPr/>
        <a:lstStyle/>
        <a:p>
          <a:endParaRPr lang="en-GB"/>
        </a:p>
      </dgm:t>
    </dgm:pt>
    <dgm:pt modelId="{FE96472D-C96C-4CE1-8E63-56BADBFE30D3}" type="sibTrans" cxnId="{E4928D4E-16AE-4F1F-A1F0-BCFB2873E79A}">
      <dgm:prSet/>
      <dgm:spPr/>
      <dgm:t>
        <a:bodyPr/>
        <a:lstStyle/>
        <a:p>
          <a:endParaRPr lang="en-GB"/>
        </a:p>
      </dgm:t>
    </dgm:pt>
    <dgm:pt modelId="{19A09E89-631B-4E45-A46B-75491083CCE8}">
      <dgm:prSet/>
      <dgm:spPr/>
      <dgm:t>
        <a:bodyPr/>
        <a:lstStyle/>
        <a:p>
          <a:pPr algn="just" rtl="0"/>
          <a:r>
            <a:rPr lang="en-GB" dirty="0" smtClean="0"/>
            <a:t>Developing mechanisms for frequent data updates and ensuring that the search index is up to date. While Hadoop is primarily designed for batch processing, real-time updates can be achieved through techniques like micro-batching or integration with stream processing frameworks.</a:t>
          </a:r>
          <a:endParaRPr lang="en-GB" dirty="0"/>
        </a:p>
      </dgm:t>
    </dgm:pt>
    <dgm:pt modelId="{F42A6D25-6B5F-4D6A-B2A3-004DBCC44D1C}" type="parTrans" cxnId="{885ED461-8CCB-4596-ACB0-DDD98489D994}">
      <dgm:prSet/>
      <dgm:spPr/>
      <dgm:t>
        <a:bodyPr/>
        <a:lstStyle/>
        <a:p>
          <a:endParaRPr lang="en-GB"/>
        </a:p>
      </dgm:t>
    </dgm:pt>
    <dgm:pt modelId="{F25206BD-4FD1-45F1-9DAB-64127F425921}" type="sibTrans" cxnId="{885ED461-8CCB-4596-ACB0-DDD98489D994}">
      <dgm:prSet/>
      <dgm:spPr/>
      <dgm:t>
        <a:bodyPr/>
        <a:lstStyle/>
        <a:p>
          <a:endParaRPr lang="en-GB"/>
        </a:p>
      </dgm:t>
    </dgm:pt>
    <dgm:pt modelId="{BE84E314-F82F-425D-8D30-E37B35E07BEC}" type="pres">
      <dgm:prSet presAssocID="{453A064C-D847-4629-98F4-ED1B401F9F3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98BFF5B-4EE6-4E8D-8AC2-55DEBF5434BF}" type="pres">
      <dgm:prSet presAssocID="{453A064C-D847-4629-98F4-ED1B401F9F37}" presName="arrow" presStyleLbl="bgShp" presStyleIdx="0" presStyleCnt="1"/>
      <dgm:spPr/>
    </dgm:pt>
    <dgm:pt modelId="{8C0454A7-ED4D-453B-9887-17CCF476293D}" type="pres">
      <dgm:prSet presAssocID="{453A064C-D847-4629-98F4-ED1B401F9F37}" presName="linearProcess" presStyleCnt="0"/>
      <dgm:spPr/>
    </dgm:pt>
    <dgm:pt modelId="{233B903B-BCFF-4D51-A89C-60BBA6FED061}" type="pres">
      <dgm:prSet presAssocID="{7A658FCA-5362-4AF3-B8D0-127F0C509C2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F83C59-8757-4CBF-B089-4AD04B4DCF64}" type="pres">
      <dgm:prSet presAssocID="{F0AA9D4B-F254-4233-8AAA-34A68AE3A144}" presName="sibTrans" presStyleCnt="0"/>
      <dgm:spPr/>
    </dgm:pt>
    <dgm:pt modelId="{4B6EF282-708B-429A-8BF8-6E0264C6B67D}" type="pres">
      <dgm:prSet presAssocID="{09B27A52-F5F3-4835-A220-C4D85487556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87EB77-F948-452A-85C7-6A436C93E9C3}" type="pres">
      <dgm:prSet presAssocID="{72E4741D-43F0-4E0B-955A-490A881204EF}" presName="sibTrans" presStyleCnt="0"/>
      <dgm:spPr/>
    </dgm:pt>
    <dgm:pt modelId="{0125CDF8-4339-4948-941A-5F1501BD1392}" type="pres">
      <dgm:prSet presAssocID="{654856CF-2971-4DD4-919F-D75A1482F77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A5B160A-F58E-4017-BBEF-BF6208B16342}" srcId="{7A658FCA-5362-4AF3-B8D0-127F0C509C24}" destId="{AC4CE6A6-A820-45D9-9019-D4BE853F96A9}" srcOrd="0" destOrd="0" parTransId="{D04FF9BE-D3DD-4AED-8EAF-E8239D129C4D}" sibTransId="{403D0E26-37EF-4E94-B52F-E7962F350382}"/>
    <dgm:cxn modelId="{D09D7370-DE4B-496E-B6BA-C2D015808EBB}" type="presOf" srcId="{09B27A52-F5F3-4835-A220-C4D854875562}" destId="{4B6EF282-708B-429A-8BF8-6E0264C6B67D}" srcOrd="0" destOrd="0" presId="urn:microsoft.com/office/officeart/2005/8/layout/hProcess9"/>
    <dgm:cxn modelId="{16D31E07-793D-4C40-BDD5-BFDBFE153F4A}" type="presOf" srcId="{453A064C-D847-4629-98F4-ED1B401F9F37}" destId="{BE84E314-F82F-425D-8D30-E37B35E07BEC}" srcOrd="0" destOrd="0" presId="urn:microsoft.com/office/officeart/2005/8/layout/hProcess9"/>
    <dgm:cxn modelId="{E4928D4E-16AE-4F1F-A1F0-BCFB2873E79A}" srcId="{453A064C-D847-4629-98F4-ED1B401F9F37}" destId="{654856CF-2971-4DD4-919F-D75A1482F77B}" srcOrd="2" destOrd="0" parTransId="{5AF2D067-AAAE-4E7B-A205-E9240881F67F}" sibTransId="{FE96472D-C96C-4CE1-8E63-56BADBFE30D3}"/>
    <dgm:cxn modelId="{C54281D4-E2E4-4F95-9234-D4A70FB34E02}" srcId="{453A064C-D847-4629-98F4-ED1B401F9F37}" destId="{09B27A52-F5F3-4835-A220-C4D854875562}" srcOrd="1" destOrd="0" parTransId="{15C13D7E-4C7F-49D4-BFC5-22A46449D2C2}" sibTransId="{72E4741D-43F0-4E0B-955A-490A881204EF}"/>
    <dgm:cxn modelId="{EB164DC9-E4F4-49B0-B04F-530FA2842272}" type="presOf" srcId="{19A09E89-631B-4E45-A46B-75491083CCE8}" destId="{0125CDF8-4339-4948-941A-5F1501BD1392}" srcOrd="0" destOrd="1" presId="urn:microsoft.com/office/officeart/2005/8/layout/hProcess9"/>
    <dgm:cxn modelId="{C02F1FE5-82D5-4054-BD29-02D2808854BD}" type="presOf" srcId="{654856CF-2971-4DD4-919F-D75A1482F77B}" destId="{0125CDF8-4339-4948-941A-5F1501BD1392}" srcOrd="0" destOrd="0" presId="urn:microsoft.com/office/officeart/2005/8/layout/hProcess9"/>
    <dgm:cxn modelId="{9A0FB185-3C2C-403F-88CC-C05425A80B22}" type="presOf" srcId="{7A658FCA-5362-4AF3-B8D0-127F0C509C24}" destId="{233B903B-BCFF-4D51-A89C-60BBA6FED061}" srcOrd="0" destOrd="0" presId="urn:microsoft.com/office/officeart/2005/8/layout/hProcess9"/>
    <dgm:cxn modelId="{885ED461-8CCB-4596-ACB0-DDD98489D994}" srcId="{654856CF-2971-4DD4-919F-D75A1482F77B}" destId="{19A09E89-631B-4E45-A46B-75491083CCE8}" srcOrd="0" destOrd="0" parTransId="{F42A6D25-6B5F-4D6A-B2A3-004DBCC44D1C}" sibTransId="{F25206BD-4FD1-45F1-9DAB-64127F425921}"/>
    <dgm:cxn modelId="{B56FB573-4029-4FFC-8FC2-29D2FA017656}" type="presOf" srcId="{AC4CE6A6-A820-45D9-9019-D4BE853F96A9}" destId="{233B903B-BCFF-4D51-A89C-60BBA6FED061}" srcOrd="0" destOrd="1" presId="urn:microsoft.com/office/officeart/2005/8/layout/hProcess9"/>
    <dgm:cxn modelId="{B51CC588-92C7-431C-A666-8FB16669AE33}" srcId="{09B27A52-F5F3-4835-A220-C4D854875562}" destId="{4930B763-5936-4C26-9D2C-C5E15771148A}" srcOrd="0" destOrd="0" parTransId="{D5D6E1AD-4110-4703-B0B5-337BAD9140BF}" sibTransId="{F681EECB-62B2-4925-BFD4-D0CB5B3D98C5}"/>
    <dgm:cxn modelId="{5E986FBF-8DA1-45F5-BBDE-4779E5ED5A97}" type="presOf" srcId="{4930B763-5936-4C26-9D2C-C5E15771148A}" destId="{4B6EF282-708B-429A-8BF8-6E0264C6B67D}" srcOrd="0" destOrd="1" presId="urn:microsoft.com/office/officeart/2005/8/layout/hProcess9"/>
    <dgm:cxn modelId="{5A860718-31AD-4C64-8521-E732B875EFD3}" srcId="{453A064C-D847-4629-98F4-ED1B401F9F37}" destId="{7A658FCA-5362-4AF3-B8D0-127F0C509C24}" srcOrd="0" destOrd="0" parTransId="{D15DA215-B814-4681-A398-D2CDB618C64F}" sibTransId="{F0AA9D4B-F254-4233-8AAA-34A68AE3A144}"/>
    <dgm:cxn modelId="{F065360D-3990-4321-9AA7-FFC22BEAAA61}" type="presParOf" srcId="{BE84E314-F82F-425D-8D30-E37B35E07BEC}" destId="{198BFF5B-4EE6-4E8D-8AC2-55DEBF5434BF}" srcOrd="0" destOrd="0" presId="urn:microsoft.com/office/officeart/2005/8/layout/hProcess9"/>
    <dgm:cxn modelId="{AD939F07-7417-4B53-8579-255BDD4D4926}" type="presParOf" srcId="{BE84E314-F82F-425D-8D30-E37B35E07BEC}" destId="{8C0454A7-ED4D-453B-9887-17CCF476293D}" srcOrd="1" destOrd="0" presId="urn:microsoft.com/office/officeart/2005/8/layout/hProcess9"/>
    <dgm:cxn modelId="{D91784AF-E4BB-4FB2-BFCB-54F885832A4D}" type="presParOf" srcId="{8C0454A7-ED4D-453B-9887-17CCF476293D}" destId="{233B903B-BCFF-4D51-A89C-60BBA6FED061}" srcOrd="0" destOrd="0" presId="urn:microsoft.com/office/officeart/2005/8/layout/hProcess9"/>
    <dgm:cxn modelId="{6EC7629C-6679-4A14-AA05-0E8C7D40B77D}" type="presParOf" srcId="{8C0454A7-ED4D-453B-9887-17CCF476293D}" destId="{85F83C59-8757-4CBF-B089-4AD04B4DCF64}" srcOrd="1" destOrd="0" presId="urn:microsoft.com/office/officeart/2005/8/layout/hProcess9"/>
    <dgm:cxn modelId="{884B0D59-1BA3-4CEF-81BE-8ECB8BFD1198}" type="presParOf" srcId="{8C0454A7-ED4D-453B-9887-17CCF476293D}" destId="{4B6EF282-708B-429A-8BF8-6E0264C6B67D}" srcOrd="2" destOrd="0" presId="urn:microsoft.com/office/officeart/2005/8/layout/hProcess9"/>
    <dgm:cxn modelId="{79E62F88-7466-4EB5-BBED-7804E25041D9}" type="presParOf" srcId="{8C0454A7-ED4D-453B-9887-17CCF476293D}" destId="{D687EB77-F948-452A-85C7-6A436C93E9C3}" srcOrd="3" destOrd="0" presId="urn:microsoft.com/office/officeart/2005/8/layout/hProcess9"/>
    <dgm:cxn modelId="{9BCE2C28-C6C4-4FDA-9EDA-E724BCAEA424}" type="presParOf" srcId="{8C0454A7-ED4D-453B-9887-17CCF476293D}" destId="{0125CDF8-4339-4948-941A-5F1501BD139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A7D9-BC9A-4E88-92CA-F0D9613B96EA}">
      <dsp:nvSpPr>
        <dsp:cNvPr id="0" name=""/>
        <dsp:cNvSpPr/>
      </dsp:nvSpPr>
      <dsp:spPr>
        <a:xfrm rot="5400000">
          <a:off x="2208094" y="675128"/>
          <a:ext cx="105211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52FA6-497A-4E97-9801-4D0AF1BBAEAE}">
      <dsp:nvSpPr>
        <dsp:cNvPr id="0" name=""/>
        <dsp:cNvSpPr/>
      </dsp:nvSpPr>
      <dsp:spPr>
        <a:xfrm>
          <a:off x="2449721" y="3069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Setup Hadoop Cluster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4492" y="27840"/>
        <a:ext cx="1360009" cy="796188"/>
      </dsp:txXfrm>
    </dsp:sp>
    <dsp:sp modelId="{0C8A66B6-5530-4BA6-91B0-2A573A377285}">
      <dsp:nvSpPr>
        <dsp:cNvPr id="0" name=""/>
        <dsp:cNvSpPr/>
      </dsp:nvSpPr>
      <dsp:spPr>
        <a:xfrm rot="5400000">
          <a:off x="2208094" y="1732292"/>
          <a:ext cx="105211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D6BA6-257B-4650-B32B-BAB55C102327}">
      <dsp:nvSpPr>
        <dsp:cNvPr id="0" name=""/>
        <dsp:cNvSpPr/>
      </dsp:nvSpPr>
      <dsp:spPr>
        <a:xfrm>
          <a:off x="2449721" y="1060232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Ingestion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4492" y="1085003"/>
        <a:ext cx="1360009" cy="796188"/>
      </dsp:txXfrm>
    </dsp:sp>
    <dsp:sp modelId="{F5E541C1-4151-4F8F-A7EF-F1FABC17639B}">
      <dsp:nvSpPr>
        <dsp:cNvPr id="0" name=""/>
        <dsp:cNvSpPr/>
      </dsp:nvSpPr>
      <dsp:spPr>
        <a:xfrm rot="5400000">
          <a:off x="2208094" y="2789455"/>
          <a:ext cx="105211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94959-C03E-4AB2-9533-985B305162E0}">
      <dsp:nvSpPr>
        <dsp:cNvPr id="0" name=""/>
        <dsp:cNvSpPr/>
      </dsp:nvSpPr>
      <dsp:spPr>
        <a:xfrm>
          <a:off x="2449721" y="2117396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4492" y="2142167"/>
        <a:ext cx="1360009" cy="796188"/>
      </dsp:txXfrm>
    </dsp:sp>
    <dsp:sp modelId="{5A382910-4F96-4992-A654-2559A92164D1}">
      <dsp:nvSpPr>
        <dsp:cNvPr id="0" name=""/>
        <dsp:cNvSpPr/>
      </dsp:nvSpPr>
      <dsp:spPr>
        <a:xfrm>
          <a:off x="2736676" y="3318037"/>
          <a:ext cx="186965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889E5-01D6-4D8B-9A3E-EFDC1FC32FE6}">
      <dsp:nvSpPr>
        <dsp:cNvPr id="0" name=""/>
        <dsp:cNvSpPr/>
      </dsp:nvSpPr>
      <dsp:spPr>
        <a:xfrm>
          <a:off x="2449721" y="3174559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Inverted Index Creation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4492" y="3199330"/>
        <a:ext cx="1360009" cy="796188"/>
      </dsp:txXfrm>
    </dsp:sp>
    <dsp:sp modelId="{6D31EB91-F444-4D8E-930B-57A6FD956BD4}">
      <dsp:nvSpPr>
        <dsp:cNvPr id="0" name=""/>
        <dsp:cNvSpPr/>
      </dsp:nvSpPr>
      <dsp:spPr>
        <a:xfrm rot="16200000">
          <a:off x="4082797" y="2789455"/>
          <a:ext cx="105211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035D9-6F79-44A9-B6BE-E2214CA5F53F}">
      <dsp:nvSpPr>
        <dsp:cNvPr id="0" name=""/>
        <dsp:cNvSpPr/>
      </dsp:nvSpPr>
      <dsp:spPr>
        <a:xfrm>
          <a:off x="4324424" y="3174559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Query Processing</a:t>
          </a:r>
          <a:endParaRPr lang="en-GB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9195" y="3199330"/>
        <a:ext cx="1360009" cy="796188"/>
      </dsp:txXfrm>
    </dsp:sp>
    <dsp:sp modelId="{35DE18CF-1F16-4BC9-9A2C-0FB746B08B61}">
      <dsp:nvSpPr>
        <dsp:cNvPr id="0" name=""/>
        <dsp:cNvSpPr/>
      </dsp:nvSpPr>
      <dsp:spPr>
        <a:xfrm rot="16200000">
          <a:off x="4082797" y="1732292"/>
          <a:ext cx="105211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445DE-5966-4DAE-BD96-69763BFD0516}">
      <dsp:nvSpPr>
        <dsp:cNvPr id="0" name=""/>
        <dsp:cNvSpPr/>
      </dsp:nvSpPr>
      <dsp:spPr>
        <a:xfrm>
          <a:off x="4324424" y="2117396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Ranking and Scoring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9195" y="2142167"/>
        <a:ext cx="1360009" cy="796188"/>
      </dsp:txXfrm>
    </dsp:sp>
    <dsp:sp modelId="{192387D5-EA7F-45B0-9998-339E6DBA8F96}">
      <dsp:nvSpPr>
        <dsp:cNvPr id="0" name=""/>
        <dsp:cNvSpPr/>
      </dsp:nvSpPr>
      <dsp:spPr>
        <a:xfrm rot="16200000">
          <a:off x="4082797" y="675128"/>
          <a:ext cx="105211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F436-13A5-4F7C-A959-14B92373DA18}">
      <dsp:nvSpPr>
        <dsp:cNvPr id="0" name=""/>
        <dsp:cNvSpPr/>
      </dsp:nvSpPr>
      <dsp:spPr>
        <a:xfrm>
          <a:off x="4324424" y="1060232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  <a:endParaRPr lang="en-GB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9195" y="1085003"/>
        <a:ext cx="1360009" cy="796188"/>
      </dsp:txXfrm>
    </dsp:sp>
    <dsp:sp modelId="{996275FF-AA79-4394-B741-1509280EFCF1}">
      <dsp:nvSpPr>
        <dsp:cNvPr id="0" name=""/>
        <dsp:cNvSpPr/>
      </dsp:nvSpPr>
      <dsp:spPr>
        <a:xfrm>
          <a:off x="4611379" y="146547"/>
          <a:ext cx="186965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A7159-79AF-400E-8F93-609365C0988E}">
      <dsp:nvSpPr>
        <dsp:cNvPr id="0" name=""/>
        <dsp:cNvSpPr/>
      </dsp:nvSpPr>
      <dsp:spPr>
        <a:xfrm>
          <a:off x="4324424" y="3069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Integration with Hadoop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9195" y="27840"/>
        <a:ext cx="1360009" cy="796188"/>
      </dsp:txXfrm>
    </dsp:sp>
    <dsp:sp modelId="{962B79ED-8479-4658-BDB6-55885CD689C2}">
      <dsp:nvSpPr>
        <dsp:cNvPr id="0" name=""/>
        <dsp:cNvSpPr/>
      </dsp:nvSpPr>
      <dsp:spPr>
        <a:xfrm rot="5400000">
          <a:off x="5957500" y="675128"/>
          <a:ext cx="105211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95F28-6C44-41A8-9985-9862DC893B8F}">
      <dsp:nvSpPr>
        <dsp:cNvPr id="0" name=""/>
        <dsp:cNvSpPr/>
      </dsp:nvSpPr>
      <dsp:spPr>
        <a:xfrm>
          <a:off x="6199127" y="3069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</a:t>
          </a:r>
          <a:endParaRPr lang="en-GB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3898" y="27840"/>
        <a:ext cx="1360009" cy="796188"/>
      </dsp:txXfrm>
    </dsp:sp>
    <dsp:sp modelId="{31FB23B7-C6E1-4313-B0B4-0EBB50ED61D9}">
      <dsp:nvSpPr>
        <dsp:cNvPr id="0" name=""/>
        <dsp:cNvSpPr/>
      </dsp:nvSpPr>
      <dsp:spPr>
        <a:xfrm rot="5400000">
          <a:off x="5957500" y="1732292"/>
          <a:ext cx="105211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EF89A-4AB8-4967-BCB1-FFD77C049BB4}">
      <dsp:nvSpPr>
        <dsp:cNvPr id="0" name=""/>
        <dsp:cNvSpPr/>
      </dsp:nvSpPr>
      <dsp:spPr>
        <a:xfrm>
          <a:off x="6199127" y="1060232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and Quality Assurance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3898" y="1085003"/>
        <a:ext cx="1360009" cy="796188"/>
      </dsp:txXfrm>
    </dsp:sp>
    <dsp:sp modelId="{78486431-3ACE-456E-9E4C-43B937E5CD1B}">
      <dsp:nvSpPr>
        <dsp:cNvPr id="0" name=""/>
        <dsp:cNvSpPr/>
      </dsp:nvSpPr>
      <dsp:spPr>
        <a:xfrm rot="5400000">
          <a:off x="5957500" y="2789455"/>
          <a:ext cx="1052118" cy="126859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CE97B-E2CF-4FC0-AE80-49B88B5175EB}">
      <dsp:nvSpPr>
        <dsp:cNvPr id="0" name=""/>
        <dsp:cNvSpPr/>
      </dsp:nvSpPr>
      <dsp:spPr>
        <a:xfrm>
          <a:off x="6199127" y="2117396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  <a:endParaRPr lang="en-GB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3898" y="2142167"/>
        <a:ext cx="1360009" cy="796188"/>
      </dsp:txXfrm>
    </dsp:sp>
    <dsp:sp modelId="{5A1E290A-178A-4593-B230-41CC66CAD8A4}">
      <dsp:nvSpPr>
        <dsp:cNvPr id="0" name=""/>
        <dsp:cNvSpPr/>
      </dsp:nvSpPr>
      <dsp:spPr>
        <a:xfrm>
          <a:off x="6199127" y="3174559"/>
          <a:ext cx="1409551" cy="84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Maintenance and Updates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3898" y="3199330"/>
        <a:ext cx="1360009" cy="796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BFF5B-4EE6-4E8D-8AC2-55DEBF5434BF}">
      <dsp:nvSpPr>
        <dsp:cNvPr id="0" name=""/>
        <dsp:cNvSpPr/>
      </dsp:nvSpPr>
      <dsp:spPr>
        <a:xfrm>
          <a:off x="790891" y="0"/>
          <a:ext cx="8963437" cy="438120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B903B-BCFF-4D51-A89C-60BBA6FED061}">
      <dsp:nvSpPr>
        <dsp:cNvPr id="0" name=""/>
        <dsp:cNvSpPr/>
      </dsp:nvSpPr>
      <dsp:spPr>
        <a:xfrm>
          <a:off x="11327" y="1314360"/>
          <a:ext cx="3394243" cy="1752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smtClean="0"/>
            <a:t>Handling Duplicate Content</a:t>
          </a:r>
          <a:endParaRPr lang="en-US" sz="1500" kern="1200"/>
        </a:p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Developing mechanisms to detect and manage duplicate content efficiently is crucial for maintaining search engine integrity. Hadoop can aid in identifying and duplicating content through data pre-processing and comparison processes.</a:t>
          </a:r>
          <a:endParaRPr lang="en-GB" sz="1200" kern="1200" dirty="0"/>
        </a:p>
      </dsp:txBody>
      <dsp:txXfrm>
        <a:off x="96876" y="1399909"/>
        <a:ext cx="3223145" cy="1581382"/>
      </dsp:txXfrm>
    </dsp:sp>
    <dsp:sp modelId="{4B6EF282-708B-429A-8BF8-6E0264C6B67D}">
      <dsp:nvSpPr>
        <dsp:cNvPr id="0" name=""/>
        <dsp:cNvSpPr/>
      </dsp:nvSpPr>
      <dsp:spPr>
        <a:xfrm>
          <a:off x="3575488" y="1314360"/>
          <a:ext cx="3394243" cy="1752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smtClean="0"/>
            <a:t>Scalability Issues</a:t>
          </a:r>
          <a:endParaRPr lang="en-GB" sz="1500" kern="1200"/>
        </a:p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Implementing a distributed architecture that can scale horizontally to add more computing resources as needed. Hadoop's inherent scalability allows it to distribute data and processing across clusters of machines, making it well-suited for handling massive datasets.</a:t>
          </a:r>
          <a:endParaRPr lang="en-GB" sz="1200" kern="1200" dirty="0"/>
        </a:p>
      </dsp:txBody>
      <dsp:txXfrm>
        <a:off x="3661037" y="1399909"/>
        <a:ext cx="3223145" cy="1581382"/>
      </dsp:txXfrm>
    </dsp:sp>
    <dsp:sp modelId="{0125CDF8-4339-4948-941A-5F1501BD1392}">
      <dsp:nvSpPr>
        <dsp:cNvPr id="0" name=""/>
        <dsp:cNvSpPr/>
      </dsp:nvSpPr>
      <dsp:spPr>
        <a:xfrm>
          <a:off x="7139650" y="1314360"/>
          <a:ext cx="3394243" cy="1752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smtClean="0"/>
            <a:t>Real-time Updates</a:t>
          </a:r>
          <a:endParaRPr lang="en-GB" sz="1500" kern="1200"/>
        </a:p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Developing mechanisms for frequent data updates and ensuring that the search index is up to date. While Hadoop is primarily designed for batch processing, real-time updates can be achieved through techniques like micro-batching or integration with stream processing frameworks.</a:t>
          </a:r>
          <a:endParaRPr lang="en-GB" sz="1200" kern="1200" dirty="0"/>
        </a:p>
      </dsp:txBody>
      <dsp:txXfrm>
        <a:off x="7225199" y="1399909"/>
        <a:ext cx="3223145" cy="1581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3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4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4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8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6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184CF1-5E9F-4ED3-96C4-BD8C134851F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C83616-0661-4FE9-BD2B-3024BE6C1B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4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4561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Search Engine Using Hadoop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Search Engines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7858"/>
            <a:ext cx="10058400" cy="402336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search engine is a software application designed to search and retrieve relevant information from a vast collection of data, usually in the form of web pages or documents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 are the gateway to information on the internet.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exponential growth of online content, traditional search engines face scalability challenges.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address these challenges by enabling distributed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17865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Hadoop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09373"/>
            <a:ext cx="10058400" cy="402336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is an open-source framework for distributed storage and processing of large datasets.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HDFS (Hadoop Distributed File System) for storage and MapReduce for data processing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 divides data into blocks and distributes them across multiple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parallel processing of data.</a:t>
            </a:r>
          </a:p>
        </p:txBody>
      </p:sp>
    </p:spTree>
    <p:extLst>
      <p:ext uri="{BB962C8B-B14F-4D97-AF65-F5344CB8AC3E}">
        <p14:creationId xmlns:p14="http://schemas.microsoft.com/office/powerpoint/2010/main" val="26313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Search Engine Using Hadoop</a:t>
            </a:r>
            <a:endParaRPr lang="en-GB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681512"/>
              </p:ext>
            </p:extLst>
          </p:nvPr>
        </p:nvGraphicFramePr>
        <p:xfrm>
          <a:off x="1097280" y="2064675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117005"/>
              </p:ext>
            </p:extLst>
          </p:nvPr>
        </p:nvGraphicFramePr>
        <p:xfrm>
          <a:off x="1097280" y="1916568"/>
          <a:ext cx="10545221" cy="4381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41193"/>
            <a:ext cx="10058400" cy="402336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information is abundant and user expectations are high, the role of Hadoop in search engine development cannot be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underestimated.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challenges, considering best practices, and staying attuned to emerging trends, search engine developers can harness the full potential of Hadoop for a more intelligent and responsive search experience.</a:t>
            </a:r>
          </a:p>
        </p:txBody>
      </p:sp>
    </p:spTree>
    <p:extLst>
      <p:ext uri="{BB962C8B-B14F-4D97-AF65-F5344CB8AC3E}">
        <p14:creationId xmlns:p14="http://schemas.microsoft.com/office/powerpoint/2010/main" val="11235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366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Times New Roman</vt:lpstr>
      <vt:lpstr>Retrospect</vt:lpstr>
      <vt:lpstr>How to Create a Search Engine Using Hadoop</vt:lpstr>
      <vt:lpstr>Introduction to Search Engines</vt:lpstr>
      <vt:lpstr>What is Hadoop</vt:lpstr>
      <vt:lpstr>Creating a Search Engine Using Hadoop</vt:lpstr>
      <vt:lpstr>Challenges</vt:lpstr>
      <vt:lpstr>Conclusion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Search Engine Using Hadoop</dc:title>
  <dc:creator>Microsoft account</dc:creator>
  <cp:lastModifiedBy>Microsoft account</cp:lastModifiedBy>
  <cp:revision>15</cp:revision>
  <dcterms:created xsi:type="dcterms:W3CDTF">2023-09-12T11:42:17Z</dcterms:created>
  <dcterms:modified xsi:type="dcterms:W3CDTF">2024-07-28T21:04:26Z</dcterms:modified>
</cp:coreProperties>
</file>