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87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4" r:id="rId6"/>
    <p:sldId id="257" r:id="rId7"/>
    <p:sldId id="258" r:id="rId8"/>
    <p:sldId id="259" r:id="rId9"/>
    <p:sldId id="265" r:id="rId10"/>
    <p:sldId id="266" r:id="rId11"/>
    <p:sldId id="267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D51337A-31FA-4717-B2BF-9243F96D2B9B}">
      <dgm:prSet phldrT="[Text]" custT="1"/>
      <dgm:spPr/>
      <dgm:t>
        <a:bodyPr/>
        <a:lstStyle/>
        <a:p>
          <a:pPr algn="ctr"/>
          <a:r>
            <a:rPr lang="en-US" sz="2400" b="1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What is the problem?</a:t>
          </a:r>
          <a:endParaRPr lang="en-US" sz="2400" b="1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pPr algn="l"/>
          <a:r>
            <a:rPr lang="en-GB" sz="20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Phishing mimics legitimate sites to steal sensitive data</a:t>
          </a:r>
          <a:endParaRPr lang="en-US" sz="2000" b="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 custT="1"/>
      <dgm:spPr/>
      <dgm:t>
        <a:bodyPr/>
        <a:lstStyle/>
        <a:p>
          <a:pPr algn="ctr"/>
          <a:r>
            <a:rPr lang="en-US" sz="2400" b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Who has this problem?</a:t>
          </a:r>
          <a:endParaRPr lang="en-US" sz="2400" b="1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pPr algn="l"/>
          <a:r>
            <a:rPr lang="en-GB" sz="2000" b="0" smtClean="0">
              <a:latin typeface="Times New Roman" panose="02020603050405020304" pitchFamily="18" charset="0"/>
              <a:cs typeface="Times New Roman" panose="02020603050405020304" pitchFamily="18" charset="0"/>
            </a:rPr>
            <a:t>Individuals</a:t>
          </a:r>
          <a:endParaRPr lang="en-US" sz="2000" b="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 custT="1"/>
      <dgm:spPr/>
      <dgm:t>
        <a:bodyPr/>
        <a:lstStyle/>
        <a:p>
          <a:pPr algn="ctr"/>
          <a:r>
            <a:rPr lang="en-US" sz="2400" b="1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Why should this problem be solved?</a:t>
          </a:r>
          <a:endParaRPr lang="en-US" sz="2400" b="1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pPr algn="l"/>
          <a:r>
            <a:rPr lang="en-GB" sz="2000" b="0" smtClean="0">
              <a:latin typeface="Times New Roman" panose="02020603050405020304" pitchFamily="18" charset="0"/>
              <a:cs typeface="Times New Roman" panose="02020603050405020304" pitchFamily="18" charset="0"/>
            </a:rPr>
            <a:t>Protection of User Data</a:t>
          </a:r>
          <a:endParaRPr lang="en-US" sz="2000" b="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57D8D477-0632-4A80-9BA5-E41B525BFA4E}">
      <dgm:prSet custT="1"/>
      <dgm:spPr/>
      <dgm:t>
        <a:bodyPr/>
        <a:lstStyle/>
        <a:p>
          <a:pPr algn="l"/>
          <a:r>
            <a:rPr lang="en-GB" sz="2000" b="0" smtClean="0">
              <a:latin typeface="Times New Roman" panose="02020603050405020304" pitchFamily="18" charset="0"/>
              <a:cs typeface="Times New Roman" panose="02020603050405020304" pitchFamily="18" charset="0"/>
            </a:rPr>
            <a:t>Organizations</a:t>
          </a:r>
          <a:endParaRPr lang="en-GB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A8FD23-98F2-4AFA-BDE8-D76722B59E91}" type="parTrans" cxnId="{88770B3B-9F17-4CC6-843D-7A67F51E3CF5}">
      <dgm:prSet/>
      <dgm:spPr/>
      <dgm:t>
        <a:bodyPr/>
        <a:lstStyle/>
        <a:p>
          <a:endParaRPr lang="en-GB"/>
        </a:p>
      </dgm:t>
    </dgm:pt>
    <dgm:pt modelId="{BFEE4DE5-3117-4BD1-92FD-D1CF558E0730}" type="sibTrans" cxnId="{88770B3B-9F17-4CC6-843D-7A67F51E3CF5}">
      <dgm:prSet/>
      <dgm:spPr/>
      <dgm:t>
        <a:bodyPr/>
        <a:lstStyle/>
        <a:p>
          <a:endParaRPr lang="en-GB"/>
        </a:p>
      </dgm:t>
    </dgm:pt>
    <dgm:pt modelId="{FCE6BB8B-F88C-4C70-8950-36B70FE42E8E}">
      <dgm:prSet custT="1"/>
      <dgm:spPr/>
      <dgm:t>
        <a:bodyPr/>
        <a:lstStyle/>
        <a:p>
          <a:pPr algn="l"/>
          <a:r>
            <a:rPr lang="en-GB" sz="2000" b="0" smtClean="0">
              <a:latin typeface="Times New Roman" panose="02020603050405020304" pitchFamily="18" charset="0"/>
              <a:cs typeface="Times New Roman" panose="02020603050405020304" pitchFamily="18" charset="0"/>
            </a:rPr>
            <a:t>Cybersecurity Professionals</a:t>
          </a:r>
          <a:endParaRPr lang="en-GB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6865C6-9430-49BB-9952-6B5D2E027D47}" type="parTrans" cxnId="{59F61F1E-AA5D-4AC0-A4D3-73830827888F}">
      <dgm:prSet/>
      <dgm:spPr/>
      <dgm:t>
        <a:bodyPr/>
        <a:lstStyle/>
        <a:p>
          <a:endParaRPr lang="en-GB"/>
        </a:p>
      </dgm:t>
    </dgm:pt>
    <dgm:pt modelId="{C5DE4BA2-F355-49BF-8BA1-5387BB04F220}" type="sibTrans" cxnId="{59F61F1E-AA5D-4AC0-A4D3-73830827888F}">
      <dgm:prSet/>
      <dgm:spPr/>
      <dgm:t>
        <a:bodyPr/>
        <a:lstStyle/>
        <a:p>
          <a:endParaRPr lang="en-GB"/>
        </a:p>
      </dgm:t>
    </dgm:pt>
    <dgm:pt modelId="{27663D46-3821-4EDA-9339-6F2DDB3CE07B}">
      <dgm:prSet phldrT="[Text]" custT="1"/>
      <dgm:spPr/>
      <dgm:t>
        <a:bodyPr/>
        <a:lstStyle/>
        <a:p>
          <a:pPr algn="l"/>
          <a:endParaRPr lang="en-US" sz="2000" b="0" dirty="0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0C60DCA2-73C3-4E2A-A1B8-275B5C3D07F5}" type="parTrans" cxnId="{7432CC5C-E275-443D-A18D-56AA6CECBE79}">
      <dgm:prSet/>
      <dgm:spPr/>
      <dgm:t>
        <a:bodyPr/>
        <a:lstStyle/>
        <a:p>
          <a:endParaRPr lang="en-GB"/>
        </a:p>
      </dgm:t>
    </dgm:pt>
    <dgm:pt modelId="{F95FEB45-B6D4-47FF-A7CC-86E2277BA146}" type="sibTrans" cxnId="{7432CC5C-E275-443D-A18D-56AA6CECBE79}">
      <dgm:prSet/>
      <dgm:spPr/>
      <dgm:t>
        <a:bodyPr/>
        <a:lstStyle/>
        <a:p>
          <a:endParaRPr lang="en-GB"/>
        </a:p>
      </dgm:t>
    </dgm:pt>
    <dgm:pt modelId="{0F1B3651-A7CC-417D-8AA4-7C4C5DAE4C5A}">
      <dgm:prSet phldrT="[Text]" custT="1"/>
      <dgm:spPr/>
      <dgm:t>
        <a:bodyPr/>
        <a:lstStyle/>
        <a:p>
          <a:pPr algn="l"/>
          <a:r>
            <a:rPr lang="en-GB" sz="2000" b="0" smtClean="0">
              <a:latin typeface="Times New Roman" panose="02020603050405020304" pitchFamily="18" charset="0"/>
              <a:cs typeface="Times New Roman" panose="02020603050405020304" pitchFamily="18" charset="0"/>
            </a:rPr>
            <a:t>Traditional detection methods struggle to keep up with sophisticated phishing technique</a:t>
          </a:r>
          <a:endParaRPr lang="en-US" sz="2000" b="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DC108C68-5512-4B0E-9CAD-066B37677386}" type="parTrans" cxnId="{4AC31CCD-A50F-45F4-B7D5-1539677206B0}">
      <dgm:prSet/>
      <dgm:spPr/>
      <dgm:t>
        <a:bodyPr/>
        <a:lstStyle/>
        <a:p>
          <a:endParaRPr lang="en-GB"/>
        </a:p>
      </dgm:t>
    </dgm:pt>
    <dgm:pt modelId="{7A490A5D-7A35-4841-A264-F56D90D2D2A6}" type="sibTrans" cxnId="{4AC31CCD-A50F-45F4-B7D5-1539677206B0}">
      <dgm:prSet/>
      <dgm:spPr/>
      <dgm:t>
        <a:bodyPr/>
        <a:lstStyle/>
        <a:p>
          <a:endParaRPr lang="en-GB"/>
        </a:p>
      </dgm:t>
    </dgm:pt>
    <dgm:pt modelId="{99DB483C-DC5C-4DC4-A6FC-877BCB14A8AA}">
      <dgm:prSet custT="1"/>
      <dgm:spPr/>
      <dgm:t>
        <a:bodyPr/>
        <a:lstStyle/>
        <a:p>
          <a:pPr algn="l"/>
          <a:r>
            <a:rPr lang="en-GB" sz="2000" b="0" smtClean="0">
              <a:latin typeface="Times New Roman" panose="02020603050405020304" pitchFamily="18" charset="0"/>
              <a:cs typeface="Times New Roman" panose="02020603050405020304" pitchFamily="18" charset="0"/>
            </a:rPr>
            <a:t>Financial Impact</a:t>
          </a:r>
          <a:endParaRPr lang="en-GB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6F4DF2-CE9B-481F-B2C6-B74FBB75131D}" type="parTrans" cxnId="{761A5F6A-A457-42BA-9630-4D993E181CE4}">
      <dgm:prSet/>
      <dgm:spPr/>
      <dgm:t>
        <a:bodyPr/>
        <a:lstStyle/>
        <a:p>
          <a:endParaRPr lang="en-GB"/>
        </a:p>
      </dgm:t>
    </dgm:pt>
    <dgm:pt modelId="{B95AF030-FE20-49F1-8C93-F05A15F698F9}" type="sibTrans" cxnId="{761A5F6A-A457-42BA-9630-4D993E181CE4}">
      <dgm:prSet/>
      <dgm:spPr/>
      <dgm:t>
        <a:bodyPr/>
        <a:lstStyle/>
        <a:p>
          <a:endParaRPr lang="en-GB"/>
        </a:p>
      </dgm:t>
    </dgm:pt>
    <dgm:pt modelId="{DD6E35B7-13CC-47BC-98A8-3660C4816D53}">
      <dgm:prSet custT="1"/>
      <dgm:spPr/>
      <dgm:t>
        <a:bodyPr/>
        <a:lstStyle/>
        <a:p>
          <a:pPr algn="l"/>
          <a:r>
            <a:rPr lang="en-GB" sz="2000" b="0" smtClean="0">
              <a:latin typeface="Times New Roman" panose="02020603050405020304" pitchFamily="18" charset="0"/>
              <a:cs typeface="Times New Roman" panose="02020603050405020304" pitchFamily="18" charset="0"/>
            </a:rPr>
            <a:t>Trust and Safety</a:t>
          </a:r>
          <a:endParaRPr lang="en-GB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4B9BD4-4D96-40E0-8D99-BABA800CD03E}" type="parTrans" cxnId="{77203CDC-A433-4DD0-BE26-ED5A82E9C520}">
      <dgm:prSet/>
      <dgm:spPr/>
      <dgm:t>
        <a:bodyPr/>
        <a:lstStyle/>
        <a:p>
          <a:endParaRPr lang="en-GB"/>
        </a:p>
      </dgm:t>
    </dgm:pt>
    <dgm:pt modelId="{00D5DC58-738C-44D0-9654-3A67CCFB34F9}" type="sibTrans" cxnId="{77203CDC-A433-4DD0-BE26-ED5A82E9C520}">
      <dgm:prSet/>
      <dgm:spPr/>
      <dgm:t>
        <a:bodyPr/>
        <a:lstStyle/>
        <a:p>
          <a:endParaRPr lang="en-GB"/>
        </a:p>
      </dgm:t>
    </dgm:pt>
    <dgm:pt modelId="{223004D2-E113-4C3E-B06D-CF1DD29B066E}" type="pres">
      <dgm:prSet presAssocID="{81269538-BFC5-48BB-BEA1-D7AF1F385FD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53911C9-8E36-4A1A-9AE5-BB0B3904D1AA}" type="pres">
      <dgm:prSet presAssocID="{0D51337A-31FA-4717-B2BF-9243F96D2B9B}" presName="parentLin" presStyleCnt="0"/>
      <dgm:spPr/>
      <dgm:t>
        <a:bodyPr/>
        <a:lstStyle/>
        <a:p>
          <a:endParaRPr lang="en-GB"/>
        </a:p>
      </dgm:t>
    </dgm:pt>
    <dgm:pt modelId="{D575795B-E576-4B1E-B5FE-D038A4DF1A50}" type="pres">
      <dgm:prSet presAssocID="{0D51337A-31FA-4717-B2BF-9243F96D2B9B}" presName="parentLeftMargin" presStyleLbl="node1" presStyleIdx="0" presStyleCnt="3"/>
      <dgm:spPr/>
      <dgm:t>
        <a:bodyPr/>
        <a:lstStyle/>
        <a:p>
          <a:endParaRPr lang="en-GB"/>
        </a:p>
      </dgm:t>
    </dgm:pt>
    <dgm:pt modelId="{FA3A714C-D05A-4260-AECB-581BEDFB2B70}" type="pres">
      <dgm:prSet presAssocID="{0D51337A-31FA-4717-B2BF-9243F96D2B9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D16B232-A754-4A9C-BF2C-D077B96A3FFA}" type="pres">
      <dgm:prSet presAssocID="{0D51337A-31FA-4717-B2BF-9243F96D2B9B}" presName="negativeSpace" presStyleCnt="0"/>
      <dgm:spPr/>
      <dgm:t>
        <a:bodyPr/>
        <a:lstStyle/>
        <a:p>
          <a:endParaRPr lang="en-GB"/>
        </a:p>
      </dgm:t>
    </dgm:pt>
    <dgm:pt modelId="{4BA63FEA-049A-4414-9C51-EF54E95F1C82}" type="pres">
      <dgm:prSet presAssocID="{0D51337A-31FA-4717-B2BF-9243F96D2B9B}" presName="childText" presStyleLbl="conFgAcc1" presStyleIdx="0" presStyleCnt="3" custScaleY="7557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3C003E6-745B-4522-98C9-B0711D0BBA3C}" type="pres">
      <dgm:prSet presAssocID="{6799645E-F42F-43D8-B2EA-A1377D84D0B3}" presName="spaceBetweenRectangles" presStyleCnt="0"/>
      <dgm:spPr/>
      <dgm:t>
        <a:bodyPr/>
        <a:lstStyle/>
        <a:p>
          <a:endParaRPr lang="en-GB"/>
        </a:p>
      </dgm:t>
    </dgm:pt>
    <dgm:pt modelId="{F34643A3-460D-4207-A113-C84F163CA1A2}" type="pres">
      <dgm:prSet presAssocID="{A7F7584C-6CC5-40A2-9566-2842A5DEA97A}" presName="parentLin" presStyleCnt="0"/>
      <dgm:spPr/>
      <dgm:t>
        <a:bodyPr/>
        <a:lstStyle/>
        <a:p>
          <a:endParaRPr lang="en-GB"/>
        </a:p>
      </dgm:t>
    </dgm:pt>
    <dgm:pt modelId="{7329C0A8-527F-49D5-BC23-3A480FE22EB3}" type="pres">
      <dgm:prSet presAssocID="{A7F7584C-6CC5-40A2-9566-2842A5DEA97A}" presName="parentLeftMargin" presStyleLbl="node1" presStyleIdx="0" presStyleCnt="3"/>
      <dgm:spPr/>
      <dgm:t>
        <a:bodyPr/>
        <a:lstStyle/>
        <a:p>
          <a:endParaRPr lang="en-GB"/>
        </a:p>
      </dgm:t>
    </dgm:pt>
    <dgm:pt modelId="{5A011772-8023-4A2F-AB4D-CFE0A937AE81}" type="pres">
      <dgm:prSet presAssocID="{A7F7584C-6CC5-40A2-9566-2842A5DEA97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A90DB9-DCDF-4F16-B1EF-89C3A0EA0A5F}" type="pres">
      <dgm:prSet presAssocID="{A7F7584C-6CC5-40A2-9566-2842A5DEA97A}" presName="negativeSpace" presStyleCnt="0"/>
      <dgm:spPr/>
      <dgm:t>
        <a:bodyPr/>
        <a:lstStyle/>
        <a:p>
          <a:endParaRPr lang="en-GB"/>
        </a:p>
      </dgm:t>
    </dgm:pt>
    <dgm:pt modelId="{03127771-4EC6-4886-97C7-82730B7E6912}" type="pres">
      <dgm:prSet presAssocID="{A7F7584C-6CC5-40A2-9566-2842A5DEA97A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C70269-C0C3-4195-B520-EF0E1E1BC14F}" type="pres">
      <dgm:prSet presAssocID="{C41ED6A4-512C-48AB-901D-671B73446005}" presName="spaceBetweenRectangles" presStyleCnt="0"/>
      <dgm:spPr/>
      <dgm:t>
        <a:bodyPr/>
        <a:lstStyle/>
        <a:p>
          <a:endParaRPr lang="en-GB"/>
        </a:p>
      </dgm:t>
    </dgm:pt>
    <dgm:pt modelId="{D6584AB7-451E-4441-ACEA-6308A0D89704}" type="pres">
      <dgm:prSet presAssocID="{51A6936C-668E-4912-B1B4-BA2D45D3F624}" presName="parentLin" presStyleCnt="0"/>
      <dgm:spPr/>
      <dgm:t>
        <a:bodyPr/>
        <a:lstStyle/>
        <a:p>
          <a:endParaRPr lang="en-GB"/>
        </a:p>
      </dgm:t>
    </dgm:pt>
    <dgm:pt modelId="{9D7836B5-897C-48AE-A799-7D8934EF83FE}" type="pres">
      <dgm:prSet presAssocID="{51A6936C-668E-4912-B1B4-BA2D45D3F624}" presName="parentLeftMargin" presStyleLbl="node1" presStyleIdx="1" presStyleCnt="3"/>
      <dgm:spPr/>
      <dgm:t>
        <a:bodyPr/>
        <a:lstStyle/>
        <a:p>
          <a:endParaRPr lang="en-GB"/>
        </a:p>
      </dgm:t>
    </dgm:pt>
    <dgm:pt modelId="{A6BA0F09-0F35-4B6E-9D0E-46557B1EE892}" type="pres">
      <dgm:prSet presAssocID="{51A6936C-668E-4912-B1B4-BA2D45D3F62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A8395CB-A992-41AE-9A02-CBDCA02BE47E}" type="pres">
      <dgm:prSet presAssocID="{51A6936C-668E-4912-B1B4-BA2D45D3F624}" presName="negativeSpace" presStyleCnt="0"/>
      <dgm:spPr/>
      <dgm:t>
        <a:bodyPr/>
        <a:lstStyle/>
        <a:p>
          <a:endParaRPr lang="en-GB"/>
        </a:p>
      </dgm:t>
    </dgm:pt>
    <dgm:pt modelId="{970D98DD-A505-4897-A679-50C0A9AF4B01}" type="pres">
      <dgm:prSet presAssocID="{51A6936C-668E-4912-B1B4-BA2D45D3F62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7203CDC-A433-4DD0-BE26-ED5A82E9C520}" srcId="{51A6936C-668E-4912-B1B4-BA2D45D3F624}" destId="{DD6E35B7-13CC-47BC-98A8-3660C4816D53}" srcOrd="2" destOrd="0" parTransId="{9F4B9BD4-4D96-40E0-8D99-BABA800CD03E}" sibTransId="{00D5DC58-738C-44D0-9654-3A67CCFB34F9}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ECAD9695-F5C4-40A0-A6C8-046375281904}" type="presOf" srcId="{0F1B3651-A7CC-417D-8AA4-7C4C5DAE4C5A}" destId="{4BA63FEA-049A-4414-9C51-EF54E95F1C82}" srcOrd="0" destOrd="1" presId="urn:microsoft.com/office/officeart/2005/8/layout/list1"/>
    <dgm:cxn modelId="{1B5217BA-DA29-4503-AE24-42DE0F85CBF2}" type="presOf" srcId="{E40970FA-9468-4353-8343-FE5E2BEBB8B0}" destId="{4BA63FEA-049A-4414-9C51-EF54E95F1C82}" srcOrd="0" destOrd="0" presId="urn:microsoft.com/office/officeart/2005/8/layout/list1"/>
    <dgm:cxn modelId="{3D44A992-59A3-4AC5-98BF-4DFD46374813}" type="presOf" srcId="{27663D46-3821-4EDA-9339-6F2DDB3CE07B}" destId="{4BA63FEA-049A-4414-9C51-EF54E95F1C82}" srcOrd="0" destOrd="2" presId="urn:microsoft.com/office/officeart/2005/8/layout/list1"/>
    <dgm:cxn modelId="{A07A9973-B315-404C-AD74-04903AAE4313}" type="presOf" srcId="{A7F7584C-6CC5-40A2-9566-2842A5DEA97A}" destId="{5A011772-8023-4A2F-AB4D-CFE0A937AE81}" srcOrd="1" destOrd="0" presId="urn:microsoft.com/office/officeart/2005/8/layout/list1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B2C9BFB8-38C0-499B-9097-24AD5FAD02FC}" type="presOf" srcId="{51A6936C-668E-4912-B1B4-BA2D45D3F624}" destId="{9D7836B5-897C-48AE-A799-7D8934EF83FE}" srcOrd="0" destOrd="0" presId="urn:microsoft.com/office/officeart/2005/8/layout/list1"/>
    <dgm:cxn modelId="{AB075D85-4BE1-4FF2-9A4E-BF6D99B74DA4}" type="presOf" srcId="{A7F7584C-6CC5-40A2-9566-2842A5DEA97A}" destId="{7329C0A8-527F-49D5-BC23-3A480FE22EB3}" srcOrd="0" destOrd="0" presId="urn:microsoft.com/office/officeart/2005/8/layout/list1"/>
    <dgm:cxn modelId="{D3D11B2E-A4BF-46A9-B633-39E82E571C57}" type="presOf" srcId="{0D51337A-31FA-4717-B2BF-9243F96D2B9B}" destId="{D575795B-E576-4B1E-B5FE-D038A4DF1A50}" srcOrd="0" destOrd="0" presId="urn:microsoft.com/office/officeart/2005/8/layout/list1"/>
    <dgm:cxn modelId="{59F61F1E-AA5D-4AC0-A4D3-73830827888F}" srcId="{A7F7584C-6CC5-40A2-9566-2842A5DEA97A}" destId="{FCE6BB8B-F88C-4C70-8950-36B70FE42E8E}" srcOrd="2" destOrd="0" parTransId="{A56865C6-9430-49BB-9952-6B5D2E027D47}" sibTransId="{C5DE4BA2-F355-49BF-8BA1-5387BB04F220}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675725E7-ADB6-4436-8D6D-9C95F71F7300}" type="presOf" srcId="{81269538-BFC5-48BB-BEA1-D7AF1F385FD5}" destId="{223004D2-E113-4C3E-B06D-CF1DD29B066E}" srcOrd="0" destOrd="0" presId="urn:microsoft.com/office/officeart/2005/8/layout/list1"/>
    <dgm:cxn modelId="{52DC864C-5549-4789-93D6-C24A69F3FE8A}" type="presOf" srcId="{99DB483C-DC5C-4DC4-A6FC-877BCB14A8AA}" destId="{970D98DD-A505-4897-A679-50C0A9AF4B01}" srcOrd="0" destOrd="1" presId="urn:microsoft.com/office/officeart/2005/8/layout/list1"/>
    <dgm:cxn modelId="{761A5F6A-A457-42BA-9630-4D993E181CE4}" srcId="{51A6936C-668E-4912-B1B4-BA2D45D3F624}" destId="{99DB483C-DC5C-4DC4-A6FC-877BCB14A8AA}" srcOrd="1" destOrd="0" parTransId="{E66F4DF2-CE9B-481F-B2C6-B74FBB75131D}" sibTransId="{B95AF030-FE20-49F1-8C93-F05A15F698F9}"/>
    <dgm:cxn modelId="{4AC31CCD-A50F-45F4-B7D5-1539677206B0}" srcId="{0D51337A-31FA-4717-B2BF-9243F96D2B9B}" destId="{0F1B3651-A7CC-417D-8AA4-7C4C5DAE4C5A}" srcOrd="1" destOrd="0" parTransId="{DC108C68-5512-4B0E-9CAD-066B37677386}" sibTransId="{7A490A5D-7A35-4841-A264-F56D90D2D2A6}"/>
    <dgm:cxn modelId="{17A1619E-4783-4E5A-9DA0-900DB326906D}" type="presOf" srcId="{9D8DAFB6-C744-4BD6-B757-393BF647EBB6}" destId="{03127771-4EC6-4886-97C7-82730B7E6912}" srcOrd="0" destOrd="0" presId="urn:microsoft.com/office/officeart/2005/8/layout/list1"/>
    <dgm:cxn modelId="{88770B3B-9F17-4CC6-843D-7A67F51E3CF5}" srcId="{A7F7584C-6CC5-40A2-9566-2842A5DEA97A}" destId="{57D8D477-0632-4A80-9BA5-E41B525BFA4E}" srcOrd="1" destOrd="0" parTransId="{1BA8FD23-98F2-4AFA-BDE8-D76722B59E91}" sibTransId="{BFEE4DE5-3117-4BD1-92FD-D1CF558E0730}"/>
    <dgm:cxn modelId="{7432CC5C-E275-443D-A18D-56AA6CECBE79}" srcId="{0D51337A-31FA-4717-B2BF-9243F96D2B9B}" destId="{27663D46-3821-4EDA-9339-6F2DDB3CE07B}" srcOrd="2" destOrd="0" parTransId="{0C60DCA2-73C3-4E2A-A1B8-275B5C3D07F5}" sibTransId="{F95FEB45-B6D4-47FF-A7CC-86E2277BA146}"/>
    <dgm:cxn modelId="{F2627595-F600-4C74-82EA-8C967846C2B4}" type="presOf" srcId="{2A9B6C90-9B70-4ED8-9084-8651413BB905}" destId="{970D98DD-A505-4897-A679-50C0A9AF4B01}" srcOrd="0" destOrd="0" presId="urn:microsoft.com/office/officeart/2005/8/layout/list1"/>
    <dgm:cxn modelId="{F224E5CD-8231-4F90-9217-6F020FFD415B}" type="presOf" srcId="{FCE6BB8B-F88C-4C70-8950-36B70FE42E8E}" destId="{03127771-4EC6-4886-97C7-82730B7E6912}" srcOrd="0" destOrd="2" presId="urn:microsoft.com/office/officeart/2005/8/layout/list1"/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710B967-E40E-41B4-84CC-D7F2138B6188}" type="presOf" srcId="{0D51337A-31FA-4717-B2BF-9243F96D2B9B}" destId="{FA3A714C-D05A-4260-AECB-581BEDFB2B70}" srcOrd="1" destOrd="0" presId="urn:microsoft.com/office/officeart/2005/8/layout/list1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2DD386DC-8AC0-46E8-8AF3-9541A15154E5}" type="presOf" srcId="{51A6936C-668E-4912-B1B4-BA2D45D3F624}" destId="{A6BA0F09-0F35-4B6E-9D0E-46557B1EE892}" srcOrd="1" destOrd="0" presId="urn:microsoft.com/office/officeart/2005/8/layout/list1"/>
    <dgm:cxn modelId="{4737A340-5AA1-460A-89EE-7ECBC89A4B19}" type="presOf" srcId="{DD6E35B7-13CC-47BC-98A8-3660C4816D53}" destId="{970D98DD-A505-4897-A679-50C0A9AF4B01}" srcOrd="0" destOrd="2" presId="urn:microsoft.com/office/officeart/2005/8/layout/list1"/>
    <dgm:cxn modelId="{1EE9184D-8018-4FB9-83B1-C2D475FFE840}" type="presOf" srcId="{57D8D477-0632-4A80-9BA5-E41B525BFA4E}" destId="{03127771-4EC6-4886-97C7-82730B7E6912}" srcOrd="0" destOrd="1" presId="urn:microsoft.com/office/officeart/2005/8/layout/list1"/>
    <dgm:cxn modelId="{4F79B3D3-2DAA-48F9-84DF-304A03841B6C}" type="presParOf" srcId="{223004D2-E113-4C3E-B06D-CF1DD29B066E}" destId="{E53911C9-8E36-4A1A-9AE5-BB0B3904D1AA}" srcOrd="0" destOrd="0" presId="urn:microsoft.com/office/officeart/2005/8/layout/list1"/>
    <dgm:cxn modelId="{73889D6E-BA74-450B-8FFF-63F8FAB51422}" type="presParOf" srcId="{E53911C9-8E36-4A1A-9AE5-BB0B3904D1AA}" destId="{D575795B-E576-4B1E-B5FE-D038A4DF1A50}" srcOrd="0" destOrd="0" presId="urn:microsoft.com/office/officeart/2005/8/layout/list1"/>
    <dgm:cxn modelId="{D71BAB3E-B5EC-4D62-A397-8030F04BB930}" type="presParOf" srcId="{E53911C9-8E36-4A1A-9AE5-BB0B3904D1AA}" destId="{FA3A714C-D05A-4260-AECB-581BEDFB2B70}" srcOrd="1" destOrd="0" presId="urn:microsoft.com/office/officeart/2005/8/layout/list1"/>
    <dgm:cxn modelId="{7E2438A8-E972-434E-9F5E-68152FA82926}" type="presParOf" srcId="{223004D2-E113-4C3E-B06D-CF1DD29B066E}" destId="{8D16B232-A754-4A9C-BF2C-D077B96A3FFA}" srcOrd="1" destOrd="0" presId="urn:microsoft.com/office/officeart/2005/8/layout/list1"/>
    <dgm:cxn modelId="{29BF6A14-682D-4731-AB6A-16D4935510A3}" type="presParOf" srcId="{223004D2-E113-4C3E-B06D-CF1DD29B066E}" destId="{4BA63FEA-049A-4414-9C51-EF54E95F1C82}" srcOrd="2" destOrd="0" presId="urn:microsoft.com/office/officeart/2005/8/layout/list1"/>
    <dgm:cxn modelId="{E66E6E3F-578E-443C-B1D7-1BB79FA84FC4}" type="presParOf" srcId="{223004D2-E113-4C3E-B06D-CF1DD29B066E}" destId="{C3C003E6-745B-4522-98C9-B0711D0BBA3C}" srcOrd="3" destOrd="0" presId="urn:microsoft.com/office/officeart/2005/8/layout/list1"/>
    <dgm:cxn modelId="{0648F64D-6DC2-4E71-8180-06C8E9978A7D}" type="presParOf" srcId="{223004D2-E113-4C3E-B06D-CF1DD29B066E}" destId="{F34643A3-460D-4207-A113-C84F163CA1A2}" srcOrd="4" destOrd="0" presId="urn:microsoft.com/office/officeart/2005/8/layout/list1"/>
    <dgm:cxn modelId="{6C30C0DA-AD67-4616-A828-336DE70BA497}" type="presParOf" srcId="{F34643A3-460D-4207-A113-C84F163CA1A2}" destId="{7329C0A8-527F-49D5-BC23-3A480FE22EB3}" srcOrd="0" destOrd="0" presId="urn:microsoft.com/office/officeart/2005/8/layout/list1"/>
    <dgm:cxn modelId="{E247A635-3558-4526-8E44-EFFF5A3B36B3}" type="presParOf" srcId="{F34643A3-460D-4207-A113-C84F163CA1A2}" destId="{5A011772-8023-4A2F-AB4D-CFE0A937AE81}" srcOrd="1" destOrd="0" presId="urn:microsoft.com/office/officeart/2005/8/layout/list1"/>
    <dgm:cxn modelId="{8B7AA647-66BA-4ED8-9A17-5965D1FCB56B}" type="presParOf" srcId="{223004D2-E113-4C3E-B06D-CF1DD29B066E}" destId="{1AA90DB9-DCDF-4F16-B1EF-89C3A0EA0A5F}" srcOrd="5" destOrd="0" presId="urn:microsoft.com/office/officeart/2005/8/layout/list1"/>
    <dgm:cxn modelId="{F01240B3-89C1-47BB-9FE5-6ACBA4EB4A08}" type="presParOf" srcId="{223004D2-E113-4C3E-B06D-CF1DD29B066E}" destId="{03127771-4EC6-4886-97C7-82730B7E6912}" srcOrd="6" destOrd="0" presId="urn:microsoft.com/office/officeart/2005/8/layout/list1"/>
    <dgm:cxn modelId="{F117F88C-649C-4849-9C79-6B29D5EA0942}" type="presParOf" srcId="{223004D2-E113-4C3E-B06D-CF1DD29B066E}" destId="{14C70269-C0C3-4195-B520-EF0E1E1BC14F}" srcOrd="7" destOrd="0" presId="urn:microsoft.com/office/officeart/2005/8/layout/list1"/>
    <dgm:cxn modelId="{83EB4681-A958-46D7-B067-706D2DDF271B}" type="presParOf" srcId="{223004D2-E113-4C3E-B06D-CF1DD29B066E}" destId="{D6584AB7-451E-4441-ACEA-6308A0D89704}" srcOrd="8" destOrd="0" presId="urn:microsoft.com/office/officeart/2005/8/layout/list1"/>
    <dgm:cxn modelId="{4D73324F-115E-4743-9FF9-3EAA6236AF56}" type="presParOf" srcId="{D6584AB7-451E-4441-ACEA-6308A0D89704}" destId="{9D7836B5-897C-48AE-A799-7D8934EF83FE}" srcOrd="0" destOrd="0" presId="urn:microsoft.com/office/officeart/2005/8/layout/list1"/>
    <dgm:cxn modelId="{1095084A-EB40-4082-A6C6-AD5A15125A77}" type="presParOf" srcId="{D6584AB7-451E-4441-ACEA-6308A0D89704}" destId="{A6BA0F09-0F35-4B6E-9D0E-46557B1EE892}" srcOrd="1" destOrd="0" presId="urn:microsoft.com/office/officeart/2005/8/layout/list1"/>
    <dgm:cxn modelId="{4B4B0E16-5D37-4263-A05E-9B64BCCBD0C4}" type="presParOf" srcId="{223004D2-E113-4C3E-B06D-CF1DD29B066E}" destId="{4A8395CB-A992-41AE-9A02-CBDCA02BE47E}" srcOrd="9" destOrd="0" presId="urn:microsoft.com/office/officeart/2005/8/layout/list1"/>
    <dgm:cxn modelId="{483B845F-19DB-448E-89DE-F2197F7F3A05}" type="presParOf" srcId="{223004D2-E113-4C3E-B06D-CF1DD29B066E}" destId="{970D98DD-A505-4897-A679-50C0A9AF4B0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857B86A-DEC1-407C-A1BB-5BF9ACCBCA6A}">
      <dgm:prSet phldrT="[Text]" custT="1"/>
      <dgm:spPr/>
      <dgm:t>
        <a:bodyPr/>
        <a:lstStyle/>
        <a:p>
          <a:r>
            <a:rPr lang="en-US" sz="1800" b="1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Collect dataset</a:t>
          </a:r>
          <a:endParaRPr lang="en-US" sz="1800" b="1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 custT="1"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5DFAD8-E443-4F53-9341-A0903BBBD378}">
      <dgm:prSet phldrT="[Text]" custT="1"/>
      <dgm:spPr/>
      <dgm:t>
        <a:bodyPr/>
        <a:lstStyle/>
        <a:p>
          <a:r>
            <a:rPr lang="en-GB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Analyse and pre-process the dataset by using EDA techniques</a:t>
          </a:r>
          <a:endParaRPr lang="en-US" sz="1800" b="1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 custT="1"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09DD9E-FC7F-45AB-A698-52FD0B404208}">
      <dgm:prSet phldrT="[Text]" custT="1"/>
      <dgm:spPr/>
      <dgm:t>
        <a:bodyPr/>
        <a:lstStyle/>
        <a:p>
          <a:r>
            <a:rPr lang="en-GB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Extract the required features from the URL database</a:t>
          </a:r>
          <a:endParaRPr lang="en-US" sz="1800" b="1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E7DEC0F4-2FC4-4DDC-8D5A-DB0560EAB762}" type="parTrans" cxnId="{9238CE0B-F912-42D3-8E46-05EBA93484FD}">
      <dgm:prSet/>
      <dgm:spPr/>
      <dgm:t>
        <a:bodyPr/>
        <a:lstStyle/>
        <a:p>
          <a:endParaRPr lang="en-GB"/>
        </a:p>
      </dgm:t>
    </dgm:pt>
    <dgm:pt modelId="{86A05426-CC77-4F4E-A325-8E24DD049BC2}" type="sibTrans" cxnId="{9238CE0B-F912-42D3-8E46-05EBA93484FD}">
      <dgm:prSet custT="1"/>
      <dgm:spPr/>
      <dgm:t>
        <a:bodyPr/>
        <a:lstStyle/>
        <a:p>
          <a:endParaRPr lang="en-GB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B59549-3611-47A9-93C3-679593C6DF66}">
      <dgm:prSet phldrT="[Text]" custT="1"/>
      <dgm:spPr/>
      <dgm:t>
        <a:bodyPr/>
        <a:lstStyle/>
        <a:p>
          <a:r>
            <a: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Divide the dataset into training and testing sets</a:t>
          </a:r>
          <a:endParaRPr lang="en-US" sz="1800" b="1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B55A7BAE-CD7A-407C-A1D2-5D19D9196AB5}" type="parTrans" cxnId="{9659378B-9D23-4EBB-BA5C-D9273ED6635B}">
      <dgm:prSet/>
      <dgm:spPr/>
      <dgm:t>
        <a:bodyPr/>
        <a:lstStyle/>
        <a:p>
          <a:endParaRPr lang="en-GB"/>
        </a:p>
      </dgm:t>
    </dgm:pt>
    <dgm:pt modelId="{E46C8213-F67C-4D92-B02C-A433513DC1DB}" type="sibTrans" cxnId="{9659378B-9D23-4EBB-BA5C-D9273ED6635B}">
      <dgm:prSet custT="1"/>
      <dgm:spPr/>
      <dgm:t>
        <a:bodyPr/>
        <a:lstStyle/>
        <a:p>
          <a:endParaRPr lang="en-GB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C5C37D-8C4A-4AF0-879C-31EB4AA90FA7}">
      <dgm:prSet phldrT="[Text]" custT="1"/>
      <dgm:spPr/>
      <dgm:t>
        <a:bodyPr/>
        <a:lstStyle/>
        <a:p>
          <a:r>
            <a: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Run SVM, Random Forest, </a:t>
          </a:r>
          <a:r>
            <a:rPr lang="en-GB" sz="18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Multilayer </a:t>
          </a:r>
          <a:r>
            <a:rPr lang="en-GB" sz="18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Perceptrons</a:t>
          </a:r>
          <a:r>
            <a:rPr lang="en-GB" sz="18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GB" sz="18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XGBoost</a:t>
          </a:r>
          <a:r>
            <a:rPr lang="en-GB" sz="18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Decision Tree and </a:t>
          </a:r>
          <a:r>
            <a:rPr lang="en-GB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Autoencoder</a:t>
          </a:r>
          <a:r>
            <a: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on the dataset</a:t>
          </a:r>
          <a:endParaRPr lang="en-US" sz="1800" b="1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38359182-7BA8-47C3-9A4C-D43085E8BE2F}" type="parTrans" cxnId="{9661856D-188B-4538-8686-38660770718F}">
      <dgm:prSet/>
      <dgm:spPr/>
      <dgm:t>
        <a:bodyPr/>
        <a:lstStyle/>
        <a:p>
          <a:endParaRPr lang="en-GB"/>
        </a:p>
      </dgm:t>
    </dgm:pt>
    <dgm:pt modelId="{7E2C7FBD-0A65-4E31-8B32-4B158C46C4A8}" type="sibTrans" cxnId="{9661856D-188B-4538-8686-38660770718F}">
      <dgm:prSet custT="1"/>
      <dgm:spPr/>
      <dgm:t>
        <a:bodyPr/>
        <a:lstStyle/>
        <a:p>
          <a:endParaRPr lang="en-GB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8F3515-4802-430D-B932-60FDE33FAA00}">
      <dgm:prSet phldrT="[Text]" custT="1"/>
      <dgm:spPr/>
      <dgm:t>
        <a:bodyPr/>
        <a:lstStyle/>
        <a:p>
          <a:r>
            <a:rPr lang="en-GB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Evaluate results considering accuracy metrics</a:t>
          </a:r>
          <a:endParaRPr lang="en-US" sz="1800" b="1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22A084FE-680E-4760-9D88-5D7706EDFC6D}" type="parTrans" cxnId="{E7940B15-A1B4-4FF3-8170-2FBD5F2A7F28}">
      <dgm:prSet/>
      <dgm:spPr/>
      <dgm:t>
        <a:bodyPr/>
        <a:lstStyle/>
        <a:p>
          <a:endParaRPr lang="en-GB"/>
        </a:p>
      </dgm:t>
    </dgm:pt>
    <dgm:pt modelId="{704BE53E-E6E3-42C0-8C64-CE2AAC962BEE}" type="sibTrans" cxnId="{E7940B15-A1B4-4FF3-8170-2FBD5F2A7F28}">
      <dgm:prSet custT="1"/>
      <dgm:spPr/>
      <dgm:t>
        <a:bodyPr/>
        <a:lstStyle/>
        <a:p>
          <a:endParaRPr lang="en-GB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35A6DB-C447-4E59-AB49-C01DF6B15B4F}">
      <dgm:prSet phldrT="[Text]" custT="1"/>
      <dgm:spPr/>
      <dgm:t>
        <a:bodyPr/>
        <a:lstStyle/>
        <a:p>
          <a:r>
            <a:rPr lang="en-GB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Compare the obtained results for trained models and specify which is better</a:t>
          </a:r>
          <a:endParaRPr lang="en-US" sz="1800" b="1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10022A56-FA9C-46F1-BCD7-0014DE2A4BD8}" type="parTrans" cxnId="{851E9589-7B6A-4C21-9E3E-C8EC8FCBDBC7}">
      <dgm:prSet/>
      <dgm:spPr/>
      <dgm:t>
        <a:bodyPr/>
        <a:lstStyle/>
        <a:p>
          <a:endParaRPr lang="en-GB"/>
        </a:p>
      </dgm:t>
    </dgm:pt>
    <dgm:pt modelId="{2B7517DB-B699-44B7-A733-F436BAF5D2CC}" type="sibTrans" cxnId="{851E9589-7B6A-4C21-9E3E-C8EC8FCBDBC7}">
      <dgm:prSet/>
      <dgm:spPr/>
      <dgm:t>
        <a:bodyPr/>
        <a:lstStyle/>
        <a:p>
          <a:endParaRPr lang="en-GB"/>
        </a:p>
      </dgm:t>
    </dgm:pt>
    <dgm:pt modelId="{433FB317-F8E8-42FF-8A24-B1A9DC89B134}" type="pres">
      <dgm:prSet presAssocID="{CF9FC193-7A05-4631-B681-B56EAB543D3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52900F0-2160-4F96-8AE3-2D5C288E48F2}" type="pres">
      <dgm:prSet presAssocID="{6857B86A-DEC1-407C-A1BB-5BF9ACCBCA6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2176057-7585-4B77-9E2C-1E9DEC76DA56}" type="pres">
      <dgm:prSet presAssocID="{F087F24E-A7D7-4DCE-B2A7-9B941289621A}" presName="sibTrans" presStyleLbl="sibTrans2D1" presStyleIdx="0" presStyleCnt="6"/>
      <dgm:spPr/>
      <dgm:t>
        <a:bodyPr/>
        <a:lstStyle/>
        <a:p>
          <a:endParaRPr lang="en-GB"/>
        </a:p>
      </dgm:t>
    </dgm:pt>
    <dgm:pt modelId="{832CA121-7C43-4754-BEAF-05D4FAFE1896}" type="pres">
      <dgm:prSet presAssocID="{F087F24E-A7D7-4DCE-B2A7-9B941289621A}" presName="connectorText" presStyleLbl="sibTrans2D1" presStyleIdx="0" presStyleCnt="6"/>
      <dgm:spPr/>
      <dgm:t>
        <a:bodyPr/>
        <a:lstStyle/>
        <a:p>
          <a:endParaRPr lang="en-GB"/>
        </a:p>
      </dgm:t>
    </dgm:pt>
    <dgm:pt modelId="{3125ABFB-D413-465D-966E-BB97A1884EDF}" type="pres">
      <dgm:prSet presAssocID="{E509DD9E-FC7F-45AB-A698-52FD0B404208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B7CDBE5-D112-4029-A397-5C27CAB1A269}" type="pres">
      <dgm:prSet presAssocID="{86A05426-CC77-4F4E-A325-8E24DD049BC2}" presName="sibTrans" presStyleLbl="sibTrans2D1" presStyleIdx="1" presStyleCnt="6"/>
      <dgm:spPr/>
      <dgm:t>
        <a:bodyPr/>
        <a:lstStyle/>
        <a:p>
          <a:endParaRPr lang="en-GB"/>
        </a:p>
      </dgm:t>
    </dgm:pt>
    <dgm:pt modelId="{DD48C369-248F-4DBA-B9C4-2C0F29FCFAAB}" type="pres">
      <dgm:prSet presAssocID="{86A05426-CC77-4F4E-A325-8E24DD049BC2}" presName="connectorText" presStyleLbl="sibTrans2D1" presStyleIdx="1" presStyleCnt="6"/>
      <dgm:spPr/>
      <dgm:t>
        <a:bodyPr/>
        <a:lstStyle/>
        <a:p>
          <a:endParaRPr lang="en-GB"/>
        </a:p>
      </dgm:t>
    </dgm:pt>
    <dgm:pt modelId="{35303637-75F8-4369-89AD-A563C49DD281}" type="pres">
      <dgm:prSet presAssocID="{DA5DFAD8-E443-4F53-9341-A0903BBBD378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3CA1347-7B2B-4F06-8BB9-C56879428CA8}" type="pres">
      <dgm:prSet presAssocID="{76D9F54E-47B3-4FE0-B465-AD673964072E}" presName="sibTrans" presStyleLbl="sibTrans2D1" presStyleIdx="2" presStyleCnt="6"/>
      <dgm:spPr/>
      <dgm:t>
        <a:bodyPr/>
        <a:lstStyle/>
        <a:p>
          <a:endParaRPr lang="en-GB"/>
        </a:p>
      </dgm:t>
    </dgm:pt>
    <dgm:pt modelId="{62E47BA0-B08C-4FAA-800D-C5D7688A1EF3}" type="pres">
      <dgm:prSet presAssocID="{76D9F54E-47B3-4FE0-B465-AD673964072E}" presName="connectorText" presStyleLbl="sibTrans2D1" presStyleIdx="2" presStyleCnt="6"/>
      <dgm:spPr/>
      <dgm:t>
        <a:bodyPr/>
        <a:lstStyle/>
        <a:p>
          <a:endParaRPr lang="en-GB"/>
        </a:p>
      </dgm:t>
    </dgm:pt>
    <dgm:pt modelId="{68CAF571-5497-4B75-993C-C2F3FC6DA708}" type="pres">
      <dgm:prSet presAssocID="{15B59549-3611-47A9-93C3-679593C6DF66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BF21986-AD7C-417E-BE8B-66E55FE80F97}" type="pres">
      <dgm:prSet presAssocID="{E46C8213-F67C-4D92-B02C-A433513DC1DB}" presName="sibTrans" presStyleLbl="sibTrans2D1" presStyleIdx="3" presStyleCnt="6"/>
      <dgm:spPr/>
      <dgm:t>
        <a:bodyPr/>
        <a:lstStyle/>
        <a:p>
          <a:endParaRPr lang="en-GB"/>
        </a:p>
      </dgm:t>
    </dgm:pt>
    <dgm:pt modelId="{8E5111DA-95E1-4D49-8D1B-9C3F54A10F5F}" type="pres">
      <dgm:prSet presAssocID="{E46C8213-F67C-4D92-B02C-A433513DC1DB}" presName="connectorText" presStyleLbl="sibTrans2D1" presStyleIdx="3" presStyleCnt="6"/>
      <dgm:spPr/>
      <dgm:t>
        <a:bodyPr/>
        <a:lstStyle/>
        <a:p>
          <a:endParaRPr lang="en-GB"/>
        </a:p>
      </dgm:t>
    </dgm:pt>
    <dgm:pt modelId="{CFCD75AB-139F-4B33-A6A6-AB744D218058}" type="pres">
      <dgm:prSet presAssocID="{3EC5C37D-8C4A-4AF0-879C-31EB4AA90FA7}" presName="node" presStyleLbl="node1" presStyleIdx="4" presStyleCnt="7" custScaleX="105004" custScaleY="14442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3B8F720-E254-4619-AA35-DEBE8DEFFC86}" type="pres">
      <dgm:prSet presAssocID="{7E2C7FBD-0A65-4E31-8B32-4B158C46C4A8}" presName="sibTrans" presStyleLbl="sibTrans2D1" presStyleIdx="4" presStyleCnt="6"/>
      <dgm:spPr/>
      <dgm:t>
        <a:bodyPr/>
        <a:lstStyle/>
        <a:p>
          <a:endParaRPr lang="en-GB"/>
        </a:p>
      </dgm:t>
    </dgm:pt>
    <dgm:pt modelId="{CCC3AEB5-E476-4C3A-A4E8-42D8771675DF}" type="pres">
      <dgm:prSet presAssocID="{7E2C7FBD-0A65-4E31-8B32-4B158C46C4A8}" presName="connectorText" presStyleLbl="sibTrans2D1" presStyleIdx="4" presStyleCnt="6"/>
      <dgm:spPr/>
      <dgm:t>
        <a:bodyPr/>
        <a:lstStyle/>
        <a:p>
          <a:endParaRPr lang="en-GB"/>
        </a:p>
      </dgm:t>
    </dgm:pt>
    <dgm:pt modelId="{7B9F283C-112A-45B1-BAF0-B71276FD54D7}" type="pres">
      <dgm:prSet presAssocID="{0A8F3515-4802-430D-B932-60FDE33FAA00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C9ED3EF-9FA4-4968-B0CB-12C905AFD218}" type="pres">
      <dgm:prSet presAssocID="{704BE53E-E6E3-42C0-8C64-CE2AAC962BEE}" presName="sibTrans" presStyleLbl="sibTrans2D1" presStyleIdx="5" presStyleCnt="6"/>
      <dgm:spPr/>
      <dgm:t>
        <a:bodyPr/>
        <a:lstStyle/>
        <a:p>
          <a:endParaRPr lang="en-GB"/>
        </a:p>
      </dgm:t>
    </dgm:pt>
    <dgm:pt modelId="{5A4BA81D-3F83-41FD-9E7B-4A38BE097A35}" type="pres">
      <dgm:prSet presAssocID="{704BE53E-E6E3-42C0-8C64-CE2AAC962BEE}" presName="connectorText" presStyleLbl="sibTrans2D1" presStyleIdx="5" presStyleCnt="6"/>
      <dgm:spPr/>
      <dgm:t>
        <a:bodyPr/>
        <a:lstStyle/>
        <a:p>
          <a:endParaRPr lang="en-GB"/>
        </a:p>
      </dgm:t>
    </dgm:pt>
    <dgm:pt modelId="{56151CBF-BAD9-4438-B184-273801EC74B7}" type="pres">
      <dgm:prSet presAssocID="{E535A6DB-C447-4E59-AB49-C01DF6B15B4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7B35284F-E67F-4081-8B66-557FB5FF94E0}" type="presOf" srcId="{76D9F54E-47B3-4FE0-B465-AD673964072E}" destId="{62E47BA0-B08C-4FAA-800D-C5D7688A1EF3}" srcOrd="1" destOrd="0" presId="urn:microsoft.com/office/officeart/2005/8/layout/process5"/>
    <dgm:cxn modelId="{851E9589-7B6A-4C21-9E3E-C8EC8FCBDBC7}" srcId="{CF9FC193-7A05-4631-B681-B56EAB543D38}" destId="{E535A6DB-C447-4E59-AB49-C01DF6B15B4F}" srcOrd="6" destOrd="0" parTransId="{10022A56-FA9C-46F1-BCD7-0014DE2A4BD8}" sibTransId="{2B7517DB-B699-44B7-A733-F436BAF5D2CC}"/>
    <dgm:cxn modelId="{B11546E7-4C12-4F94-8897-262E6B8442B8}" type="presOf" srcId="{6857B86A-DEC1-407C-A1BB-5BF9ACCBCA6A}" destId="{B52900F0-2160-4F96-8AE3-2D5C288E48F2}" srcOrd="0" destOrd="0" presId="urn:microsoft.com/office/officeart/2005/8/layout/process5"/>
    <dgm:cxn modelId="{DBA6B5FF-ED7D-4F8B-93C8-EC4B39EB2197}" type="presOf" srcId="{E535A6DB-C447-4E59-AB49-C01DF6B15B4F}" destId="{56151CBF-BAD9-4438-B184-273801EC74B7}" srcOrd="0" destOrd="0" presId="urn:microsoft.com/office/officeart/2005/8/layout/process5"/>
    <dgm:cxn modelId="{A507D35C-B305-4914-89ED-11E9B7A27EC1}" type="presOf" srcId="{7E2C7FBD-0A65-4E31-8B32-4B158C46C4A8}" destId="{73B8F720-E254-4619-AA35-DEBE8DEFFC86}" srcOrd="0" destOrd="0" presId="urn:microsoft.com/office/officeart/2005/8/layout/process5"/>
    <dgm:cxn modelId="{B1B8619A-C25C-4EE5-A476-0BAC38975926}" type="presOf" srcId="{704BE53E-E6E3-42C0-8C64-CE2AAC962BEE}" destId="{1C9ED3EF-9FA4-4968-B0CB-12C905AFD218}" srcOrd="0" destOrd="0" presId="urn:microsoft.com/office/officeart/2005/8/layout/process5"/>
    <dgm:cxn modelId="{0C27F5F8-F33C-4493-8367-96A984AE7F41}" type="presOf" srcId="{CF9FC193-7A05-4631-B681-B56EAB543D38}" destId="{433FB317-F8E8-42FF-8A24-B1A9DC89B134}" srcOrd="0" destOrd="0" presId="urn:microsoft.com/office/officeart/2005/8/layout/process5"/>
    <dgm:cxn modelId="{C3AEFCDC-7957-42FA-BD43-206B1A02548E}" type="presOf" srcId="{15B59549-3611-47A9-93C3-679593C6DF66}" destId="{68CAF571-5497-4B75-993C-C2F3FC6DA708}" srcOrd="0" destOrd="0" presId="urn:microsoft.com/office/officeart/2005/8/layout/process5"/>
    <dgm:cxn modelId="{21F2024A-D908-4196-B386-0FC6813147C2}" type="presOf" srcId="{E509DD9E-FC7F-45AB-A698-52FD0B404208}" destId="{3125ABFB-D413-465D-966E-BB97A1884EDF}" srcOrd="0" destOrd="0" presId="urn:microsoft.com/office/officeart/2005/8/layout/process5"/>
    <dgm:cxn modelId="{AC9011FC-8600-4974-881F-ABDB8573436A}" type="presOf" srcId="{86A05426-CC77-4F4E-A325-8E24DD049BC2}" destId="{DD48C369-248F-4DBA-B9C4-2C0F29FCFAAB}" srcOrd="1" destOrd="0" presId="urn:microsoft.com/office/officeart/2005/8/layout/process5"/>
    <dgm:cxn modelId="{6307CE25-BB57-4D7D-BB42-881A080859BF}" type="presOf" srcId="{DA5DFAD8-E443-4F53-9341-A0903BBBD378}" destId="{35303637-75F8-4369-89AD-A563C49DD281}" srcOrd="0" destOrd="0" presId="urn:microsoft.com/office/officeart/2005/8/layout/process5"/>
    <dgm:cxn modelId="{9238CE0B-F912-42D3-8E46-05EBA93484FD}" srcId="{CF9FC193-7A05-4631-B681-B56EAB543D38}" destId="{E509DD9E-FC7F-45AB-A698-52FD0B404208}" srcOrd="1" destOrd="0" parTransId="{E7DEC0F4-2FC4-4DDC-8D5A-DB0560EAB762}" sibTransId="{86A05426-CC77-4F4E-A325-8E24DD049BC2}"/>
    <dgm:cxn modelId="{7B172B92-D899-4609-BC42-E61357B05E78}" type="presOf" srcId="{0A8F3515-4802-430D-B932-60FDE33FAA00}" destId="{7B9F283C-112A-45B1-BAF0-B71276FD54D7}" srcOrd="0" destOrd="0" presId="urn:microsoft.com/office/officeart/2005/8/layout/process5"/>
    <dgm:cxn modelId="{9659378B-9D23-4EBB-BA5C-D9273ED6635B}" srcId="{CF9FC193-7A05-4631-B681-B56EAB543D38}" destId="{15B59549-3611-47A9-93C3-679593C6DF66}" srcOrd="3" destOrd="0" parTransId="{B55A7BAE-CD7A-407C-A1D2-5D19D9196AB5}" sibTransId="{E46C8213-F67C-4D92-B02C-A433513DC1DB}"/>
    <dgm:cxn modelId="{5739890E-C25A-43AD-8008-F98049F03F07}" type="presOf" srcId="{3EC5C37D-8C4A-4AF0-879C-31EB4AA90FA7}" destId="{CFCD75AB-139F-4B33-A6A6-AB744D218058}" srcOrd="0" destOrd="0" presId="urn:microsoft.com/office/officeart/2005/8/layout/process5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CAF12476-589E-46FC-A2B0-65582C8017B5}" type="presOf" srcId="{F087F24E-A7D7-4DCE-B2A7-9B941289621A}" destId="{72176057-7585-4B77-9E2C-1E9DEC76DA56}" srcOrd="0" destOrd="0" presId="urn:microsoft.com/office/officeart/2005/8/layout/process5"/>
    <dgm:cxn modelId="{092D3442-6F3F-4DC5-A905-1F192DF8B3A1}" type="presOf" srcId="{E46C8213-F67C-4D92-B02C-A433513DC1DB}" destId="{8E5111DA-95E1-4D49-8D1B-9C3F54A10F5F}" srcOrd="1" destOrd="0" presId="urn:microsoft.com/office/officeart/2005/8/layout/process5"/>
    <dgm:cxn modelId="{9661856D-188B-4538-8686-38660770718F}" srcId="{CF9FC193-7A05-4631-B681-B56EAB543D38}" destId="{3EC5C37D-8C4A-4AF0-879C-31EB4AA90FA7}" srcOrd="4" destOrd="0" parTransId="{38359182-7BA8-47C3-9A4C-D43085E8BE2F}" sibTransId="{7E2C7FBD-0A65-4E31-8B32-4B158C46C4A8}"/>
    <dgm:cxn modelId="{5EA5271A-998C-4479-8365-5D6E28F5D37B}" type="presOf" srcId="{76D9F54E-47B3-4FE0-B465-AD673964072E}" destId="{33CA1347-7B2B-4F06-8BB9-C56879428CA8}" srcOrd="0" destOrd="0" presId="urn:microsoft.com/office/officeart/2005/8/layout/process5"/>
    <dgm:cxn modelId="{DE7CFEEF-D859-45C1-A027-E47AA333D248}" type="presOf" srcId="{E46C8213-F67C-4D92-B02C-A433513DC1DB}" destId="{9BF21986-AD7C-417E-BE8B-66E55FE80F97}" srcOrd="0" destOrd="0" presId="urn:microsoft.com/office/officeart/2005/8/layout/process5"/>
    <dgm:cxn modelId="{1CCEC309-4CCA-48C5-8742-BACFF4F55B61}" type="presOf" srcId="{86A05426-CC77-4F4E-A325-8E24DD049BC2}" destId="{2B7CDBE5-D112-4029-A397-5C27CAB1A269}" srcOrd="0" destOrd="0" presId="urn:microsoft.com/office/officeart/2005/8/layout/process5"/>
    <dgm:cxn modelId="{857FBF96-BB65-4F81-9950-B22A26B54F4C}" type="presOf" srcId="{7E2C7FBD-0A65-4E31-8B32-4B158C46C4A8}" destId="{CCC3AEB5-E476-4C3A-A4E8-42D8771675DF}" srcOrd="1" destOrd="0" presId="urn:microsoft.com/office/officeart/2005/8/layout/process5"/>
    <dgm:cxn modelId="{2435F157-FE57-4E08-B1FD-B93E77D8064A}" type="presOf" srcId="{704BE53E-E6E3-42C0-8C64-CE2AAC962BEE}" destId="{5A4BA81D-3F83-41FD-9E7B-4A38BE097A35}" srcOrd="1" destOrd="0" presId="urn:microsoft.com/office/officeart/2005/8/layout/process5"/>
    <dgm:cxn modelId="{2D2D6BF0-0599-4D09-9A25-F0AE447F6BB4}" type="presOf" srcId="{F087F24E-A7D7-4DCE-B2A7-9B941289621A}" destId="{832CA121-7C43-4754-BEAF-05D4FAFE1896}" srcOrd="1" destOrd="0" presId="urn:microsoft.com/office/officeart/2005/8/layout/process5"/>
    <dgm:cxn modelId="{E7940B15-A1B4-4FF3-8170-2FBD5F2A7F28}" srcId="{CF9FC193-7A05-4631-B681-B56EAB543D38}" destId="{0A8F3515-4802-430D-B932-60FDE33FAA00}" srcOrd="5" destOrd="0" parTransId="{22A084FE-680E-4760-9D88-5D7706EDFC6D}" sibTransId="{704BE53E-E6E3-42C0-8C64-CE2AAC962BEE}"/>
    <dgm:cxn modelId="{74786B3D-254C-499D-80FB-0BC211DCD1A5}" type="presParOf" srcId="{433FB317-F8E8-42FF-8A24-B1A9DC89B134}" destId="{B52900F0-2160-4F96-8AE3-2D5C288E48F2}" srcOrd="0" destOrd="0" presId="urn:microsoft.com/office/officeart/2005/8/layout/process5"/>
    <dgm:cxn modelId="{237060EE-F31A-43EB-825F-0AC109149E50}" type="presParOf" srcId="{433FB317-F8E8-42FF-8A24-B1A9DC89B134}" destId="{72176057-7585-4B77-9E2C-1E9DEC76DA56}" srcOrd="1" destOrd="0" presId="urn:microsoft.com/office/officeart/2005/8/layout/process5"/>
    <dgm:cxn modelId="{B4B9E7C6-07D3-4BC8-A641-19475F95AB79}" type="presParOf" srcId="{72176057-7585-4B77-9E2C-1E9DEC76DA56}" destId="{832CA121-7C43-4754-BEAF-05D4FAFE1896}" srcOrd="0" destOrd="0" presId="urn:microsoft.com/office/officeart/2005/8/layout/process5"/>
    <dgm:cxn modelId="{DE6F496A-D8A4-4920-BB7B-392B7E43FE8F}" type="presParOf" srcId="{433FB317-F8E8-42FF-8A24-B1A9DC89B134}" destId="{3125ABFB-D413-465D-966E-BB97A1884EDF}" srcOrd="2" destOrd="0" presId="urn:microsoft.com/office/officeart/2005/8/layout/process5"/>
    <dgm:cxn modelId="{F6A0C6D7-389A-4427-A913-EE844E156565}" type="presParOf" srcId="{433FB317-F8E8-42FF-8A24-B1A9DC89B134}" destId="{2B7CDBE5-D112-4029-A397-5C27CAB1A269}" srcOrd="3" destOrd="0" presId="urn:microsoft.com/office/officeart/2005/8/layout/process5"/>
    <dgm:cxn modelId="{BDB3F9CD-E94F-465E-85D0-CE62F92E997A}" type="presParOf" srcId="{2B7CDBE5-D112-4029-A397-5C27CAB1A269}" destId="{DD48C369-248F-4DBA-B9C4-2C0F29FCFAAB}" srcOrd="0" destOrd="0" presId="urn:microsoft.com/office/officeart/2005/8/layout/process5"/>
    <dgm:cxn modelId="{3DDDF760-CC8E-43E0-AAB9-0D0A6F52D2D0}" type="presParOf" srcId="{433FB317-F8E8-42FF-8A24-B1A9DC89B134}" destId="{35303637-75F8-4369-89AD-A563C49DD281}" srcOrd="4" destOrd="0" presId="urn:microsoft.com/office/officeart/2005/8/layout/process5"/>
    <dgm:cxn modelId="{88962595-0EE6-47B5-9D2C-E45E9592DB2C}" type="presParOf" srcId="{433FB317-F8E8-42FF-8A24-B1A9DC89B134}" destId="{33CA1347-7B2B-4F06-8BB9-C56879428CA8}" srcOrd="5" destOrd="0" presId="urn:microsoft.com/office/officeart/2005/8/layout/process5"/>
    <dgm:cxn modelId="{5B6A6329-41B7-459A-B16B-502C91728421}" type="presParOf" srcId="{33CA1347-7B2B-4F06-8BB9-C56879428CA8}" destId="{62E47BA0-B08C-4FAA-800D-C5D7688A1EF3}" srcOrd="0" destOrd="0" presId="urn:microsoft.com/office/officeart/2005/8/layout/process5"/>
    <dgm:cxn modelId="{8B6444EF-BEF9-49F8-9AE8-0AECA7F332FC}" type="presParOf" srcId="{433FB317-F8E8-42FF-8A24-B1A9DC89B134}" destId="{68CAF571-5497-4B75-993C-C2F3FC6DA708}" srcOrd="6" destOrd="0" presId="urn:microsoft.com/office/officeart/2005/8/layout/process5"/>
    <dgm:cxn modelId="{9BA9FB09-9E6E-49A7-B381-522F4C03E21E}" type="presParOf" srcId="{433FB317-F8E8-42FF-8A24-B1A9DC89B134}" destId="{9BF21986-AD7C-417E-BE8B-66E55FE80F97}" srcOrd="7" destOrd="0" presId="urn:microsoft.com/office/officeart/2005/8/layout/process5"/>
    <dgm:cxn modelId="{4EE5B13B-E912-4785-B4A8-5098905CE731}" type="presParOf" srcId="{9BF21986-AD7C-417E-BE8B-66E55FE80F97}" destId="{8E5111DA-95E1-4D49-8D1B-9C3F54A10F5F}" srcOrd="0" destOrd="0" presId="urn:microsoft.com/office/officeart/2005/8/layout/process5"/>
    <dgm:cxn modelId="{E716383F-0879-46BB-82E7-6A79AF53F106}" type="presParOf" srcId="{433FB317-F8E8-42FF-8A24-B1A9DC89B134}" destId="{CFCD75AB-139F-4B33-A6A6-AB744D218058}" srcOrd="8" destOrd="0" presId="urn:microsoft.com/office/officeart/2005/8/layout/process5"/>
    <dgm:cxn modelId="{7FA4F308-4D2D-46B6-94C3-23568EAFCE2F}" type="presParOf" srcId="{433FB317-F8E8-42FF-8A24-B1A9DC89B134}" destId="{73B8F720-E254-4619-AA35-DEBE8DEFFC86}" srcOrd="9" destOrd="0" presId="urn:microsoft.com/office/officeart/2005/8/layout/process5"/>
    <dgm:cxn modelId="{B87F4BF5-BF6D-40B9-B299-A9C52EC3D7C8}" type="presParOf" srcId="{73B8F720-E254-4619-AA35-DEBE8DEFFC86}" destId="{CCC3AEB5-E476-4C3A-A4E8-42D8771675DF}" srcOrd="0" destOrd="0" presId="urn:microsoft.com/office/officeart/2005/8/layout/process5"/>
    <dgm:cxn modelId="{900955A0-597F-470D-987F-FB5208C34676}" type="presParOf" srcId="{433FB317-F8E8-42FF-8A24-B1A9DC89B134}" destId="{7B9F283C-112A-45B1-BAF0-B71276FD54D7}" srcOrd="10" destOrd="0" presId="urn:microsoft.com/office/officeart/2005/8/layout/process5"/>
    <dgm:cxn modelId="{0B8C1628-9C53-4BFA-98FE-3EE06929BB7C}" type="presParOf" srcId="{433FB317-F8E8-42FF-8A24-B1A9DC89B134}" destId="{1C9ED3EF-9FA4-4968-B0CB-12C905AFD218}" srcOrd="11" destOrd="0" presId="urn:microsoft.com/office/officeart/2005/8/layout/process5"/>
    <dgm:cxn modelId="{39204249-3AAB-4CBD-9517-29529FA307C0}" type="presParOf" srcId="{1C9ED3EF-9FA4-4968-B0CB-12C905AFD218}" destId="{5A4BA81D-3F83-41FD-9E7B-4A38BE097A35}" srcOrd="0" destOrd="0" presId="urn:microsoft.com/office/officeart/2005/8/layout/process5"/>
    <dgm:cxn modelId="{AD228B05-B1EB-4F5E-B309-44A86DD981F2}" type="presParOf" srcId="{433FB317-F8E8-42FF-8A24-B1A9DC89B134}" destId="{56151CBF-BAD9-4438-B184-273801EC74B7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80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19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9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03C9-DC0D-46B8-8144-6B81C579B57F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1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E3A0-D786-43C2-8779-EFEB78A754B2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7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581A-BD02-4170-B7AE-4D758C3F9BF0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4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73BE-547A-46F1-B4D9-E2318564EA2C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5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2D2D-B126-4E23-B737-ECFBCAFEF84A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91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2D7A-1605-4D24-ADA6-D0D323151B78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5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0231-BE8B-4923-BBD5-EB554D4DD29B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4A9F-B846-426A-BEA5-5865BC41EC85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1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FBD1-AA4B-4D71-9EC0-BDA07F583493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3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72313C-51DD-413F-BEFA-8AB097BDA732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0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F201-58A2-4810-86A7-9E71A1F7E783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3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3E0DF9-01B7-4432-8139-948B63DF5599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46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b.ca/cic/datasets/url-2016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12384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WEBSITE DETECTION by MACHINE LEARNING TECHNIQUES 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Presented By</a:t>
            </a:r>
          </a:p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Popy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Das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Roll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09-001-05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83405"/>
          </a:xfrm>
        </p:spPr>
        <p:txBody>
          <a:bodyPr>
            <a:normAutofit/>
          </a:bodyPr>
          <a:lstStyle/>
          <a:p>
            <a:r>
              <a:rPr lang="en-GB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7812"/>
            <a:ext cx="10058400" cy="3971282"/>
          </a:xfrm>
        </p:spPr>
        <p:txBody>
          <a:bodyPr>
            <a:normAutofit/>
          </a:bodyPr>
          <a:lstStyle/>
          <a:p>
            <a:pPr lvl="0" algn="just">
              <a:buFont typeface="Courier New" panose="02070309020205020404" pitchFamily="49" charset="0"/>
              <a:buChar char="o"/>
            </a:pPr>
            <a:r>
              <a:rPr lang="en-GB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supervised machine learning task, classified as a classification problem, where the input URL is categorized </a:t>
            </a:r>
            <a:r>
              <a:rPr lang="en-GB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as: Phishing 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Legitimate 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</a:p>
          <a:p>
            <a:pPr lvl="0" algn="just">
              <a:buFont typeface="Courier New" panose="02070309020205020404" pitchFamily="49" charset="0"/>
              <a:buChar char="o"/>
            </a:pPr>
            <a:r>
              <a:rPr lang="en-GB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classification models are used to train the dataset in this notebook:</a:t>
            </a:r>
          </a:p>
          <a:p>
            <a:pPr marL="841248" lvl="2" indent="-457200" algn="just">
              <a:buFont typeface="+mj-lt"/>
              <a:buAutoNum type="arabicPeriod"/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841248" lvl="2" indent="-457200" algn="just">
              <a:buFont typeface="+mj-lt"/>
              <a:buAutoNum type="arabicPeriod"/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841248" lvl="2" indent="-457200" algn="just">
              <a:buFont typeface="+mj-lt"/>
              <a:buAutoNum type="arabicPeriod"/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Multilayer </a:t>
            </a:r>
            <a:r>
              <a:rPr lang="en-GB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Perceptrons</a:t>
            </a:r>
            <a:endParaRPr lang="en-GB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1248" lvl="2" indent="-457200" algn="just">
              <a:buFont typeface="+mj-lt"/>
              <a:buAutoNum type="arabicPeriod"/>
            </a:pPr>
            <a:r>
              <a:rPr lang="en-GB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GB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1248" lvl="2" indent="-457200" algn="just">
              <a:buFont typeface="+mj-lt"/>
              <a:buAutoNum type="arabicPeriod"/>
            </a:pPr>
            <a:r>
              <a:rPr lang="en-GB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</a:t>
            </a:r>
          </a:p>
          <a:p>
            <a:pPr marL="841248" lvl="2" indent="-457200" algn="just">
              <a:buFont typeface="+mj-lt"/>
              <a:buAutoNum type="arabicPeriod"/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</a:t>
            </a:r>
          </a:p>
          <a:p>
            <a:pPr marL="0" indent="0" algn="just">
              <a:buNone/>
            </a:pPr>
            <a:endParaRPr lang="en-US" sz="23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7200-7D27-4A9B-8452-D3AA3D97189D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83405"/>
          </a:xfrm>
        </p:spPr>
        <p:txBody>
          <a:bodyPr>
            <a:normAutofit/>
          </a:bodyPr>
          <a:lstStyle/>
          <a:p>
            <a:r>
              <a:rPr lang="en-GB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are evaluated, and the considered metric is accuracy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73BE-547A-46F1-B4D9-E2318564EA2C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340" y="2699857"/>
            <a:ext cx="5701592" cy="316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5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83405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77374"/>
            <a:ext cx="10058400" cy="359172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demonstrates how machine learning models can identify phishing websites.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Extracted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and domain features help differentiate between legitimate and phishing sites.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models can classify URLs as legitimate or phishing, enhancing online security.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73BE-547A-46F1-B4D9-E2318564EA2C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1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41413" y="2336027"/>
            <a:ext cx="909255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Phishing is a cyberattack technique used to steal sensitive information.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Attackers mimic legitimate entities.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Goal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Trick users into providing passwords, credit card info, etc.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ohm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ohm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18F7-52C8-4998-B118-84269D389583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8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79888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D4F1745-A55E-4835-88EB-BC637121B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752563"/>
              </p:ext>
            </p:extLst>
          </p:nvPr>
        </p:nvGraphicFramePr>
        <p:xfrm>
          <a:off x="1097280" y="1742537"/>
          <a:ext cx="9950131" cy="4537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278A-43C9-424C-B1AA-9F48DD722D0B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32648"/>
            <a:ext cx="10058400" cy="3436445"/>
          </a:xfrm>
        </p:spPr>
        <p:txBody>
          <a:bodyPr/>
          <a:lstStyle/>
          <a:p>
            <a:pPr lvl="0">
              <a:buFont typeface="Courier New" panose="02070309020205020404" pitchFamily="49" charset="0"/>
              <a:buChar char="o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and deep neural networks to detect phishing websites.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Gather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phishing and benign URLs to create a dataset.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Extract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from URLs and website content.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Measure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compare the performance of each model.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7200-7D27-4A9B-8452-D3AA3D97189D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714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42FA989-6B7C-488C-85ED-CB8D01BA32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01537"/>
              </p:ext>
            </p:extLst>
          </p:nvPr>
        </p:nvGraphicFramePr>
        <p:xfrm>
          <a:off x="724619" y="1897811"/>
          <a:ext cx="10765766" cy="3864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1FE3-C579-486A-9DFD-78D2D6C988F2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32648"/>
            <a:ext cx="10058400" cy="3436445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URLs: Collected from the University of New Brunswick’s dataset (</a:t>
            </a:r>
            <a:r>
              <a:rPr lang="en-GB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URL-2016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5,000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 randomly selected from this dataset.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URLs: Collected from the open-source service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PhishTank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PhishTank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updated phishing URLs in formats like CSV and JSON.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5,000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 randomly selected from this collection.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7200-7D27-4A9B-8452-D3AA3D97189D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7140"/>
          </a:xfrm>
        </p:spPr>
        <p:txBody>
          <a:bodyPr>
            <a:normAutofit/>
          </a:bodyPr>
          <a:lstStyle/>
          <a:p>
            <a:r>
              <a:rPr lang="en-GB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Address Bar-Based Features: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of URL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Redirection ('//') in URL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 in URL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'http/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https'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Domain Name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'@' Symbol in URL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URL Shortening Services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URL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or Suffix ('-') in Domain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of URL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73BE-547A-46F1-B4D9-E2318564EA2C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6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1" cy="4023360"/>
          </a:xfrm>
        </p:spPr>
        <p:txBody>
          <a:bodyPr>
            <a:normAutofit/>
          </a:bodyPr>
          <a:lstStyle/>
          <a:p>
            <a:pPr lvl="0"/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Domain-Based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</a:p>
          <a:p>
            <a:pPr lvl="2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of Domain</a:t>
            </a:r>
          </a:p>
          <a:p>
            <a:pPr lvl="2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Traffic</a:t>
            </a:r>
          </a:p>
          <a:p>
            <a:pPr lvl="2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Period of Domain</a:t>
            </a:r>
          </a:p>
          <a:p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total, 17 features have been extracted from the dataset.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HTML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JavaScript-Based Features: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Iframe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Redirection</a:t>
            </a:r>
          </a:p>
          <a:p>
            <a:pPr lvl="2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Disabling Right Click</a:t>
            </a:r>
          </a:p>
          <a:p>
            <a:pPr lvl="2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Bar Customization</a:t>
            </a:r>
          </a:p>
          <a:p>
            <a:pPr lvl="2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Forwarding</a:t>
            </a:r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2D7A-1605-4D24-ADA6-D0D323151B78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4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66166"/>
            <a:ext cx="10058400" cy="783072"/>
          </a:xfrm>
        </p:spPr>
        <p:txBody>
          <a:bodyPr>
            <a:normAutofit/>
          </a:bodyPr>
          <a:lstStyle/>
          <a:p>
            <a:r>
              <a:rPr lang="en-GB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Distribution 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04" y="1984286"/>
            <a:ext cx="9282022" cy="429574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73BE-547A-46F1-B4D9-E2318564EA2C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0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purl.org/dc/terms/"/>
    <ds:schemaRef ds:uri="71af3243-3dd4-4a8d-8c0d-dd76da1f02a5"/>
    <ds:schemaRef ds:uri="http://schemas.microsoft.com/office/2006/documentManagement/types"/>
    <ds:schemaRef ds:uri="16c05727-aa75-4e4a-9b5f-8a80a1165891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504</Words>
  <Application>Microsoft Office PowerPoint</Application>
  <PresentationFormat>Widescreen</PresentationFormat>
  <Paragraphs>109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Tahoma</vt:lpstr>
      <vt:lpstr>Times New Roman</vt:lpstr>
      <vt:lpstr>Tohma</vt:lpstr>
      <vt:lpstr>Retrospect</vt:lpstr>
      <vt:lpstr>PHISHING WEBSITE DETECTION by MACHINE LEARNING TECHNIQUES </vt:lpstr>
      <vt:lpstr>Introduction</vt:lpstr>
      <vt:lpstr>The Problem</vt:lpstr>
      <vt:lpstr>Objectives</vt:lpstr>
      <vt:lpstr>Methodology</vt:lpstr>
      <vt:lpstr>Data Collection</vt:lpstr>
      <vt:lpstr>Feature Selection </vt:lpstr>
      <vt:lpstr>PowerPoint Presentation</vt:lpstr>
      <vt:lpstr>Feature Distribution </vt:lpstr>
      <vt:lpstr>Machine Learning Models</vt:lpstr>
      <vt:lpstr>Model Evaluation</vt:lpstr>
      <vt:lpstr>Conclusion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WEBSITE DETECTION by MACHINE LEARNING TECHNIQUES</dc:title>
  <dc:creator/>
  <cp:lastModifiedBy/>
  <cp:revision>1</cp:revision>
  <dcterms:created xsi:type="dcterms:W3CDTF">2024-11-07T13:08:09Z</dcterms:created>
  <dcterms:modified xsi:type="dcterms:W3CDTF">2024-11-08T13:19:53Z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