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49EE-3798-438B-B772-B66D5311180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2E19F-1C7D-41AF-8AE7-48CCFB36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E19F-1C7D-41AF-8AE7-48CCFB36E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1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DEB408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27750"/>
            <a:ext cx="2133600" cy="365125"/>
          </a:xfrm>
        </p:spPr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27750"/>
            <a:ext cx="2133600" cy="365125"/>
          </a:xfrm>
        </p:spPr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7987"/>
            <a:ext cx="7772400" cy="2233613"/>
          </a:xfrm>
        </p:spPr>
        <p:txBody>
          <a:bodyPr anchor="t">
            <a:noAutofit/>
          </a:bodyPr>
          <a:lstStyle>
            <a:lvl1pPr algn="l">
              <a:defRPr sz="4600" b="0" i="0" cap="all">
                <a:solidFill>
                  <a:srgbClr val="002B5C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0"/>
            <a:ext cx="7772400" cy="21097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EB408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986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599"/>
            <a:ext cx="4041775" cy="36115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3008313" cy="1162050"/>
          </a:xfrm>
        </p:spPr>
        <p:txBody>
          <a:bodyPr anchor="b"/>
          <a:lstStyle>
            <a:lvl1pPr algn="l">
              <a:defRPr sz="2000" b="1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rgbClr val="DEB40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rgbClr val="002B5C"/>
                </a:solidFill>
                <a:latin typeface="Arial"/>
                <a:cs typeface="Arial"/>
              </a:defRPr>
            </a:lvl1pPr>
          </a:lstStyle>
          <a:p>
            <a:fld id="{C93A28FF-A4F5-8A40-897E-3CD090D3626B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rgbClr val="002B5C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B5C"/>
                </a:solidFill>
              </a:defRPr>
            </a:lvl1pPr>
          </a:lstStyle>
          <a:p>
            <a:fld id="{9540C4BC-BD1D-C143-A6F9-3D41D25A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002B5C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02B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B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2B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2B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002B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OpenMalaria</a:t>
            </a:r>
            <a:r>
              <a:rPr lang="en-US" dirty="0" smtClean="0"/>
              <a:t> experiment with Umbrella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Vyushkov</a:t>
            </a:r>
          </a:p>
          <a:p>
            <a:r>
              <a:rPr lang="en-US" dirty="0" smtClean="0"/>
              <a:t>Haiyan </a:t>
            </a:r>
            <a:r>
              <a:rPr lang="en-US" dirty="0" err="1" smtClean="0"/>
              <a:t>Meng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Malaria is a life-threatening disease caused by parasites that are transmitted to people through the bites of </a:t>
            </a:r>
            <a:r>
              <a:rPr lang="en-US" dirty="0" smtClean="0"/>
              <a:t>infected mosquitoes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In 2015, 95 countries and territories had ongoing malaria </a:t>
            </a:r>
            <a:r>
              <a:rPr lang="en-US" dirty="0" smtClean="0"/>
              <a:t>transmission.</a:t>
            </a:r>
            <a:endParaRPr lang="en-US" dirty="0"/>
          </a:p>
          <a:p>
            <a:pPr fontAlgn="base"/>
            <a:r>
              <a:rPr lang="en-US" dirty="0"/>
              <a:t>About 3.2 billion people – almost half of the world’s population – are at risk of malaria.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OpenMalaria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OpenMalaria</a:t>
            </a:r>
            <a:r>
              <a:rPr lang="en-US" dirty="0"/>
              <a:t> is an open source C++ program for simulating malaria epidemiology and the impacts on that epidemiology of interventions against malaria. It is based on microsimulations </a:t>
            </a:r>
            <a:r>
              <a:rPr lang="en-US" dirty="0" smtClean="0"/>
              <a:t>of malaria parasite in </a:t>
            </a:r>
            <a:r>
              <a:rPr lang="en-US" dirty="0"/>
              <a:t>humans, originally developed for simulating malaria </a:t>
            </a:r>
            <a:r>
              <a:rPr lang="en-US" dirty="0" smtClean="0"/>
              <a:t>vaccines</a:t>
            </a:r>
          </a:p>
          <a:p>
            <a:r>
              <a:rPr lang="en-US" dirty="0" smtClean="0"/>
              <a:t>Development started in 2006</a:t>
            </a:r>
          </a:p>
          <a:p>
            <a:r>
              <a:rPr lang="en-US" dirty="0" smtClean="0"/>
              <a:t>Currently at version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Umbrella specification for </a:t>
            </a:r>
            <a:r>
              <a:rPr lang="en-US" dirty="0" err="1"/>
              <a:t>OpenMalaria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39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Umbrella specification for </a:t>
            </a:r>
            <a:r>
              <a:rPr lang="en-US" dirty="0" err="1" smtClean="0"/>
              <a:t>OpenMalaria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execution environment for </a:t>
            </a:r>
            <a:r>
              <a:rPr lang="en-US" dirty="0" err="1" smtClean="0"/>
              <a:t>OpenMalaria</a:t>
            </a:r>
            <a:r>
              <a:rPr lang="en-US" dirty="0" smtClean="0"/>
              <a:t> program (based on CentOS 6.6)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Specification and all dependencies are preserved in curate.nd.edu (Notre Dame data preservation system)</a:t>
            </a:r>
          </a:p>
          <a:p>
            <a:endParaRPr lang="en-US" dirty="0" smtClean="0"/>
          </a:p>
          <a:p>
            <a:r>
              <a:rPr lang="en-US" sz="2400" dirty="0"/>
              <a:t>https://curate.nd.edu/concern/datasets/ff365427s3r</a:t>
            </a:r>
          </a:p>
        </p:txBody>
      </p:sp>
    </p:spTree>
    <p:extLst>
      <p:ext uri="{BB962C8B-B14F-4D97-AF65-F5344CB8AC3E}">
        <p14:creationId xmlns:p14="http://schemas.microsoft.com/office/powerpoint/2010/main" val="245094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a web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491" y="1828800"/>
            <a:ext cx="6519018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2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2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Template_2_v2.thmx</Template>
  <TotalTime>109</TotalTime>
  <Words>108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Bold</vt:lpstr>
      <vt:lpstr>Calibri</vt:lpstr>
      <vt:lpstr>Georgia</vt:lpstr>
      <vt:lpstr>Template_2_v2</vt:lpstr>
      <vt:lpstr>Preserving OpenMalaria experiment with Umbrella</vt:lpstr>
      <vt:lpstr>Malaria disease</vt:lpstr>
      <vt:lpstr>OpenMalaria model</vt:lpstr>
      <vt:lpstr>Umbrella specification for OpenMalaria</vt:lpstr>
      <vt:lpstr>Umbrella specification for OpenMalaria</vt:lpstr>
      <vt:lpstr>Usage in a web application</vt:lpstr>
    </vt:vector>
  </TitlesOfParts>
  <Company>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EastMac</dc:creator>
  <cp:lastModifiedBy>Alexander Vyushkov</cp:lastModifiedBy>
  <cp:revision>18</cp:revision>
  <dcterms:created xsi:type="dcterms:W3CDTF">2011-06-14T18:54:13Z</dcterms:created>
  <dcterms:modified xsi:type="dcterms:W3CDTF">2016-05-19T12:19:53Z</dcterms:modified>
</cp:coreProperties>
</file>