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6" r:id="rId4"/>
    <p:sldId id="275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63" r:id="rId19"/>
    <p:sldId id="257" r:id="rId20"/>
    <p:sldId id="258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7772400" cy="171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DEB408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27750"/>
            <a:ext cx="2133600" cy="365125"/>
          </a:xfrm>
        </p:spPr>
        <p:txBody>
          <a:bodyPr/>
          <a:lstStyle/>
          <a:p>
            <a:fld id="{B7A2E54F-B285-154F-86EE-28B5EF0CDC1C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27750"/>
            <a:ext cx="2133600" cy="365125"/>
          </a:xfrm>
        </p:spPr>
        <p:txBody>
          <a:bodyPr/>
          <a:lstStyle/>
          <a:p>
            <a:fld id="{D4996531-7675-4D4C-8758-9E8A94713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E54F-B285-154F-86EE-28B5EF0CDC1C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6531-7675-4D4C-8758-9E8A94713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47987"/>
            <a:ext cx="7772400" cy="2233613"/>
          </a:xfrm>
        </p:spPr>
        <p:txBody>
          <a:bodyPr anchor="t">
            <a:noAutofit/>
          </a:bodyPr>
          <a:lstStyle>
            <a:lvl1pPr algn="l">
              <a:defRPr sz="4600" b="0" i="0" cap="all">
                <a:solidFill>
                  <a:srgbClr val="002B5C"/>
                </a:solidFill>
                <a:latin typeface="Arial Bold"/>
                <a:cs typeface="Arial 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38200"/>
            <a:ext cx="7772400" cy="21097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DEB408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E54F-B285-154F-86EE-28B5EF0CDC1C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6531-7675-4D4C-8758-9E8A94713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86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986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599"/>
            <a:ext cx="4041775" cy="36115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E54F-B285-154F-86EE-28B5EF0CDC1C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6531-7675-4D4C-8758-9E8A94713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E54F-B285-154F-86EE-28B5EF0CDC1C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6531-7675-4D4C-8758-9E8A94713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E54F-B285-154F-86EE-28B5EF0CDC1C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6531-7675-4D4C-8758-9E8A94713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3008313" cy="1162050"/>
          </a:xfrm>
        </p:spPr>
        <p:txBody>
          <a:bodyPr anchor="b"/>
          <a:lstStyle>
            <a:lvl1pPr algn="l">
              <a:defRPr sz="2000" b="1" i="0">
                <a:latin typeface="Georgia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0"/>
            <a:ext cx="5111750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>
                <a:solidFill>
                  <a:srgbClr val="DEB408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E54F-B285-154F-86EE-28B5EF0CDC1C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6531-7675-4D4C-8758-9E8A94713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E54F-B285-154F-86EE-28B5EF0CDC1C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6531-7675-4D4C-8758-9E8A94713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rgbClr val="002B5C"/>
                </a:solidFill>
                <a:latin typeface="Arial"/>
                <a:cs typeface="Arial"/>
              </a:defRPr>
            </a:lvl1pPr>
          </a:lstStyle>
          <a:p>
            <a:fld id="{B7A2E54F-B285-154F-86EE-28B5EF0CDC1C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rgbClr val="002B5C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B5C"/>
                </a:solidFill>
              </a:defRPr>
            </a:lvl1pPr>
          </a:lstStyle>
          <a:p>
            <a:fld id="{D4996531-7675-4D4C-8758-9E8A947136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rgbClr val="002B5C"/>
          </a:solidFill>
          <a:latin typeface="Arial Bold"/>
          <a:ea typeface="+mj-ea"/>
          <a:cs typeface="Arial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002B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B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2B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02B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rgbClr val="002B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ertini.nd.edu/BertiniLinux64_v1.5.tar.g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umbrella.basicuserinterface.com/creato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Umbrella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Preserving </a:t>
            </a:r>
            <a:r>
              <a:rPr lang="en-US" dirty="0" err="1" smtClean="0"/>
              <a:t>bertini</a:t>
            </a:r>
            <a:r>
              <a:rPr lang="en-US" dirty="0" smtClean="0"/>
              <a:t>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7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5: Specify executable file(s)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99905"/>
            <a:ext cx="8229600" cy="275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1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6: Expected output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63430"/>
            <a:ext cx="8229600" cy="242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7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Optional sections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78957"/>
            <a:ext cx="8229600" cy="159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8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Input file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10542"/>
            <a:ext cx="8229600" cy="393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6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9: Environment variables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01275"/>
            <a:ext cx="8229600" cy="355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8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10. Specify command to execute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857777"/>
            <a:ext cx="8229600" cy="22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umbrella spec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66620"/>
            <a:ext cx="8229600" cy="374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17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11: Make files public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50437"/>
            <a:ext cx="8229600" cy="245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4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Login to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Umbrella and </a:t>
            </a:r>
            <a:r>
              <a:rPr lang="en-US" dirty="0" err="1" smtClean="0"/>
              <a:t>docker</a:t>
            </a:r>
            <a:r>
              <a:rPr lang="en-US" dirty="0" smtClean="0"/>
              <a:t> are installed and configured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Server: stockpile.crc.nd.edu</a:t>
            </a:r>
          </a:p>
          <a:p>
            <a:r>
              <a:rPr lang="en-US" dirty="0" smtClean="0"/>
              <a:t>User: </a:t>
            </a:r>
            <a:r>
              <a:rPr lang="en-US" dirty="0" err="1" smtClean="0"/>
              <a:t>daspos</a:t>
            </a:r>
            <a:endParaRPr lang="en-US" dirty="0" smtClean="0"/>
          </a:p>
          <a:p>
            <a:r>
              <a:rPr lang="en-US" dirty="0" smtClean="0"/>
              <a:t>Password: daspos1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6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19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Create a workspace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mkdir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alex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76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Run the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umbrella \</a:t>
            </a:r>
          </a:p>
          <a:p>
            <a:pPr marL="0" indent="0">
              <a:buNone/>
            </a:pPr>
            <a:r>
              <a:rPr lang="en-US" dirty="0"/>
              <a:t>--spec </a:t>
            </a:r>
            <a:r>
              <a:rPr lang="en-US" dirty="0" err="1"/>
              <a:t>bertini.umbrella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--</a:t>
            </a:r>
            <a:r>
              <a:rPr lang="en-US" dirty="0" err="1"/>
              <a:t>localdir</a:t>
            </a:r>
            <a:r>
              <a:rPr lang="en-US" dirty="0"/>
              <a:t>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alex</a:t>
            </a:r>
            <a:r>
              <a:rPr lang="en-US" dirty="0"/>
              <a:t>/</a:t>
            </a:r>
            <a:r>
              <a:rPr lang="en-US" dirty="0" err="1"/>
              <a:t>umbrella_cache</a:t>
            </a:r>
            <a:r>
              <a:rPr lang="en-US" dirty="0"/>
              <a:t>/ \</a:t>
            </a:r>
          </a:p>
          <a:p>
            <a:pPr marL="0" indent="0">
              <a:buNone/>
            </a:pPr>
            <a:r>
              <a:rPr lang="en-US" dirty="0"/>
              <a:t>--output "/</a:t>
            </a:r>
            <a:r>
              <a:rPr lang="en-US" dirty="0" err="1"/>
              <a:t>tmp</a:t>
            </a:r>
            <a:r>
              <a:rPr lang="en-US" dirty="0"/>
              <a:t>=/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alex</a:t>
            </a:r>
            <a:r>
              <a:rPr lang="en-US" dirty="0"/>
              <a:t>/</a:t>
            </a:r>
            <a:r>
              <a:rPr lang="en-US" dirty="0" err="1"/>
              <a:t>umbrella_cache</a:t>
            </a:r>
            <a:r>
              <a:rPr lang="en-US" dirty="0"/>
              <a:t>/</a:t>
            </a:r>
            <a:r>
              <a:rPr lang="en-US" dirty="0" err="1"/>
              <a:t>bertini_output</a:t>
            </a:r>
            <a:r>
              <a:rPr lang="en-US" dirty="0"/>
              <a:t>" \</a:t>
            </a:r>
          </a:p>
          <a:p>
            <a:pPr marL="0" indent="0">
              <a:buNone/>
            </a:pPr>
            <a:r>
              <a:rPr lang="en-US" dirty="0"/>
              <a:t>--</a:t>
            </a:r>
            <a:r>
              <a:rPr lang="en-US" dirty="0" err="1"/>
              <a:t>sandbox_mode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--log umbrella.log \</a:t>
            </a:r>
          </a:p>
          <a:p>
            <a:pPr marL="0" indent="0">
              <a:buNone/>
            </a:pPr>
            <a:r>
              <a:rPr lang="en-US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71922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http://bertini.nd.edu/BertiniLinux64_v1.5.tar.gz</a:t>
            </a:r>
          </a:p>
          <a:p>
            <a:r>
              <a:rPr lang="en-US" dirty="0"/>
              <a:t>tar -</a:t>
            </a:r>
            <a:r>
              <a:rPr lang="en-US" dirty="0" err="1"/>
              <a:t>zxf</a:t>
            </a:r>
            <a:r>
              <a:rPr lang="en-US" dirty="0"/>
              <a:t> BertiniLinux64_v1.5.tar.gz</a:t>
            </a:r>
          </a:p>
          <a:p>
            <a:r>
              <a:rPr lang="en-US" dirty="0"/>
              <a:t>cd BertiniLinux64_v1.5</a:t>
            </a:r>
          </a:p>
          <a:p>
            <a:r>
              <a:rPr lang="en-US" dirty="0"/>
              <a:t>tar -</a:t>
            </a:r>
            <a:r>
              <a:rPr lang="en-US" dirty="0" err="1"/>
              <a:t>zcf</a:t>
            </a:r>
            <a:r>
              <a:rPr lang="en-US" dirty="0"/>
              <a:t> </a:t>
            </a:r>
            <a:r>
              <a:rPr lang="en-US" dirty="0" err="1"/>
              <a:t>bertini</a:t>
            </a:r>
            <a:r>
              <a:rPr lang="en-US" dirty="0"/>
              <a:t> bertini.tar.gz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6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bertini.nd.edu/BertiniLinux64_v1.5.tar.gz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examples\</a:t>
            </a:r>
            <a:r>
              <a:rPr lang="en-US" dirty="0" err="1" smtClean="0"/>
              <a:t>pos_dim</a:t>
            </a:r>
            <a:r>
              <a:rPr lang="en-US" dirty="0" smtClean="0"/>
              <a:t>\</a:t>
            </a:r>
            <a:r>
              <a:rPr lang="en-US" dirty="0" err="1" smtClean="0"/>
              <a:t>basic_pos_dim</a:t>
            </a:r>
            <a:r>
              <a:rPr lang="en-US" dirty="0" smtClean="0"/>
              <a:t>\input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2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umbrella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://umbrella.basicuserinterface.com/creator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Login: demo</a:t>
            </a:r>
          </a:p>
          <a:p>
            <a:r>
              <a:rPr lang="en-US" dirty="0" smtClean="0"/>
              <a:t>Password: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Project information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99120"/>
            <a:ext cx="8229600" cy="155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Hardware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62" y="2034381"/>
            <a:ext cx="82200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Specify kernel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79311"/>
            <a:ext cx="8229600" cy="17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9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Specify base OS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08867"/>
            <a:ext cx="8229600" cy="173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30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2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C</Template>
  <TotalTime>48</TotalTime>
  <Words>177</Words>
  <Application>Microsoft Office PowerPoint</Application>
  <PresentationFormat>On-screen Show (4:3)</PresentationFormat>
  <Paragraphs>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Bold</vt:lpstr>
      <vt:lpstr>Calibri</vt:lpstr>
      <vt:lpstr>Georgia</vt:lpstr>
      <vt:lpstr>Template_2_v2</vt:lpstr>
      <vt:lpstr>Umbrella tutorial</vt:lpstr>
      <vt:lpstr>Preparation</vt:lpstr>
      <vt:lpstr>Executable file</vt:lpstr>
      <vt:lpstr>Input file</vt:lpstr>
      <vt:lpstr>Creating umbrella spec</vt:lpstr>
      <vt:lpstr>Step 1: Project information</vt:lpstr>
      <vt:lpstr>Step 2: Hardware</vt:lpstr>
      <vt:lpstr>Step 3: Specify kernel</vt:lpstr>
      <vt:lpstr>Step 4: Specify base OS image</vt:lpstr>
      <vt:lpstr>Step 5: Specify executable file(s) </vt:lpstr>
      <vt:lpstr>Step 6: Expected output </vt:lpstr>
      <vt:lpstr>Step 7: Optional sections</vt:lpstr>
      <vt:lpstr>Step 8: Input file </vt:lpstr>
      <vt:lpstr>Step 9: Environment variables</vt:lpstr>
      <vt:lpstr>Step 10. Specify command to execute</vt:lpstr>
      <vt:lpstr>Example umbrella spec</vt:lpstr>
      <vt:lpstr>Step 11: Make files public</vt:lpstr>
      <vt:lpstr>Run the specification</vt:lpstr>
      <vt:lpstr>Step 1: Login to server</vt:lpstr>
      <vt:lpstr>Step 2: Create a workspace directory</vt:lpstr>
      <vt:lpstr>Step 3: Run the specification</vt:lpstr>
    </vt:vector>
  </TitlesOfParts>
  <Company>University of Notre Dame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Vyushkov</dc:creator>
  <cp:lastModifiedBy>Alexander Vyushkov</cp:lastModifiedBy>
  <cp:revision>29</cp:revision>
  <dcterms:created xsi:type="dcterms:W3CDTF">2016-05-19T12:30:59Z</dcterms:created>
  <dcterms:modified xsi:type="dcterms:W3CDTF">2016-05-19T13:19:59Z</dcterms:modified>
</cp:coreProperties>
</file>