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61" r:id="rId4"/>
    <p:sldId id="263" r:id="rId5"/>
    <p:sldId id="264" r:id="rId6"/>
    <p:sldId id="273" r:id="rId7"/>
    <p:sldId id="258" r:id="rId8"/>
    <p:sldId id="260" r:id="rId9"/>
    <p:sldId id="272" r:id="rId10"/>
    <p:sldId id="259" r:id="rId11"/>
    <p:sldId id="274" r:id="rId12"/>
    <p:sldId id="265" r:id="rId13"/>
    <p:sldId id="266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 autoAdjust="0"/>
    <p:restoredTop sz="78429"/>
  </p:normalViewPr>
  <p:slideViewPr>
    <p:cSldViewPr>
      <p:cViewPr varScale="1">
        <p:scale>
          <a:sx n="101" d="100"/>
          <a:sy n="101" d="100"/>
        </p:scale>
        <p:origin x="22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1EFDD-0CF3-A040-99B8-33F20070D98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3739-0D19-6444-9F64-861DE401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3739-0D19-6444-9F64-861DE401C1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83739-0D19-6444-9F64-861DE401C1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urate.nd.edu/downloads/b2773t9694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Server: </a:t>
            </a:r>
            <a:r>
              <a:rPr lang="is-IS" dirty="0">
                <a:latin typeface="Helvetica Neue Light"/>
                <a:cs typeface="Helvetica Neue Light"/>
              </a:rPr>
              <a:t>129.74.246.122</a:t>
            </a:r>
          </a:p>
          <a:p>
            <a:r>
              <a:rPr lang="is-IS" dirty="0">
                <a:latin typeface="Helvetica Neue Light"/>
                <a:cs typeface="Helvetica Neue Light"/>
              </a:rPr>
              <a:t>Login: daspos</a:t>
            </a:r>
          </a:p>
          <a:p>
            <a:r>
              <a:rPr lang="is-IS" dirty="0">
                <a:latin typeface="Helvetica Neue Light"/>
                <a:cs typeface="Helvetica Neue Light"/>
              </a:rPr>
              <a:t>Password: daspos1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Local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1493837"/>
            <a:ext cx="8229600" cy="639763"/>
          </a:xfrm>
        </p:spPr>
        <p:txBody>
          <a:bodyPr>
            <a:normAutofit/>
          </a:bodyPr>
          <a:lstStyle/>
          <a:p>
            <a:r>
              <a:rPr lang="en-US" dirty="0" smtClean="0"/>
              <a:t>OS-level virtualization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2590800"/>
            <a:ext cx="8958943" cy="38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avyushko@stockpile</a:t>
            </a:r>
            <a:r>
              <a:rPr lang="en-US" dirty="0"/>
              <a:t> demo1]$ </a:t>
            </a:r>
            <a:r>
              <a:rPr lang="en-US" dirty="0" err="1"/>
              <a:t>ls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umbrella_cache</a:t>
            </a:r>
            <a:r>
              <a:rPr lang="en-US" dirty="0"/>
              <a:t>/cache</a:t>
            </a:r>
          </a:p>
          <a:p>
            <a:pPr marL="0" indent="0">
              <a:buNone/>
            </a:pPr>
            <a:r>
              <a:rPr lang="pl-PL" dirty="0"/>
              <a:t>5566c8dc820c2a2744f646abf662e34b  c2a2b68f8089209fc2454f3bc242b5d2</a:t>
            </a:r>
          </a:p>
          <a:p>
            <a:pPr marL="0" indent="0">
              <a:buNone/>
            </a:pPr>
            <a:r>
              <a:rPr lang="en-US" dirty="0"/>
              <a:t>902703f016e0f930a870eaf9cb31640b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3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Archiver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Two Categories of Unreliable Dependencies: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 dependencies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third-party network dependencies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Allows the user to mark unreliable deps </a:t>
            </a:r>
          </a:p>
          <a:p>
            <a:r>
              <a:rPr lang="en-US" dirty="0" smtClean="0"/>
              <a:t>Uploads the unreliable deps to reliable archive </a:t>
            </a:r>
          </a:p>
          <a:p>
            <a:pPr lvl="1"/>
            <a:r>
              <a:rPr lang="en-US" dirty="0"/>
              <a:t>Amazon S3</a:t>
            </a:r>
          </a:p>
          <a:p>
            <a:pPr lvl="1"/>
            <a:r>
              <a:rPr lang="en-US" dirty="0"/>
              <a:t>OSF storage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Allows the user to set the access permission of uploaded resources </a:t>
            </a:r>
          </a:p>
        </p:txBody>
      </p:sp>
    </p:spTree>
    <p:extLst>
      <p:ext uri="{BB962C8B-B14F-4D97-AF65-F5344CB8AC3E}">
        <p14:creationId xmlns:p14="http://schemas.microsoft.com/office/powerpoint/2010/main" val="12812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8" y="860491"/>
            <a:ext cx="7772102" cy="5939279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Umbrella + OSF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umbrella </a:t>
            </a:r>
            <a:r>
              <a:rPr lang="en-US" dirty="0"/>
              <a:t>--spec </a:t>
            </a:r>
            <a:r>
              <a:rPr lang="en-US" dirty="0" err="1"/>
              <a:t>bertini.umbrella</a:t>
            </a:r>
            <a:r>
              <a:rPr lang="en-US" dirty="0"/>
              <a:t>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/>
              <a:t>localdir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umbrella_test</a:t>
            </a:r>
            <a:r>
              <a:rPr lang="en-US" dirty="0"/>
              <a:t>/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/>
              <a:t>log </a:t>
            </a:r>
            <a:r>
              <a:rPr lang="en-US" dirty="0" err="1"/>
              <a:t>umbrella.log</a:t>
            </a:r>
            <a:r>
              <a:rPr lang="en-US" dirty="0"/>
              <a:t>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/>
              <a:t>osf_userid</a:t>
            </a:r>
            <a:r>
              <a:rPr lang="en-US" dirty="0"/>
              <a:t>=kh4n3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 smtClean="0"/>
              <a:t>osf_user</a:t>
            </a:r>
            <a:r>
              <a:rPr lang="en-US" dirty="0" smtClean="0"/>
              <a:t>=</a:t>
            </a:r>
            <a:r>
              <a:rPr lang="en-US" dirty="0" err="1" smtClean="0"/>
              <a:t>avyushko@nd.edu</a:t>
            </a:r>
            <a:r>
              <a:rPr lang="en-US" dirty="0" smtClean="0"/>
              <a:t> \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 err="1" smtClean="0"/>
              <a:t>osf_pass</a:t>
            </a:r>
            <a:r>
              <a:rPr lang="en-US" dirty="0" smtClean="0"/>
              <a:t>=&lt;password&gt; upload </a:t>
            </a:r>
            <a:r>
              <a:rPr lang="en-US" dirty="0" err="1"/>
              <a:t>osf</a:t>
            </a:r>
            <a:r>
              <a:rPr lang="en-US" dirty="0"/>
              <a:t> </a:t>
            </a:r>
            <a:r>
              <a:rPr lang="en-US" dirty="0" err="1"/>
              <a:t>proj_bertini</a:t>
            </a:r>
            <a:r>
              <a:rPr lang="en-US" dirty="0"/>
              <a:t> public </a:t>
            </a:r>
            <a:r>
              <a:rPr lang="en-US" dirty="0" err="1"/>
              <a:t>osf.umbrella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0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start: </a:t>
            </a:r>
            <a:r>
              <a:rPr lang="en-US" dirty="0" err="1" smtClean="0"/>
              <a:t>bertini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Helvetica Neue Light"/>
                <a:cs typeface="Helvetica Neue Light"/>
              </a:rPr>
              <a:t>wget</a:t>
            </a:r>
            <a:r>
              <a:rPr lang="en-US" dirty="0">
                <a:latin typeface="Helvetica Neue Light"/>
                <a:cs typeface="Helvetica Neue Light"/>
              </a:rPr>
              <a:t> -O </a:t>
            </a:r>
            <a:r>
              <a:rPr lang="en-US" dirty="0" err="1">
                <a:latin typeface="Helvetica Neue Light"/>
                <a:cs typeface="Helvetica Neue Light"/>
              </a:rPr>
              <a:t>bertini.umbrella</a:t>
            </a:r>
            <a:r>
              <a:rPr lang="en-US" dirty="0">
                <a:latin typeface="Helvetica Neue Light"/>
                <a:cs typeface="Helvetica Neue Light"/>
              </a:rPr>
              <a:t> \</a:t>
            </a:r>
          </a:p>
          <a:p>
            <a:r>
              <a:rPr lang="en-US" dirty="0">
                <a:latin typeface="Helvetica Neue Light"/>
                <a:cs typeface="Helvetica Neue Light"/>
                <a:hlinkClick r:id="rId2"/>
              </a:rPr>
              <a:t>https://curate.nd.edu/downloads/b2773t9694n</a:t>
            </a:r>
            <a:endParaRPr lang="en-US" dirty="0">
              <a:latin typeface="Helvetica Neue Light"/>
              <a:cs typeface="Helvetica Neue Light"/>
            </a:endParaRPr>
          </a:p>
          <a:p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 err="1"/>
              <a:t>sudo</a:t>
            </a:r>
            <a:r>
              <a:rPr lang="en-US" dirty="0"/>
              <a:t> umbrella --spec </a:t>
            </a:r>
            <a:r>
              <a:rPr lang="en-US" dirty="0" err="1"/>
              <a:t>bertini.umbrella</a:t>
            </a:r>
            <a:r>
              <a:rPr lang="en-US" dirty="0"/>
              <a:t> \</a:t>
            </a:r>
          </a:p>
          <a:p>
            <a:r>
              <a:rPr lang="en-US" dirty="0"/>
              <a:t>--</a:t>
            </a:r>
            <a:r>
              <a:rPr lang="en-US" dirty="0" err="1"/>
              <a:t>localdir</a:t>
            </a:r>
            <a:r>
              <a:rPr lang="en-US" dirty="0"/>
              <a:t> </a:t>
            </a:r>
            <a:r>
              <a:rPr lang="en-US" b="1" dirty="0"/>
              <a:t>/</a:t>
            </a:r>
            <a:r>
              <a:rPr lang="en-US" b="1" dirty="0" err="1"/>
              <a:t>tmp</a:t>
            </a:r>
            <a:r>
              <a:rPr lang="en-US" b="1" dirty="0"/>
              <a:t>/</a:t>
            </a:r>
            <a:r>
              <a:rPr lang="en-US" b="1" dirty="0" err="1"/>
              <a:t>umbrella_cache</a:t>
            </a:r>
            <a:r>
              <a:rPr lang="en-US" b="1" dirty="0"/>
              <a:t>/ </a:t>
            </a:r>
            <a:r>
              <a:rPr lang="en-US" dirty="0"/>
              <a:t>\</a:t>
            </a:r>
          </a:p>
          <a:p>
            <a:r>
              <a:rPr lang="en-US" dirty="0"/>
              <a:t>--output "/</a:t>
            </a:r>
            <a:r>
              <a:rPr lang="en-US" dirty="0" err="1"/>
              <a:t>tmp</a:t>
            </a:r>
            <a:r>
              <a:rPr lang="en-US" dirty="0"/>
              <a:t>=</a:t>
            </a:r>
            <a:r>
              <a:rPr lang="en-US" b="1" dirty="0"/>
              <a:t>/</a:t>
            </a:r>
            <a:r>
              <a:rPr lang="en-US" b="1" dirty="0" err="1"/>
              <a:t>tmp</a:t>
            </a:r>
            <a:r>
              <a:rPr lang="en-US" b="1" dirty="0"/>
              <a:t>/</a:t>
            </a:r>
            <a:r>
              <a:rPr lang="en-US" b="1" dirty="0" err="1"/>
              <a:t>umbrella_cache</a:t>
            </a:r>
            <a:r>
              <a:rPr lang="en-US" b="1" dirty="0"/>
              <a:t>/</a:t>
            </a:r>
            <a:r>
              <a:rPr lang="en-US" b="1" dirty="0" err="1"/>
              <a:t>bertini_output</a:t>
            </a:r>
            <a:r>
              <a:rPr lang="en-US" dirty="0"/>
              <a:t>" \</a:t>
            </a:r>
          </a:p>
          <a:p>
            <a:r>
              <a:rPr lang="en-US" dirty="0"/>
              <a:t>--</a:t>
            </a:r>
            <a:r>
              <a:rPr lang="en-US" dirty="0" err="1"/>
              <a:t>sandbox_mode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\</a:t>
            </a:r>
          </a:p>
          <a:p>
            <a:r>
              <a:rPr lang="en-US" dirty="0"/>
              <a:t>--log </a:t>
            </a:r>
            <a:r>
              <a:rPr lang="en-US" dirty="0" err="1"/>
              <a:t>umbrella.log</a:t>
            </a:r>
            <a:r>
              <a:rPr lang="en-US" dirty="0"/>
              <a:t> \</a:t>
            </a:r>
          </a:p>
          <a:p>
            <a:r>
              <a:rPr lang="en-US" dirty="0">
                <a:latin typeface="Helvetica Neue Light"/>
                <a:cs typeface="Helvetica Neue Light"/>
              </a:rPr>
              <a:t>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Tracking execution environment</a:t>
            </a:r>
          </a:p>
          <a:p>
            <a:pPr lvl="1"/>
            <a:r>
              <a:rPr lang="en-US" dirty="0" smtClean="0"/>
              <a:t>Umbrella Specification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b="1" dirty="0" smtClean="0"/>
              <a:t>Creating execution environment</a:t>
            </a:r>
          </a:p>
          <a:p>
            <a:pPr lvl="1"/>
            <a:r>
              <a:rPr lang="en-US" dirty="0" smtClean="0"/>
              <a:t>Umbrella Execution Engine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b="1" dirty="0" smtClean="0"/>
              <a:t>Preserving execution environment</a:t>
            </a:r>
          </a:p>
          <a:p>
            <a:pPr lvl="1"/>
            <a:r>
              <a:rPr lang="en-US" dirty="0" smtClean="0"/>
              <a:t>Umbrella Archiver</a:t>
            </a:r>
          </a:p>
        </p:txBody>
      </p:sp>
    </p:spTree>
    <p:extLst>
      <p:ext uri="{BB962C8B-B14F-4D97-AF65-F5344CB8AC3E}">
        <p14:creationId xmlns:p14="http://schemas.microsoft.com/office/powerpoint/2010/main" val="2325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304800"/>
            <a:ext cx="3200400" cy="147796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Umbrella</a:t>
            </a:r>
            <a:br>
              <a:rPr lang="en-US" dirty="0" smtClean="0"/>
            </a:b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133600"/>
            <a:ext cx="40920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Sections: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Hardware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Kernel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OS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Software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Data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Environment variables</a:t>
            </a: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CMD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04" y="76200"/>
            <a:ext cx="4050496" cy="67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URLs Supported by Umbrella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100091"/>
              </p:ext>
            </p:extLst>
          </p:nvPr>
        </p:nvGraphicFramePr>
        <p:xfrm>
          <a:off x="381000" y="1600200"/>
          <a:ext cx="81534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044"/>
                <a:gridCol w="4501356"/>
              </a:tblGrid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Resource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 URL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Local</a:t>
                      </a:r>
                      <a:r>
                        <a:rPr lang="en-US" sz="2000" baseline="0" dirty="0" smtClean="0"/>
                        <a:t> Filesystem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/home/</a:t>
                      </a:r>
                      <a:r>
                        <a:rPr lang="en-US" sz="2000" dirty="0" err="1" smtClean="0"/>
                        <a:t>dthain</a:t>
                      </a:r>
                      <a:r>
                        <a:rPr lang="en-US" sz="2000" dirty="0" smtClean="0"/>
                        <a:t>/data/input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http://www.data.com/data/file1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https://lab.cse.nd.edu/data/hep/file2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Amazon S3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s3+https://s3.aws.com/…/</a:t>
                      </a:r>
                      <a:r>
                        <a:rPr lang="en-US" sz="2000" dirty="0" err="1" smtClean="0"/>
                        <a:t>cubes.pov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Science Framework (OSF)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osf+https</a:t>
                      </a:r>
                      <a:r>
                        <a:rPr lang="en-US" sz="2000" dirty="0" smtClean="0"/>
                        <a:t>://files.osf.io/v1/…/7559c3a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Git</a:t>
                      </a:r>
                      <a:r>
                        <a:rPr lang="en-US" sz="2000" dirty="0" smtClean="0"/>
                        <a:t> Repository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git+https</a:t>
                      </a:r>
                      <a:r>
                        <a:rPr lang="en-US" sz="2000" dirty="0" smtClean="0"/>
                        <a:t>://github.com/…/</a:t>
                      </a:r>
                      <a:r>
                        <a:rPr lang="en-US" sz="2000" dirty="0" err="1" smtClean="0"/>
                        <a:t>cctools.git</a:t>
                      </a:r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CernVM</a:t>
                      </a:r>
                      <a:r>
                        <a:rPr lang="en-US" sz="2000" baseline="0" dirty="0" smtClean="0"/>
                        <a:t> File 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cvmfs://cvmfs/cms.cern.ch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spec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cmd</a:t>
            </a:r>
            <a:r>
              <a:rPr lang="en-US" dirty="0"/>
              <a:t>": "/software/</a:t>
            </a:r>
            <a:r>
              <a:rPr lang="en-US" dirty="0" err="1"/>
              <a:t>bertini</a:t>
            </a:r>
            <a:r>
              <a:rPr lang="en-US" dirty="0"/>
              <a:t>", </a:t>
            </a:r>
          </a:p>
          <a:p>
            <a:r>
              <a:rPr lang="en-US" dirty="0"/>
              <a:t>    "comment": "</a:t>
            </a:r>
            <a:r>
              <a:rPr lang="en-US" dirty="0" err="1"/>
              <a:t>Bertini</a:t>
            </a:r>
            <a:r>
              <a:rPr lang="en-US" dirty="0"/>
              <a:t>", </a:t>
            </a:r>
          </a:p>
          <a:p>
            <a:r>
              <a:rPr lang="ro-RO" dirty="0"/>
              <a:t>    "data": {</a:t>
            </a:r>
          </a:p>
          <a:p>
            <a:r>
              <a:rPr lang="de-DE" dirty="0"/>
              <a:t>        "</a:t>
            </a:r>
            <a:r>
              <a:rPr lang="de-DE" dirty="0" err="1"/>
              <a:t>input</a:t>
            </a:r>
            <a:r>
              <a:rPr lang="de-DE" dirty="0"/>
              <a:t>": {</a:t>
            </a:r>
          </a:p>
          <a:p>
            <a:r>
              <a:rPr lang="de-DE" dirty="0"/>
              <a:t>            "</a:t>
            </a:r>
            <a:r>
              <a:rPr lang="de-DE" dirty="0" err="1"/>
              <a:t>action</a:t>
            </a:r>
            <a:r>
              <a:rPr lang="de-DE" dirty="0"/>
              <a:t>": "None", </a:t>
            </a:r>
          </a:p>
          <a:p>
            <a:r>
              <a:rPr lang="de-DE" dirty="0"/>
              <a:t>            "</a:t>
            </a:r>
            <a:r>
              <a:rPr lang="de-DE" dirty="0" err="1"/>
              <a:t>checksum</a:t>
            </a:r>
            <a:r>
              <a:rPr lang="de-DE" dirty="0"/>
              <a:t>": "5566c8dc820c2a2744f646abf662e34b", </a:t>
            </a:r>
          </a:p>
          <a:p>
            <a:r>
              <a:rPr lang="de-DE" dirty="0"/>
              <a:t>            "</a:t>
            </a:r>
            <a:r>
              <a:rPr lang="de-DE" dirty="0" err="1"/>
              <a:t>format</a:t>
            </a:r>
            <a:r>
              <a:rPr lang="de-DE" dirty="0"/>
              <a:t>": "</a:t>
            </a:r>
            <a:r>
              <a:rPr lang="de-DE" dirty="0" err="1"/>
              <a:t>plain</a:t>
            </a:r>
            <a:r>
              <a:rPr lang="de-DE" dirty="0"/>
              <a:t>", </a:t>
            </a:r>
          </a:p>
          <a:p>
            <a:r>
              <a:rPr lang="de-DE" dirty="0"/>
              <a:t>            "</a:t>
            </a:r>
            <a:r>
              <a:rPr lang="de-DE" dirty="0" err="1"/>
              <a:t>id</a:t>
            </a:r>
            <a:r>
              <a:rPr lang="de-DE" dirty="0"/>
              <a:t>": "5566c8dc820c2a2744f646abf662e34b", </a:t>
            </a:r>
          </a:p>
          <a:p>
            <a:r>
              <a:rPr lang="en-US" dirty="0"/>
              <a:t>            "</a:t>
            </a:r>
            <a:r>
              <a:rPr lang="en-US" dirty="0" err="1"/>
              <a:t>mountpoint</a:t>
            </a:r>
            <a:r>
              <a:rPr lang="en-US" dirty="0"/>
              <a:t>": "/</a:t>
            </a:r>
            <a:r>
              <a:rPr lang="en-US" dirty="0" err="1"/>
              <a:t>tmp</a:t>
            </a:r>
            <a:r>
              <a:rPr lang="en-US" dirty="0"/>
              <a:t>/input", </a:t>
            </a:r>
          </a:p>
          <a:p>
            <a:r>
              <a:rPr lang="ro-RO" dirty="0"/>
              <a:t>            "</a:t>
            </a:r>
            <a:r>
              <a:rPr lang="ro-RO" dirty="0" err="1"/>
              <a:t>size</a:t>
            </a:r>
            <a:r>
              <a:rPr lang="ro-RO" dirty="0"/>
              <a:t>": "197", </a:t>
            </a:r>
          </a:p>
          <a:p>
            <a:r>
              <a:rPr lang="en-US" dirty="0"/>
              <a:t>            "source": [</a:t>
            </a:r>
          </a:p>
          <a:p>
            <a:r>
              <a:rPr lang="en-US" dirty="0"/>
              <a:t>                "https://</a:t>
            </a:r>
            <a:r>
              <a:rPr lang="en-US" dirty="0" err="1"/>
              <a:t>curate.nd.edu</a:t>
            </a:r>
            <a:r>
              <a:rPr lang="en-US" dirty="0"/>
              <a:t>/downloads/8w32r496z2g"</a:t>
            </a:r>
          </a:p>
          <a:p>
            <a:r>
              <a:rPr lang="de-DE" dirty="0"/>
              <a:t>            ]</a:t>
            </a:r>
          </a:p>
          <a:p>
            <a:r>
              <a:rPr lang="de-DE" dirty="0"/>
              <a:t>        }</a:t>
            </a:r>
          </a:p>
          <a:p>
            <a:r>
              <a:rPr lang="de-DE" dirty="0"/>
              <a:t>    },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45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Execution Engine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67373"/>
              </p:ext>
            </p:extLst>
          </p:nvPr>
        </p:nvGraphicFramePr>
        <p:xfrm>
          <a:off x="381000" y="3581400"/>
          <a:ext cx="82370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77"/>
                <a:gridCol w="1296570"/>
                <a:gridCol w="915226"/>
                <a:gridCol w="4499861"/>
              </a:tblGrid>
              <a:tr h="4307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Hardware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Kernel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Sandbox Techniques</a:t>
                      </a:r>
                      <a:endParaRPr lang="en-US" sz="2400" dirty="0"/>
                    </a:p>
                  </a:txBody>
                  <a:tcPr/>
                </a:tc>
              </a:tr>
              <a:tr h="4307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Utilize the current</a:t>
                      </a:r>
                      <a:r>
                        <a:rPr lang="en-US" sz="2400" baseline="0" dirty="0" smtClean="0"/>
                        <a:t> OS directly</a:t>
                      </a:r>
                      <a:endParaRPr lang="en-US" sz="2400" dirty="0"/>
                    </a:p>
                  </a:txBody>
                  <a:tcPr/>
                </a:tc>
              </a:tr>
              <a:tr h="7434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OS-level Virtualization</a:t>
                      </a:r>
                    </a:p>
                    <a:p>
                      <a:r>
                        <a:rPr lang="en-US" sz="2400" dirty="0" smtClean="0"/>
                        <a:t>    Docker, Parrot</a:t>
                      </a:r>
                      <a:endParaRPr lang="en-US" sz="2400" dirty="0"/>
                    </a:p>
                  </a:txBody>
                  <a:tcPr/>
                </a:tc>
              </a:tr>
              <a:tr h="1062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Yes/No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 Virtualization</a:t>
                      </a:r>
                    </a:p>
                    <a:p>
                      <a:r>
                        <a:rPr lang="en-US" sz="2400" baseline="0" dirty="0" smtClean="0"/>
                        <a:t>    Local: </a:t>
                      </a:r>
                      <a:r>
                        <a:rPr lang="en-US" sz="2400" baseline="0" dirty="0" err="1" smtClean="0"/>
                        <a:t>VirtualBox</a:t>
                      </a:r>
                      <a:r>
                        <a:rPr lang="en-US" sz="2400" baseline="0" dirty="0" smtClean="0"/>
                        <a:t>, VMWare</a:t>
                      </a:r>
                    </a:p>
                    <a:p>
                      <a:r>
                        <a:rPr lang="en-US" sz="2400" baseline="0" dirty="0" smtClean="0"/>
                        <a:t>    Remote: Amazon EC2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3716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Matching degree </a:t>
            </a:r>
            <a:r>
              <a:rPr lang="en-US" sz="3200" dirty="0" smtClean="0"/>
              <a:t>between </a:t>
            </a:r>
          </a:p>
          <a:p>
            <a:r>
              <a:rPr lang="en-US" sz="3200" dirty="0" smtClean="0"/>
              <a:t>   -- the execution node</a:t>
            </a:r>
          </a:p>
          <a:p>
            <a:r>
              <a:rPr lang="en-US" sz="3200" dirty="0" smtClean="0"/>
              <a:t>   -- the execution environment specified via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an Umbrella specification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5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EC2 Execution Engine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346672" cy="5181600"/>
          </a:xfrm>
        </p:spPr>
      </p:pic>
    </p:spTree>
    <p:extLst>
      <p:ext uri="{BB962C8B-B14F-4D97-AF65-F5344CB8AC3E}">
        <p14:creationId xmlns:p14="http://schemas.microsoft.com/office/powerpoint/2010/main" val="15307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parrot execution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umbrella --spec </a:t>
            </a:r>
            <a:r>
              <a:rPr lang="en-US" sz="2400" dirty="0" err="1"/>
              <a:t>bertini.umbrella</a:t>
            </a:r>
            <a:r>
              <a:rPr lang="en-US" sz="2400" dirty="0"/>
              <a:t> \</a:t>
            </a:r>
          </a:p>
          <a:p>
            <a:pPr lvl="1"/>
            <a:r>
              <a:rPr lang="en-US" sz="2400" dirty="0"/>
              <a:t>--</a:t>
            </a:r>
            <a:r>
              <a:rPr lang="en-US" sz="2400" dirty="0" err="1"/>
              <a:t>localdir</a:t>
            </a:r>
            <a:r>
              <a:rPr lang="en-US" sz="2400" dirty="0"/>
              <a:t> </a:t>
            </a:r>
            <a:r>
              <a:rPr lang="en-US" sz="2400" b="1" dirty="0"/>
              <a:t>/</a:t>
            </a:r>
            <a:r>
              <a:rPr lang="en-US" sz="2400" b="1" dirty="0" err="1"/>
              <a:t>tmp</a:t>
            </a:r>
            <a:r>
              <a:rPr lang="en-US" sz="2400" b="1" dirty="0"/>
              <a:t>/</a:t>
            </a:r>
            <a:r>
              <a:rPr lang="en-US" sz="2400" b="1" dirty="0" err="1"/>
              <a:t>umbrella_cache_par</a:t>
            </a:r>
            <a:r>
              <a:rPr lang="en-US" sz="2400" b="1" dirty="0"/>
              <a:t>/ </a:t>
            </a:r>
            <a:endParaRPr lang="en-US" sz="2400" dirty="0"/>
          </a:p>
          <a:p>
            <a:pPr lvl="1"/>
            <a:r>
              <a:rPr lang="en-US" sz="2400" dirty="0"/>
              <a:t>--</a:t>
            </a:r>
            <a:r>
              <a:rPr lang="en-US" sz="2400" dirty="0" err="1"/>
              <a:t>sandbox_mode</a:t>
            </a:r>
            <a:r>
              <a:rPr lang="en-US" sz="2400" dirty="0"/>
              <a:t> parrot \</a:t>
            </a:r>
          </a:p>
          <a:p>
            <a:pPr lvl="1"/>
            <a:r>
              <a:rPr lang="en-US" sz="2400" dirty="0">
                <a:latin typeface="Helvetica Neue Light"/>
                <a:cs typeface="Helvetica Neue Light"/>
              </a:rPr>
              <a:t>run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9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365</Words>
  <Application>Microsoft Macintosh PowerPoint</Application>
  <PresentationFormat>On-screen Show (4:3)</PresentationFormat>
  <Paragraphs>120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Helvetica Neue Light</vt:lpstr>
      <vt:lpstr>Arial</vt:lpstr>
      <vt:lpstr>Office Theme</vt:lpstr>
      <vt:lpstr>PowerPoint Presentation</vt:lpstr>
      <vt:lpstr>Quick start: bertini software</vt:lpstr>
      <vt:lpstr>Umbrella</vt:lpstr>
      <vt:lpstr>PowerPoint Presentation</vt:lpstr>
      <vt:lpstr>Resource URLs Supported by Umbrella</vt:lpstr>
      <vt:lpstr>Umbrella spec example</vt:lpstr>
      <vt:lpstr>Umbrella Execution Engine</vt:lpstr>
      <vt:lpstr>Umbrella EC2 Execution Engine</vt:lpstr>
      <vt:lpstr>Example: parrot execution engine</vt:lpstr>
      <vt:lpstr>Umbrella Local Cache</vt:lpstr>
      <vt:lpstr>PowerPoint Presentation</vt:lpstr>
      <vt:lpstr>Umbrella Archiver</vt:lpstr>
      <vt:lpstr>Umbrella + OSF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hmeng</dc:creator>
  <cp:lastModifiedBy>Microsoft Office User</cp:lastModifiedBy>
  <cp:revision>12</cp:revision>
  <dcterms:created xsi:type="dcterms:W3CDTF">2006-08-16T00:00:00Z</dcterms:created>
  <dcterms:modified xsi:type="dcterms:W3CDTF">2016-05-20T14:00:44Z</dcterms:modified>
</cp:coreProperties>
</file>