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76" r:id="rId15"/>
    <p:sldId id="268" r:id="rId16"/>
    <p:sldId id="269" r:id="rId17"/>
    <p:sldId id="275"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313C3-096A-45FF-A7A4-760417631373}" v="919" dt="2020-03-20T17:51:02.407"/>
    <p1510:client id="{7EBDFA71-EA0D-442D-A44B-55C19023CAFA}" v="143" dt="2020-03-19T20:59:52.866"/>
    <p1510:client id="{94847F9B-2D4D-4765-B4A3-72714F73F010}" v="17" dt="2020-03-21T15:15:20.709"/>
    <p1510:client id="{A11CFC09-5C1A-41D5-8641-06B7632489E6}" v="830" dt="2020-03-20T19:43:44.654"/>
    <p1510:client id="{E9BC4ADA-2B31-45BD-84FE-4FF4D2172553}" v="666" dt="2020-03-20T16:56:15.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691" autoAdjust="0"/>
    <p:restoredTop sz="94660"/>
  </p:normalViewPr>
  <p:slideViewPr>
    <p:cSldViewPr snapToGrid="0">
      <p:cViewPr>
        <p:scale>
          <a:sx n="66" d="100"/>
          <a:sy n="66" d="100"/>
        </p:scale>
        <p:origin x="-624" y="-14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i Das" userId="54ad538fe216c651" providerId="Windows Live" clId="Web-{680313C3-096A-45FF-A7A4-760417631373}"/>
    <pc:docChg chg="modSld">
      <pc:chgData name="Priyanki Das" userId="54ad538fe216c651" providerId="Windows Live" clId="Web-{680313C3-096A-45FF-A7A4-760417631373}" dt="2020-03-20T17:51:02.407" v="916" actId="20577"/>
      <pc:docMkLst>
        <pc:docMk/>
      </pc:docMkLst>
      <pc:sldChg chg="modSp">
        <pc:chgData name="Priyanki Das" userId="54ad538fe216c651" providerId="Windows Live" clId="Web-{680313C3-096A-45FF-A7A4-760417631373}" dt="2020-03-20T17:04:13.020" v="90" actId="20577"/>
        <pc:sldMkLst>
          <pc:docMk/>
          <pc:sldMk cId="2406785166" sldId="260"/>
        </pc:sldMkLst>
        <pc:spChg chg="mod">
          <ac:chgData name="Priyanki Das" userId="54ad538fe216c651" providerId="Windows Live" clId="Web-{680313C3-096A-45FF-A7A4-760417631373}" dt="2020-03-20T17:04:13.020" v="90" actId="20577"/>
          <ac:spMkLst>
            <pc:docMk/>
            <pc:sldMk cId="2406785166" sldId="260"/>
            <ac:spMk id="3" creationId="{B93C9565-E73B-4023-98F8-29A581649CEC}"/>
          </ac:spMkLst>
        </pc:spChg>
      </pc:sldChg>
      <pc:sldChg chg="modSp">
        <pc:chgData name="Priyanki Das" userId="54ad538fe216c651" providerId="Windows Live" clId="Web-{680313C3-096A-45FF-A7A4-760417631373}" dt="2020-03-20T17:05:53.973" v="186" actId="20577"/>
        <pc:sldMkLst>
          <pc:docMk/>
          <pc:sldMk cId="1349074337" sldId="261"/>
        </pc:sldMkLst>
        <pc:spChg chg="mod">
          <ac:chgData name="Priyanki Das" userId="54ad538fe216c651" providerId="Windows Live" clId="Web-{680313C3-096A-45FF-A7A4-760417631373}" dt="2020-03-20T17:05:53.973" v="186" actId="20577"/>
          <ac:spMkLst>
            <pc:docMk/>
            <pc:sldMk cId="1349074337" sldId="261"/>
            <ac:spMk id="3" creationId="{16573D3F-2B88-4505-9866-D925F71D3CF6}"/>
          </ac:spMkLst>
        </pc:spChg>
      </pc:sldChg>
      <pc:sldChg chg="modSp">
        <pc:chgData name="Priyanki Das" userId="54ad538fe216c651" providerId="Windows Live" clId="Web-{680313C3-096A-45FF-A7A4-760417631373}" dt="2020-03-20T17:07:21.379" v="269" actId="20577"/>
        <pc:sldMkLst>
          <pc:docMk/>
          <pc:sldMk cId="2235721957" sldId="262"/>
        </pc:sldMkLst>
        <pc:spChg chg="mod">
          <ac:chgData name="Priyanki Das" userId="54ad538fe216c651" providerId="Windows Live" clId="Web-{680313C3-096A-45FF-A7A4-760417631373}" dt="2020-03-20T17:07:21.379" v="269" actId="20577"/>
          <ac:spMkLst>
            <pc:docMk/>
            <pc:sldMk cId="2235721957" sldId="262"/>
            <ac:spMk id="3" creationId="{196F3751-6E3E-459F-887E-8CDC5BBB5899}"/>
          </ac:spMkLst>
        </pc:spChg>
      </pc:sldChg>
      <pc:sldChg chg="modSp">
        <pc:chgData name="Priyanki Das" userId="54ad538fe216c651" providerId="Windows Live" clId="Web-{680313C3-096A-45FF-A7A4-760417631373}" dt="2020-03-20T17:08:34.175" v="371" actId="20577"/>
        <pc:sldMkLst>
          <pc:docMk/>
          <pc:sldMk cId="3580617779" sldId="263"/>
        </pc:sldMkLst>
        <pc:spChg chg="mod">
          <ac:chgData name="Priyanki Das" userId="54ad538fe216c651" providerId="Windows Live" clId="Web-{680313C3-096A-45FF-A7A4-760417631373}" dt="2020-03-20T17:08:34.175" v="371" actId="20577"/>
          <ac:spMkLst>
            <pc:docMk/>
            <pc:sldMk cId="3580617779" sldId="263"/>
            <ac:spMk id="3" creationId="{D6ECDB19-E932-4A4D-A17A-EED39214778D}"/>
          </ac:spMkLst>
        </pc:spChg>
      </pc:sldChg>
      <pc:sldChg chg="modSp">
        <pc:chgData name="Priyanki Das" userId="54ad538fe216c651" providerId="Windows Live" clId="Web-{680313C3-096A-45FF-A7A4-760417631373}" dt="2020-03-20T17:10:14.378" v="517" actId="20577"/>
        <pc:sldMkLst>
          <pc:docMk/>
          <pc:sldMk cId="4159885744" sldId="264"/>
        </pc:sldMkLst>
        <pc:spChg chg="mod">
          <ac:chgData name="Priyanki Das" userId="54ad538fe216c651" providerId="Windows Live" clId="Web-{680313C3-096A-45FF-A7A4-760417631373}" dt="2020-03-20T17:10:14.378" v="517" actId="20577"/>
          <ac:spMkLst>
            <pc:docMk/>
            <pc:sldMk cId="4159885744" sldId="264"/>
            <ac:spMk id="3" creationId="{952BC1C7-ADA6-4475-A671-8BDD4F6B71D3}"/>
          </ac:spMkLst>
        </pc:spChg>
      </pc:sldChg>
      <pc:sldChg chg="modSp">
        <pc:chgData name="Priyanki Das" userId="54ad538fe216c651" providerId="Windows Live" clId="Web-{680313C3-096A-45FF-A7A4-760417631373}" dt="2020-03-20T17:12:10.768" v="667" actId="1076"/>
        <pc:sldMkLst>
          <pc:docMk/>
          <pc:sldMk cId="2911679886" sldId="265"/>
        </pc:sldMkLst>
        <pc:spChg chg="mod">
          <ac:chgData name="Priyanki Das" userId="54ad538fe216c651" providerId="Windows Live" clId="Web-{680313C3-096A-45FF-A7A4-760417631373}" dt="2020-03-20T17:12:10.768" v="667" actId="1076"/>
          <ac:spMkLst>
            <pc:docMk/>
            <pc:sldMk cId="2911679886" sldId="265"/>
            <ac:spMk id="3" creationId="{73FBE96C-9FCE-4A65-A6B4-8B8ADBD51E9F}"/>
          </ac:spMkLst>
        </pc:spChg>
      </pc:sldChg>
      <pc:sldChg chg="modSp">
        <pc:chgData name="Priyanki Das" userId="54ad538fe216c651" providerId="Windows Live" clId="Web-{680313C3-096A-45FF-A7A4-760417631373}" dt="2020-03-20T17:48:51.609" v="789" actId="20577"/>
        <pc:sldMkLst>
          <pc:docMk/>
          <pc:sldMk cId="3773472119" sldId="267"/>
        </pc:sldMkLst>
        <pc:spChg chg="mod">
          <ac:chgData name="Priyanki Das" userId="54ad538fe216c651" providerId="Windows Live" clId="Web-{680313C3-096A-45FF-A7A4-760417631373}" dt="2020-03-20T17:48:51.609" v="789" actId="20577"/>
          <ac:spMkLst>
            <pc:docMk/>
            <pc:sldMk cId="3773472119" sldId="267"/>
            <ac:spMk id="3" creationId="{7FDE733C-40FC-4C04-B470-DD558AE61115}"/>
          </ac:spMkLst>
        </pc:spChg>
      </pc:sldChg>
      <pc:sldChg chg="modSp">
        <pc:chgData name="Priyanki Das" userId="54ad538fe216c651" providerId="Windows Live" clId="Web-{680313C3-096A-45FF-A7A4-760417631373}" dt="2020-03-20T17:51:01.954" v="914" actId="20577"/>
        <pc:sldMkLst>
          <pc:docMk/>
          <pc:sldMk cId="2483027325" sldId="268"/>
        </pc:sldMkLst>
        <pc:spChg chg="mod">
          <ac:chgData name="Priyanki Das" userId="54ad538fe216c651" providerId="Windows Live" clId="Web-{680313C3-096A-45FF-A7A4-760417631373}" dt="2020-03-20T17:51:01.954" v="914" actId="20577"/>
          <ac:spMkLst>
            <pc:docMk/>
            <pc:sldMk cId="2483027325" sldId="268"/>
            <ac:spMk id="3" creationId="{E0DBE024-F6C2-43CB-B170-F7C50EFE6F53}"/>
          </ac:spMkLst>
        </pc:spChg>
      </pc:sldChg>
      <pc:sldChg chg="modSp">
        <pc:chgData name="Priyanki Das" userId="54ad538fe216c651" providerId="Windows Live" clId="Web-{680313C3-096A-45FF-A7A4-760417631373}" dt="2020-03-20T17:50:32.610" v="908" actId="20577"/>
        <pc:sldMkLst>
          <pc:docMk/>
          <pc:sldMk cId="2367863542" sldId="269"/>
        </pc:sldMkLst>
        <pc:spChg chg="mod">
          <ac:chgData name="Priyanki Das" userId="54ad538fe216c651" providerId="Windows Live" clId="Web-{680313C3-096A-45FF-A7A4-760417631373}" dt="2020-03-20T17:50:32.610" v="908" actId="20577"/>
          <ac:spMkLst>
            <pc:docMk/>
            <pc:sldMk cId="2367863542" sldId="269"/>
            <ac:spMk id="3" creationId="{1857A661-6D67-48A1-9F22-96D8AF2C4A2F}"/>
          </ac:spMkLst>
        </pc:spChg>
      </pc:sldChg>
    </pc:docChg>
  </pc:docChgLst>
  <pc:docChgLst>
    <pc:chgData name="Priyanki Das" userId="54ad538fe216c651" providerId="Windows Live" clId="Web-{7EBDFA71-EA0D-442D-A44B-55C19023CAFA}"/>
    <pc:docChg chg="addSld delSld modSld addMainMaster delMainMaster">
      <pc:chgData name="Priyanki Das" userId="54ad538fe216c651" providerId="Windows Live" clId="Web-{7EBDFA71-EA0D-442D-A44B-55C19023CAFA}" dt="2020-03-19T20:59:52.866" v="137"/>
      <pc:docMkLst>
        <pc:docMk/>
      </pc:docMkLst>
      <pc:sldChg chg="addSp modSp mod setBg modClrScheme setClrOvrMap chgLayout">
        <pc:chgData name="Priyanki Das" userId="54ad538fe216c651" providerId="Windows Live" clId="Web-{7EBDFA71-EA0D-442D-A44B-55C19023CAFA}" dt="2020-03-19T20:32:03.187" v="14"/>
        <pc:sldMkLst>
          <pc:docMk/>
          <pc:sldMk cId="109857222" sldId="256"/>
        </pc:sldMkLst>
        <pc:spChg chg="mod">
          <ac:chgData name="Priyanki Das" userId="54ad538fe216c651" providerId="Windows Live" clId="Web-{7EBDFA71-EA0D-442D-A44B-55C19023CAFA}" dt="2020-03-19T20:32:03.187" v="14"/>
          <ac:spMkLst>
            <pc:docMk/>
            <pc:sldMk cId="109857222" sldId="256"/>
            <ac:spMk id="2" creationId="{00000000-0000-0000-0000-000000000000}"/>
          </ac:spMkLst>
        </pc:spChg>
        <pc:spChg chg="mod">
          <ac:chgData name="Priyanki Das" userId="54ad538fe216c651" providerId="Windows Live" clId="Web-{7EBDFA71-EA0D-442D-A44B-55C19023CAFA}" dt="2020-03-19T20:32:03.187" v="14"/>
          <ac:spMkLst>
            <pc:docMk/>
            <pc:sldMk cId="109857222" sldId="256"/>
            <ac:spMk id="3" creationId="{00000000-0000-0000-0000-000000000000}"/>
          </ac:spMkLst>
        </pc:spChg>
        <pc:spChg chg="add">
          <ac:chgData name="Priyanki Das" userId="54ad538fe216c651" providerId="Windows Live" clId="Web-{7EBDFA71-EA0D-442D-A44B-55C19023CAFA}" dt="2020-03-19T20:32:03.187" v="14"/>
          <ac:spMkLst>
            <pc:docMk/>
            <pc:sldMk cId="109857222" sldId="256"/>
            <ac:spMk id="9" creationId="{5A59F003-E00A-43F9-91DC-CC54E3B87466}"/>
          </ac:spMkLst>
        </pc:spChg>
        <pc:spChg chg="add">
          <ac:chgData name="Priyanki Das" userId="54ad538fe216c651" providerId="Windows Live" clId="Web-{7EBDFA71-EA0D-442D-A44B-55C19023CAFA}" dt="2020-03-19T20:32:03.187" v="14"/>
          <ac:spMkLst>
            <pc:docMk/>
            <pc:sldMk cId="109857222" sldId="256"/>
            <ac:spMk id="11" creationId="{D74A4382-E3AD-430A-9A1F-DFA3E0E77A7D}"/>
          </ac:spMkLst>
        </pc:spChg>
        <pc:spChg chg="add">
          <ac:chgData name="Priyanki Das" userId="54ad538fe216c651" providerId="Windows Live" clId="Web-{7EBDFA71-EA0D-442D-A44B-55C19023CAFA}" dt="2020-03-19T20:32:03.187" v="14"/>
          <ac:spMkLst>
            <pc:docMk/>
            <pc:sldMk cId="109857222" sldId="256"/>
            <ac:spMk id="13" creationId="{79F40191-0F44-4FD1-82CC-ACB507C14BE6}"/>
          </ac:spMkLst>
        </pc:spChg>
        <pc:picChg chg="add">
          <ac:chgData name="Priyanki Das" userId="54ad538fe216c651" providerId="Windows Live" clId="Web-{7EBDFA71-EA0D-442D-A44B-55C19023CAFA}" dt="2020-03-19T20:32:03.187" v="14"/>
          <ac:picMkLst>
            <pc:docMk/>
            <pc:sldMk cId="109857222" sldId="256"/>
            <ac:picMk id="4" creationId="{22B8016D-9D65-442F-B568-0DE2CA0D0ADC}"/>
          </ac:picMkLst>
        </pc:picChg>
      </pc:sldChg>
      <pc:sldChg chg="addSp modSp new">
        <pc:chgData name="Priyanki Das" userId="54ad538fe216c651" providerId="Windows Live" clId="Web-{7EBDFA71-EA0D-442D-A44B-55C19023CAFA}" dt="2020-03-19T20:43:50.643" v="38" actId="14100"/>
        <pc:sldMkLst>
          <pc:docMk/>
          <pc:sldMk cId="1334892100" sldId="257"/>
        </pc:sldMkLst>
        <pc:spChg chg="mod">
          <ac:chgData name="Priyanki Das" userId="54ad538fe216c651" providerId="Windows Live" clId="Web-{7EBDFA71-EA0D-442D-A44B-55C19023CAFA}" dt="2020-03-19T20:43:50.643" v="38" actId="14100"/>
          <ac:spMkLst>
            <pc:docMk/>
            <pc:sldMk cId="1334892100" sldId="257"/>
            <ac:spMk id="3" creationId="{65BB0433-8CE0-4ED7-A061-4228CB676A2B}"/>
          </ac:spMkLst>
        </pc:spChg>
        <pc:picChg chg="add mod">
          <ac:chgData name="Priyanki Das" userId="54ad538fe216c651" providerId="Windows Live" clId="Web-{7EBDFA71-EA0D-442D-A44B-55C19023CAFA}" dt="2020-03-19T20:43:41.659" v="37" actId="1076"/>
          <ac:picMkLst>
            <pc:docMk/>
            <pc:sldMk cId="1334892100" sldId="257"/>
            <ac:picMk id="4" creationId="{A818915C-B4CB-4B14-B38F-956D89DF2CDE}"/>
          </ac:picMkLst>
        </pc:picChg>
      </pc:sldChg>
      <pc:sldChg chg="addSp modSp new del">
        <pc:chgData name="Priyanki Das" userId="54ad538fe216c651" providerId="Windows Live" clId="Web-{7EBDFA71-EA0D-442D-A44B-55C19023CAFA}" dt="2020-03-19T20:40:30.517" v="22"/>
        <pc:sldMkLst>
          <pc:docMk/>
          <pc:sldMk cId="4150415074" sldId="257"/>
        </pc:sldMkLst>
        <pc:picChg chg="add mod">
          <ac:chgData name="Priyanki Das" userId="54ad538fe216c651" providerId="Windows Live" clId="Web-{7EBDFA71-EA0D-442D-A44B-55C19023CAFA}" dt="2020-03-19T20:39:49.220" v="21" actId="1076"/>
          <ac:picMkLst>
            <pc:docMk/>
            <pc:sldMk cId="4150415074" sldId="257"/>
            <ac:picMk id="2" creationId="{7BA48FF3-CDE5-44D5-BCF2-3BA91CD5778E}"/>
          </ac:picMkLst>
        </pc:picChg>
      </pc:sldChg>
      <pc:sldChg chg="addSp delSp modSp new mod setBg">
        <pc:chgData name="Priyanki Das" userId="54ad538fe216c651" providerId="Windows Live" clId="Web-{7EBDFA71-EA0D-442D-A44B-55C19023CAFA}" dt="2020-03-19T20:49:12.566" v="66"/>
        <pc:sldMkLst>
          <pc:docMk/>
          <pc:sldMk cId="520479431" sldId="258"/>
        </pc:sldMkLst>
        <pc:spChg chg="mod">
          <ac:chgData name="Priyanki Das" userId="54ad538fe216c651" providerId="Windows Live" clId="Web-{7EBDFA71-EA0D-442D-A44B-55C19023CAFA}" dt="2020-03-19T20:49:12.566" v="66"/>
          <ac:spMkLst>
            <pc:docMk/>
            <pc:sldMk cId="520479431" sldId="258"/>
            <ac:spMk id="2" creationId="{D9BF9E4A-E0EE-4C4A-8629-E928FA7C86EA}"/>
          </ac:spMkLst>
        </pc:spChg>
        <pc:spChg chg="mod">
          <ac:chgData name="Priyanki Das" userId="54ad538fe216c651" providerId="Windows Live" clId="Web-{7EBDFA71-EA0D-442D-A44B-55C19023CAFA}" dt="2020-03-19T20:49:12.566" v="66"/>
          <ac:spMkLst>
            <pc:docMk/>
            <pc:sldMk cId="520479431" sldId="258"/>
            <ac:spMk id="3" creationId="{A707EB23-51C1-45BE-8096-E806A9316BF6}"/>
          </ac:spMkLst>
        </pc:spChg>
        <pc:spChg chg="add del">
          <ac:chgData name="Priyanki Das" userId="54ad538fe216c651" providerId="Windows Live" clId="Web-{7EBDFA71-EA0D-442D-A44B-55C19023CAFA}" dt="2020-03-19T20:49:12.566" v="66"/>
          <ac:spMkLst>
            <pc:docMk/>
            <pc:sldMk cId="520479431" sldId="258"/>
            <ac:spMk id="6" creationId="{8D06CE56-3881-4ADA-8CEF-D18B02C242A3}"/>
          </ac:spMkLst>
        </pc:spChg>
        <pc:spChg chg="add del">
          <ac:chgData name="Priyanki Das" userId="54ad538fe216c651" providerId="Windows Live" clId="Web-{7EBDFA71-EA0D-442D-A44B-55C19023CAFA}" dt="2020-03-19T20:49:12.566" v="66"/>
          <ac:spMkLst>
            <pc:docMk/>
            <pc:sldMk cId="520479431" sldId="258"/>
            <ac:spMk id="7" creationId="{79F3C543-62EC-4433-9C93-A2CD8764E9B4}"/>
          </ac:spMkLst>
        </pc:spChg>
        <pc:spChg chg="add del">
          <ac:chgData name="Priyanki Das" userId="54ad538fe216c651" providerId="Windows Live" clId="Web-{7EBDFA71-EA0D-442D-A44B-55C19023CAFA}" dt="2020-03-19T20:49:12.566" v="66"/>
          <ac:spMkLst>
            <pc:docMk/>
            <pc:sldMk cId="520479431" sldId="258"/>
            <ac:spMk id="8" creationId="{0E2F58BF-12E5-4B5A-AD25-4DAAA2742A7B}"/>
          </ac:spMkLst>
        </pc:spChg>
        <pc:spChg chg="add del">
          <ac:chgData name="Priyanki Das" userId="54ad538fe216c651" providerId="Windows Live" clId="Web-{7EBDFA71-EA0D-442D-A44B-55C19023CAFA}" dt="2020-03-19T20:48:36.488" v="64"/>
          <ac:spMkLst>
            <pc:docMk/>
            <pc:sldMk cId="520479431" sldId="258"/>
            <ac:spMk id="9" creationId="{8D06CE56-3881-4ADA-8CEF-D18B02C242A3}"/>
          </ac:spMkLst>
        </pc:spChg>
        <pc:spChg chg="add del">
          <ac:chgData name="Priyanki Das" userId="54ad538fe216c651" providerId="Windows Live" clId="Web-{7EBDFA71-EA0D-442D-A44B-55C19023CAFA}" dt="2020-03-19T20:49:12.566" v="66"/>
          <ac:spMkLst>
            <pc:docMk/>
            <pc:sldMk cId="520479431" sldId="258"/>
            <ac:spMk id="10" creationId="{AF2F604E-43BE-4DC3-B983-E071523364F8}"/>
          </ac:spMkLst>
        </pc:spChg>
        <pc:spChg chg="add del">
          <ac:chgData name="Priyanki Das" userId="54ad538fe216c651" providerId="Windows Live" clId="Web-{7EBDFA71-EA0D-442D-A44B-55C19023CAFA}" dt="2020-03-19T20:48:36.488" v="64"/>
          <ac:spMkLst>
            <pc:docMk/>
            <pc:sldMk cId="520479431" sldId="258"/>
            <ac:spMk id="11" creationId="{79F3C543-62EC-4433-9C93-A2CD8764E9B4}"/>
          </ac:spMkLst>
        </pc:spChg>
        <pc:spChg chg="add del">
          <ac:chgData name="Priyanki Das" userId="54ad538fe216c651" providerId="Windows Live" clId="Web-{7EBDFA71-EA0D-442D-A44B-55C19023CAFA}" dt="2020-03-19T20:49:12.566" v="66"/>
          <ac:spMkLst>
            <pc:docMk/>
            <pc:sldMk cId="520479431" sldId="258"/>
            <ac:spMk id="12" creationId="{08C9B587-E65E-4B52-B37C-ABEBB6E87928}"/>
          </ac:spMkLst>
        </pc:spChg>
        <pc:spChg chg="add del">
          <ac:chgData name="Priyanki Das" userId="54ad538fe216c651" providerId="Windows Live" clId="Web-{7EBDFA71-EA0D-442D-A44B-55C19023CAFA}" dt="2020-03-19T20:48:36.488" v="64"/>
          <ac:spMkLst>
            <pc:docMk/>
            <pc:sldMk cId="520479431" sldId="258"/>
            <ac:spMk id="13" creationId="{C1A1C5D3-C053-4EE9-BE1A-419B6E27CCAE}"/>
          </ac:spMkLst>
        </pc:spChg>
        <pc:spChg chg="add del">
          <ac:chgData name="Priyanki Das" userId="54ad538fe216c651" providerId="Windows Live" clId="Web-{7EBDFA71-EA0D-442D-A44B-55C19023CAFA}" dt="2020-03-19T20:48:36.488" v="64"/>
          <ac:spMkLst>
            <pc:docMk/>
            <pc:sldMk cId="520479431" sldId="258"/>
            <ac:spMk id="15" creationId="{A3473CF9-37EB-43E7-89EF-D2D1C53D1DAC}"/>
          </ac:spMkLst>
        </pc:spChg>
        <pc:spChg chg="add del">
          <ac:chgData name="Priyanki Das" userId="54ad538fe216c651" providerId="Windows Live" clId="Web-{7EBDFA71-EA0D-442D-A44B-55C19023CAFA}" dt="2020-03-19T20:48:36.488" v="64"/>
          <ac:spMkLst>
            <pc:docMk/>
            <pc:sldMk cId="520479431" sldId="258"/>
            <ac:spMk id="17" creationId="{586B4EF9-43BA-4655-A6FF-1D8E21574C95}"/>
          </ac:spMkLst>
        </pc:spChg>
        <pc:picChg chg="add mod">
          <ac:chgData name="Priyanki Das" userId="54ad538fe216c651" providerId="Windows Live" clId="Web-{7EBDFA71-EA0D-442D-A44B-55C19023CAFA}" dt="2020-03-19T20:49:12.566" v="66"/>
          <ac:picMkLst>
            <pc:docMk/>
            <pc:sldMk cId="520479431" sldId="258"/>
            <ac:picMk id="4" creationId="{B66A8A94-E87B-4E63-8C9E-BB18CC1D0F8F}"/>
          </ac:picMkLst>
        </pc:picChg>
      </pc:sldChg>
      <pc:sldChg chg="addSp modSp new">
        <pc:chgData name="Priyanki Das" userId="54ad538fe216c651" providerId="Windows Live" clId="Web-{7EBDFA71-EA0D-442D-A44B-55C19023CAFA}" dt="2020-03-19T20:51:21.832" v="79" actId="1076"/>
        <pc:sldMkLst>
          <pc:docMk/>
          <pc:sldMk cId="1936499846" sldId="259"/>
        </pc:sldMkLst>
        <pc:picChg chg="add mod">
          <ac:chgData name="Priyanki Das" userId="54ad538fe216c651" providerId="Windows Live" clId="Web-{7EBDFA71-EA0D-442D-A44B-55C19023CAFA}" dt="2020-03-19T20:51:21.832" v="79" actId="1076"/>
          <ac:picMkLst>
            <pc:docMk/>
            <pc:sldMk cId="1936499846" sldId="259"/>
            <ac:picMk id="4" creationId="{012B8D47-C344-43EC-A304-A8981EEEA217}"/>
          </ac:picMkLst>
        </pc:picChg>
      </pc:sldChg>
      <pc:sldChg chg="addSp modSp new">
        <pc:chgData name="Priyanki Das" userId="54ad538fe216c651" providerId="Windows Live" clId="Web-{7EBDFA71-EA0D-442D-A44B-55C19023CAFA}" dt="2020-03-19T20:53:03.192" v="92" actId="14100"/>
        <pc:sldMkLst>
          <pc:docMk/>
          <pc:sldMk cId="2406785166" sldId="260"/>
        </pc:sldMkLst>
        <pc:picChg chg="add mod">
          <ac:chgData name="Priyanki Das" userId="54ad538fe216c651" providerId="Windows Live" clId="Web-{7EBDFA71-EA0D-442D-A44B-55C19023CAFA}" dt="2020-03-19T20:53:03.192" v="92" actId="14100"/>
          <ac:picMkLst>
            <pc:docMk/>
            <pc:sldMk cId="2406785166" sldId="260"/>
            <ac:picMk id="4" creationId="{B2FE25B1-4D80-4EA7-A8BC-D31CF88953F9}"/>
          </ac:picMkLst>
        </pc:picChg>
      </pc:sldChg>
      <pc:sldChg chg="addSp modSp new">
        <pc:chgData name="Priyanki Das" userId="54ad538fe216c651" providerId="Windows Live" clId="Web-{7EBDFA71-EA0D-442D-A44B-55C19023CAFA}" dt="2020-03-19T20:54:28.786" v="103" actId="14100"/>
        <pc:sldMkLst>
          <pc:docMk/>
          <pc:sldMk cId="1349074337" sldId="261"/>
        </pc:sldMkLst>
        <pc:picChg chg="add mod">
          <ac:chgData name="Priyanki Das" userId="54ad538fe216c651" providerId="Windows Live" clId="Web-{7EBDFA71-EA0D-442D-A44B-55C19023CAFA}" dt="2020-03-19T20:54:28.786" v="103" actId="14100"/>
          <ac:picMkLst>
            <pc:docMk/>
            <pc:sldMk cId="1349074337" sldId="261"/>
            <ac:picMk id="4" creationId="{1EA48A4B-C9D7-4963-9868-428C897BB362}"/>
          </ac:picMkLst>
        </pc:picChg>
      </pc:sldChg>
      <pc:sldChg chg="addSp modSp new">
        <pc:chgData name="Priyanki Das" userId="54ad538fe216c651" providerId="Windows Live" clId="Web-{7EBDFA71-EA0D-442D-A44B-55C19023CAFA}" dt="2020-03-19T20:55:41.834" v="111" actId="14100"/>
        <pc:sldMkLst>
          <pc:docMk/>
          <pc:sldMk cId="2235721957" sldId="262"/>
        </pc:sldMkLst>
        <pc:picChg chg="add mod">
          <ac:chgData name="Priyanki Das" userId="54ad538fe216c651" providerId="Windows Live" clId="Web-{7EBDFA71-EA0D-442D-A44B-55C19023CAFA}" dt="2020-03-19T20:55:41.834" v="111" actId="14100"/>
          <ac:picMkLst>
            <pc:docMk/>
            <pc:sldMk cId="2235721957" sldId="262"/>
            <ac:picMk id="4" creationId="{D579E6BA-1279-4EEB-A538-784C9D38CE88}"/>
          </ac:picMkLst>
        </pc:picChg>
      </pc:sldChg>
      <pc:sldChg chg="addSp modSp new">
        <pc:chgData name="Priyanki Das" userId="54ad538fe216c651" providerId="Windows Live" clId="Web-{7EBDFA71-EA0D-442D-A44B-55C19023CAFA}" dt="2020-03-19T20:57:11.834" v="120" actId="14100"/>
        <pc:sldMkLst>
          <pc:docMk/>
          <pc:sldMk cId="3580617779" sldId="263"/>
        </pc:sldMkLst>
        <pc:picChg chg="add mod">
          <ac:chgData name="Priyanki Das" userId="54ad538fe216c651" providerId="Windows Live" clId="Web-{7EBDFA71-EA0D-442D-A44B-55C19023CAFA}" dt="2020-03-19T20:57:11.834" v="120" actId="14100"/>
          <ac:picMkLst>
            <pc:docMk/>
            <pc:sldMk cId="3580617779" sldId="263"/>
            <ac:picMk id="4" creationId="{F68700D5-579B-430D-A726-53E060F1D1B5}"/>
          </ac:picMkLst>
        </pc:picChg>
      </pc:sldChg>
      <pc:sldChg chg="addSp modSp new">
        <pc:chgData name="Priyanki Das" userId="54ad538fe216c651" providerId="Windows Live" clId="Web-{7EBDFA71-EA0D-442D-A44B-55C19023CAFA}" dt="2020-03-19T20:57:59.006" v="128" actId="14100"/>
        <pc:sldMkLst>
          <pc:docMk/>
          <pc:sldMk cId="4159885744" sldId="264"/>
        </pc:sldMkLst>
        <pc:picChg chg="add mod">
          <ac:chgData name="Priyanki Das" userId="54ad538fe216c651" providerId="Windows Live" clId="Web-{7EBDFA71-EA0D-442D-A44B-55C19023CAFA}" dt="2020-03-19T20:57:59.006" v="128" actId="14100"/>
          <ac:picMkLst>
            <pc:docMk/>
            <pc:sldMk cId="4159885744" sldId="264"/>
            <ac:picMk id="4" creationId="{44A61781-DFA3-4D46-AE77-81FFD839CBF5}"/>
          </ac:picMkLst>
        </pc:picChg>
      </pc:sldChg>
      <pc:sldChg chg="addSp modSp new">
        <pc:chgData name="Priyanki Das" userId="54ad538fe216c651" providerId="Windows Live" clId="Web-{7EBDFA71-EA0D-442D-A44B-55C19023CAFA}" dt="2020-03-19T20:58:52.178" v="136" actId="14100"/>
        <pc:sldMkLst>
          <pc:docMk/>
          <pc:sldMk cId="2911679886" sldId="265"/>
        </pc:sldMkLst>
        <pc:picChg chg="add mod">
          <ac:chgData name="Priyanki Das" userId="54ad538fe216c651" providerId="Windows Live" clId="Web-{7EBDFA71-EA0D-442D-A44B-55C19023CAFA}" dt="2020-03-19T20:58:52.178" v="136" actId="14100"/>
          <ac:picMkLst>
            <pc:docMk/>
            <pc:sldMk cId="2911679886" sldId="265"/>
            <ac:picMk id="4" creationId="{20A1926A-705E-4185-9EC4-42F9F583C6D7}"/>
          </ac:picMkLst>
        </pc:picChg>
      </pc:sldChg>
      <pc:sldChg chg="new">
        <pc:chgData name="Priyanki Das" userId="54ad538fe216c651" providerId="Windows Live" clId="Web-{7EBDFA71-EA0D-442D-A44B-55C19023CAFA}" dt="2020-03-19T20:59:52.866" v="137"/>
        <pc:sldMkLst>
          <pc:docMk/>
          <pc:sldMk cId="1609988332" sldId="266"/>
        </pc:sldMkLst>
      </pc:sldChg>
      <pc:sldMasterChg chg="del delSldLayout">
        <pc:chgData name="Priyanki Das" userId="54ad538fe216c651" providerId="Windows Live" clId="Web-{7EBDFA71-EA0D-442D-A44B-55C19023CAFA}" dt="2020-03-19T20:32:03.187" v="14"/>
        <pc:sldMasterMkLst>
          <pc:docMk/>
          <pc:sldMasterMk cId="2460954070" sldId="2147483660"/>
        </pc:sldMasterMkLst>
        <pc:sldLayoutChg chg="del">
          <pc:chgData name="Priyanki Das" userId="54ad538fe216c651" providerId="Windows Live" clId="Web-{7EBDFA71-EA0D-442D-A44B-55C19023CAFA}" dt="2020-03-19T20:32:03.187" v="14"/>
          <pc:sldLayoutMkLst>
            <pc:docMk/>
            <pc:sldMasterMk cId="2460954070" sldId="2147483660"/>
            <pc:sldLayoutMk cId="2385387890" sldId="2147483661"/>
          </pc:sldLayoutMkLst>
        </pc:sldLayoutChg>
        <pc:sldLayoutChg chg="del">
          <pc:chgData name="Priyanki Das" userId="54ad538fe216c651" providerId="Windows Live" clId="Web-{7EBDFA71-EA0D-442D-A44B-55C19023CAFA}" dt="2020-03-19T20:32:03.187" v="14"/>
          <pc:sldLayoutMkLst>
            <pc:docMk/>
            <pc:sldMasterMk cId="2460954070" sldId="2147483660"/>
            <pc:sldLayoutMk cId="949138452" sldId="2147483662"/>
          </pc:sldLayoutMkLst>
        </pc:sldLayoutChg>
        <pc:sldLayoutChg chg="del">
          <pc:chgData name="Priyanki Das" userId="54ad538fe216c651" providerId="Windows Live" clId="Web-{7EBDFA71-EA0D-442D-A44B-55C19023CAFA}" dt="2020-03-19T20:32:03.187" v="14"/>
          <pc:sldLayoutMkLst>
            <pc:docMk/>
            <pc:sldMasterMk cId="2460954070" sldId="2147483660"/>
            <pc:sldLayoutMk cId="2591524520" sldId="2147483663"/>
          </pc:sldLayoutMkLst>
        </pc:sldLayoutChg>
        <pc:sldLayoutChg chg="del">
          <pc:chgData name="Priyanki Das" userId="54ad538fe216c651" providerId="Windows Live" clId="Web-{7EBDFA71-EA0D-442D-A44B-55C19023CAFA}" dt="2020-03-19T20:32:03.187" v="14"/>
          <pc:sldLayoutMkLst>
            <pc:docMk/>
            <pc:sldMasterMk cId="2460954070" sldId="2147483660"/>
            <pc:sldLayoutMk cId="1203092039" sldId="2147483664"/>
          </pc:sldLayoutMkLst>
        </pc:sldLayoutChg>
        <pc:sldLayoutChg chg="del">
          <pc:chgData name="Priyanki Das" userId="54ad538fe216c651" providerId="Windows Live" clId="Web-{7EBDFA71-EA0D-442D-A44B-55C19023CAFA}" dt="2020-03-19T20:32:03.187" v="14"/>
          <pc:sldLayoutMkLst>
            <pc:docMk/>
            <pc:sldMasterMk cId="2460954070" sldId="2147483660"/>
            <pc:sldLayoutMk cId="3733172339" sldId="2147483665"/>
          </pc:sldLayoutMkLst>
        </pc:sldLayoutChg>
        <pc:sldLayoutChg chg="del">
          <pc:chgData name="Priyanki Das" userId="54ad538fe216c651" providerId="Windows Live" clId="Web-{7EBDFA71-EA0D-442D-A44B-55C19023CAFA}" dt="2020-03-19T20:32:03.187" v="14"/>
          <pc:sldLayoutMkLst>
            <pc:docMk/>
            <pc:sldMasterMk cId="2460954070" sldId="2147483660"/>
            <pc:sldLayoutMk cId="3210312558" sldId="2147483666"/>
          </pc:sldLayoutMkLst>
        </pc:sldLayoutChg>
        <pc:sldLayoutChg chg="del">
          <pc:chgData name="Priyanki Das" userId="54ad538fe216c651" providerId="Windows Live" clId="Web-{7EBDFA71-EA0D-442D-A44B-55C19023CAFA}" dt="2020-03-19T20:32:03.187" v="14"/>
          <pc:sldLayoutMkLst>
            <pc:docMk/>
            <pc:sldMasterMk cId="2460954070" sldId="2147483660"/>
            <pc:sldLayoutMk cId="3146388984" sldId="2147483667"/>
          </pc:sldLayoutMkLst>
        </pc:sldLayoutChg>
        <pc:sldLayoutChg chg="del">
          <pc:chgData name="Priyanki Das" userId="54ad538fe216c651" providerId="Windows Live" clId="Web-{7EBDFA71-EA0D-442D-A44B-55C19023CAFA}" dt="2020-03-19T20:32:03.187" v="14"/>
          <pc:sldLayoutMkLst>
            <pc:docMk/>
            <pc:sldMasterMk cId="2460954070" sldId="2147483660"/>
            <pc:sldLayoutMk cId="3171841454" sldId="2147483668"/>
          </pc:sldLayoutMkLst>
        </pc:sldLayoutChg>
        <pc:sldLayoutChg chg="del">
          <pc:chgData name="Priyanki Das" userId="54ad538fe216c651" providerId="Windows Live" clId="Web-{7EBDFA71-EA0D-442D-A44B-55C19023CAFA}" dt="2020-03-19T20:32:03.187" v="14"/>
          <pc:sldLayoutMkLst>
            <pc:docMk/>
            <pc:sldMasterMk cId="2460954070" sldId="2147483660"/>
            <pc:sldLayoutMk cId="1718958274" sldId="2147483669"/>
          </pc:sldLayoutMkLst>
        </pc:sldLayoutChg>
        <pc:sldLayoutChg chg="del">
          <pc:chgData name="Priyanki Das" userId="54ad538fe216c651" providerId="Windows Live" clId="Web-{7EBDFA71-EA0D-442D-A44B-55C19023CAFA}" dt="2020-03-19T20:32:03.187" v="14"/>
          <pc:sldLayoutMkLst>
            <pc:docMk/>
            <pc:sldMasterMk cId="2460954070" sldId="2147483660"/>
            <pc:sldLayoutMk cId="2202905451" sldId="2147483670"/>
          </pc:sldLayoutMkLst>
        </pc:sldLayoutChg>
        <pc:sldLayoutChg chg="del">
          <pc:chgData name="Priyanki Das" userId="54ad538fe216c651" providerId="Windows Live" clId="Web-{7EBDFA71-EA0D-442D-A44B-55C19023CAFA}" dt="2020-03-19T20:32:03.187" v="14"/>
          <pc:sldLayoutMkLst>
            <pc:docMk/>
            <pc:sldMasterMk cId="2460954070" sldId="2147483660"/>
            <pc:sldLayoutMk cId="3479445657" sldId="2147483671"/>
          </pc:sldLayoutMkLst>
        </pc:sldLayoutChg>
      </pc:sldMasterChg>
      <pc:sldMasterChg chg="add replId addSldLayout">
        <pc:chgData name="Priyanki Das" userId="54ad538fe216c651" providerId="Windows Live" clId="Web-{7EBDFA71-EA0D-442D-A44B-55C19023CAFA}" dt="2020-03-19T20:32:03.187" v="14"/>
        <pc:sldMasterMkLst>
          <pc:docMk/>
          <pc:sldMasterMk cId="325163387" sldId="2147483672"/>
        </pc:sldMasterMkLst>
        <pc:sldLayoutChg chg="add">
          <pc:chgData name="Priyanki Das" userId="54ad538fe216c651" providerId="Windows Live" clId="Web-{7EBDFA71-EA0D-442D-A44B-55C19023CAFA}" dt="2020-03-19T20:32:03.187" v="14"/>
          <pc:sldLayoutMkLst>
            <pc:docMk/>
            <pc:sldMasterMk cId="325163387" sldId="2147483672"/>
            <pc:sldLayoutMk cId="2303325568" sldId="2147483673"/>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3650004922" sldId="2147483674"/>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3343818894" sldId="2147483675"/>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273481595" sldId="2147483676"/>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3587446683" sldId="2147483677"/>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293705255" sldId="2147483678"/>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1116287460" sldId="2147483679"/>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3906155220" sldId="2147483680"/>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2160575130" sldId="2147483681"/>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807640261" sldId="2147483682"/>
          </pc:sldLayoutMkLst>
        </pc:sldLayoutChg>
        <pc:sldLayoutChg chg="add replId">
          <pc:chgData name="Priyanki Das" userId="54ad538fe216c651" providerId="Windows Live" clId="Web-{7EBDFA71-EA0D-442D-A44B-55C19023CAFA}" dt="2020-03-19T20:32:03.187" v="14"/>
          <pc:sldLayoutMkLst>
            <pc:docMk/>
            <pc:sldMasterMk cId="325163387" sldId="2147483672"/>
            <pc:sldLayoutMk cId="2630919000" sldId="2147483683"/>
          </pc:sldLayoutMkLst>
        </pc:sldLayoutChg>
      </pc:sldMasterChg>
    </pc:docChg>
  </pc:docChgLst>
  <pc:docChgLst>
    <pc:chgData name="Priyanki Das" userId="54ad538fe216c651" providerId="Windows Live" clId="Web-{E9BC4ADA-2B31-45BD-84FE-4FF4D2172553}"/>
    <pc:docChg chg="addSld modSld">
      <pc:chgData name="Priyanki Das" userId="54ad538fe216c651" providerId="Windows Live" clId="Web-{E9BC4ADA-2B31-45BD-84FE-4FF4D2172553}" dt="2020-03-20T16:56:15.540" v="661" actId="20577"/>
      <pc:docMkLst>
        <pc:docMk/>
      </pc:docMkLst>
      <pc:sldChg chg="modSp">
        <pc:chgData name="Priyanki Das" userId="54ad538fe216c651" providerId="Windows Live" clId="Web-{E9BC4ADA-2B31-45BD-84FE-4FF4D2172553}" dt="2020-03-20T16:42:57.833" v="239" actId="20577"/>
        <pc:sldMkLst>
          <pc:docMk/>
          <pc:sldMk cId="1334892100" sldId="257"/>
        </pc:sldMkLst>
        <pc:spChg chg="mod">
          <ac:chgData name="Priyanki Das" userId="54ad538fe216c651" providerId="Windows Live" clId="Web-{E9BC4ADA-2B31-45BD-84FE-4FF4D2172553}" dt="2020-03-20T16:42:57.833" v="239" actId="20577"/>
          <ac:spMkLst>
            <pc:docMk/>
            <pc:sldMk cId="1334892100" sldId="257"/>
            <ac:spMk id="3" creationId="{65BB0433-8CE0-4ED7-A061-4228CB676A2B}"/>
          </ac:spMkLst>
        </pc:spChg>
        <pc:picChg chg="mod">
          <ac:chgData name="Priyanki Das" userId="54ad538fe216c651" providerId="Windows Live" clId="Web-{E9BC4ADA-2B31-45BD-84FE-4FF4D2172553}" dt="2020-03-20T16:32:25.689" v="50" actId="14100"/>
          <ac:picMkLst>
            <pc:docMk/>
            <pc:sldMk cId="1334892100" sldId="257"/>
            <ac:picMk id="4" creationId="{A818915C-B4CB-4B14-B38F-956D89DF2CDE}"/>
          </ac:picMkLst>
        </pc:picChg>
      </pc:sldChg>
      <pc:sldChg chg="modSp">
        <pc:chgData name="Priyanki Das" userId="54ad538fe216c651" providerId="Windows Live" clId="Web-{E9BC4ADA-2B31-45BD-84FE-4FF4D2172553}" dt="2020-03-20T16:44:45.725" v="388" actId="20577"/>
        <pc:sldMkLst>
          <pc:docMk/>
          <pc:sldMk cId="520479431" sldId="258"/>
        </pc:sldMkLst>
        <pc:spChg chg="mod">
          <ac:chgData name="Priyanki Das" userId="54ad538fe216c651" providerId="Windows Live" clId="Web-{E9BC4ADA-2B31-45BD-84FE-4FF4D2172553}" dt="2020-03-20T16:44:45.725" v="388" actId="20577"/>
          <ac:spMkLst>
            <pc:docMk/>
            <pc:sldMk cId="520479431" sldId="258"/>
            <ac:spMk id="3" creationId="{A707EB23-51C1-45BE-8096-E806A9316BF6}"/>
          </ac:spMkLst>
        </pc:spChg>
      </pc:sldChg>
      <pc:sldChg chg="modSp">
        <pc:chgData name="Priyanki Das" userId="54ad538fe216c651" providerId="Windows Live" clId="Web-{E9BC4ADA-2B31-45BD-84FE-4FF4D2172553}" dt="2020-03-20T16:47:44.428" v="499" actId="20577"/>
        <pc:sldMkLst>
          <pc:docMk/>
          <pc:sldMk cId="1936499846" sldId="259"/>
        </pc:sldMkLst>
        <pc:spChg chg="mod">
          <ac:chgData name="Priyanki Das" userId="54ad538fe216c651" providerId="Windows Live" clId="Web-{E9BC4ADA-2B31-45BD-84FE-4FF4D2172553}" dt="2020-03-20T16:47:44.428" v="499" actId="20577"/>
          <ac:spMkLst>
            <pc:docMk/>
            <pc:sldMk cId="1936499846" sldId="259"/>
            <ac:spMk id="3" creationId="{4DC046F4-3E3A-44E8-9E79-ED2F02A5DB4F}"/>
          </ac:spMkLst>
        </pc:spChg>
      </pc:sldChg>
      <pc:sldChg chg="modSp">
        <pc:chgData name="Priyanki Das" userId="54ad538fe216c651" providerId="Windows Live" clId="Web-{E9BC4ADA-2B31-45BD-84FE-4FF4D2172553}" dt="2020-03-20T16:56:15.540" v="660" actId="20577"/>
        <pc:sldMkLst>
          <pc:docMk/>
          <pc:sldMk cId="2406785166" sldId="260"/>
        </pc:sldMkLst>
        <pc:spChg chg="mod">
          <ac:chgData name="Priyanki Das" userId="54ad538fe216c651" providerId="Windows Live" clId="Web-{E9BC4ADA-2B31-45BD-84FE-4FF4D2172553}" dt="2020-03-20T16:56:15.540" v="660" actId="20577"/>
          <ac:spMkLst>
            <pc:docMk/>
            <pc:sldMk cId="2406785166" sldId="260"/>
            <ac:spMk id="3" creationId="{B93C9565-E73B-4023-98F8-29A581649CEC}"/>
          </ac:spMkLst>
        </pc:spChg>
      </pc:sldChg>
      <pc:sldChg chg="addSp modSp">
        <pc:chgData name="Priyanki Das" userId="54ad538fe216c651" providerId="Windows Live" clId="Web-{E9BC4ADA-2B31-45BD-84FE-4FF4D2172553}" dt="2020-03-20T16:22:05.045" v="11" actId="14100"/>
        <pc:sldMkLst>
          <pc:docMk/>
          <pc:sldMk cId="1609988332" sldId="266"/>
        </pc:sldMkLst>
        <pc:picChg chg="add mod">
          <ac:chgData name="Priyanki Das" userId="54ad538fe216c651" providerId="Windows Live" clId="Web-{E9BC4ADA-2B31-45BD-84FE-4FF4D2172553}" dt="2020-03-20T16:22:05.045" v="11" actId="14100"/>
          <ac:picMkLst>
            <pc:docMk/>
            <pc:sldMk cId="1609988332" sldId="266"/>
            <ac:picMk id="4" creationId="{DCD02C7F-3A4A-4339-B2A2-6C07C868DF5B}"/>
          </ac:picMkLst>
        </pc:picChg>
      </pc:sldChg>
      <pc:sldChg chg="addSp modSp new">
        <pc:chgData name="Priyanki Das" userId="54ad538fe216c651" providerId="Windows Live" clId="Web-{E9BC4ADA-2B31-45BD-84FE-4FF4D2172553}" dt="2020-03-20T16:25:56.703" v="19" actId="14100"/>
        <pc:sldMkLst>
          <pc:docMk/>
          <pc:sldMk cId="3773472119" sldId="267"/>
        </pc:sldMkLst>
        <pc:picChg chg="add mod">
          <ac:chgData name="Priyanki Das" userId="54ad538fe216c651" providerId="Windows Live" clId="Web-{E9BC4ADA-2B31-45BD-84FE-4FF4D2172553}" dt="2020-03-20T16:25:56.703" v="19" actId="14100"/>
          <ac:picMkLst>
            <pc:docMk/>
            <pc:sldMk cId="3773472119" sldId="267"/>
            <ac:picMk id="4" creationId="{B8706BD6-2123-4EA7-A0BD-6902E77E48D6}"/>
          </ac:picMkLst>
        </pc:picChg>
      </pc:sldChg>
      <pc:sldChg chg="addSp modSp new">
        <pc:chgData name="Priyanki Das" userId="54ad538fe216c651" providerId="Windows Live" clId="Web-{E9BC4ADA-2B31-45BD-84FE-4FF4D2172553}" dt="2020-03-20T16:27:54" v="33" actId="14100"/>
        <pc:sldMkLst>
          <pc:docMk/>
          <pc:sldMk cId="2483027325" sldId="268"/>
        </pc:sldMkLst>
        <pc:picChg chg="add mod">
          <ac:chgData name="Priyanki Das" userId="54ad538fe216c651" providerId="Windows Live" clId="Web-{E9BC4ADA-2B31-45BD-84FE-4FF4D2172553}" dt="2020-03-20T16:27:54" v="33" actId="14100"/>
          <ac:picMkLst>
            <pc:docMk/>
            <pc:sldMk cId="2483027325" sldId="268"/>
            <ac:picMk id="4" creationId="{EEB32341-EE9A-4225-AD59-E1F7C1578493}"/>
          </ac:picMkLst>
        </pc:picChg>
      </pc:sldChg>
      <pc:sldChg chg="addSp delSp modSp new mod setBg">
        <pc:chgData name="Priyanki Das" userId="54ad538fe216c651" providerId="Windows Live" clId="Web-{E9BC4ADA-2B31-45BD-84FE-4FF4D2172553}" dt="2020-03-20T16:30:37.017" v="46"/>
        <pc:sldMkLst>
          <pc:docMk/>
          <pc:sldMk cId="2367863542" sldId="269"/>
        </pc:sldMkLst>
        <pc:spChg chg="mod">
          <ac:chgData name="Priyanki Das" userId="54ad538fe216c651" providerId="Windows Live" clId="Web-{E9BC4ADA-2B31-45BD-84FE-4FF4D2172553}" dt="2020-03-20T16:30:37.017" v="46"/>
          <ac:spMkLst>
            <pc:docMk/>
            <pc:sldMk cId="2367863542" sldId="269"/>
            <ac:spMk id="2" creationId="{10C61CC0-7284-4CE8-AF77-18898EC451A2}"/>
          </ac:spMkLst>
        </pc:spChg>
        <pc:spChg chg="mod">
          <ac:chgData name="Priyanki Das" userId="54ad538fe216c651" providerId="Windows Live" clId="Web-{E9BC4ADA-2B31-45BD-84FE-4FF4D2172553}" dt="2020-03-20T16:30:37.017" v="46"/>
          <ac:spMkLst>
            <pc:docMk/>
            <pc:sldMk cId="2367863542" sldId="269"/>
            <ac:spMk id="3" creationId="{1857A661-6D67-48A1-9F22-96D8AF2C4A2F}"/>
          </ac:spMkLst>
        </pc:spChg>
        <pc:spChg chg="add del">
          <ac:chgData name="Priyanki Das" userId="54ad538fe216c651" providerId="Windows Live" clId="Web-{E9BC4ADA-2B31-45BD-84FE-4FF4D2172553}" dt="2020-03-20T16:30:37.017" v="46"/>
          <ac:spMkLst>
            <pc:docMk/>
            <pc:sldMk cId="2367863542" sldId="269"/>
            <ac:spMk id="9" creationId="{8D06CE56-3881-4ADA-8CEF-D18B02C242A3}"/>
          </ac:spMkLst>
        </pc:spChg>
        <pc:spChg chg="add del">
          <ac:chgData name="Priyanki Das" userId="54ad538fe216c651" providerId="Windows Live" clId="Web-{E9BC4ADA-2B31-45BD-84FE-4FF4D2172553}" dt="2020-03-20T16:30:37.017" v="46"/>
          <ac:spMkLst>
            <pc:docMk/>
            <pc:sldMk cId="2367863542" sldId="269"/>
            <ac:spMk id="11" creationId="{79F3C543-62EC-4433-9C93-A2CD8764E9B4}"/>
          </ac:spMkLst>
        </pc:spChg>
        <pc:spChg chg="add del">
          <ac:chgData name="Priyanki Das" userId="54ad538fe216c651" providerId="Windows Live" clId="Web-{E9BC4ADA-2B31-45BD-84FE-4FF4D2172553}" dt="2020-03-20T16:30:37.017" v="46"/>
          <ac:spMkLst>
            <pc:docMk/>
            <pc:sldMk cId="2367863542" sldId="269"/>
            <ac:spMk id="13" creationId="{16F48AD3-C8B3-4F74-B546-F12937F7DD9F}"/>
          </ac:spMkLst>
        </pc:spChg>
        <pc:spChg chg="add del">
          <ac:chgData name="Priyanki Das" userId="54ad538fe216c651" providerId="Windows Live" clId="Web-{E9BC4ADA-2B31-45BD-84FE-4FF4D2172553}" dt="2020-03-20T16:30:37.017" v="46"/>
          <ac:spMkLst>
            <pc:docMk/>
            <pc:sldMk cId="2367863542" sldId="269"/>
            <ac:spMk id="15" creationId="{AF2F604E-43BE-4DC3-B983-E071523364F8}"/>
          </ac:spMkLst>
        </pc:spChg>
        <pc:spChg chg="add del">
          <ac:chgData name="Priyanki Das" userId="54ad538fe216c651" providerId="Windows Live" clId="Web-{E9BC4ADA-2B31-45BD-84FE-4FF4D2172553}" dt="2020-03-20T16:30:37.017" v="46"/>
          <ac:spMkLst>
            <pc:docMk/>
            <pc:sldMk cId="2367863542" sldId="269"/>
            <ac:spMk id="17" creationId="{08C9B587-E65E-4B52-B37C-ABEBB6E87928}"/>
          </ac:spMkLst>
        </pc:spChg>
        <pc:picChg chg="add mod">
          <ac:chgData name="Priyanki Das" userId="54ad538fe216c651" providerId="Windows Live" clId="Web-{E9BC4ADA-2B31-45BD-84FE-4FF4D2172553}" dt="2020-03-20T16:30:37.017" v="46"/>
          <ac:picMkLst>
            <pc:docMk/>
            <pc:sldMk cId="2367863542" sldId="269"/>
            <ac:picMk id="4" creationId="{A33990F7-386E-42AA-851F-32514B824892}"/>
          </ac:picMkLst>
        </pc:picChg>
      </pc:sldChg>
    </pc:docChg>
  </pc:docChgLst>
  <pc:docChgLst>
    <pc:chgData name="Priyanki Das" userId="54ad538fe216c651" providerId="Windows Live" clId="Web-{94847F9B-2D4D-4765-B4A3-72714F73F010}"/>
    <pc:docChg chg="modSld">
      <pc:chgData name="Priyanki Das" userId="54ad538fe216c651" providerId="Windows Live" clId="Web-{94847F9B-2D4D-4765-B4A3-72714F73F010}" dt="2020-03-21T15:15:20.709" v="16" actId="20577"/>
      <pc:docMkLst>
        <pc:docMk/>
      </pc:docMkLst>
      <pc:sldChg chg="modSp">
        <pc:chgData name="Priyanki Das" userId="54ad538fe216c651" providerId="Windows Live" clId="Web-{94847F9B-2D4D-4765-B4A3-72714F73F010}" dt="2020-03-21T15:13:13.427" v="0" actId="20577"/>
        <pc:sldMkLst>
          <pc:docMk/>
          <pc:sldMk cId="2406785166" sldId="260"/>
        </pc:sldMkLst>
        <pc:spChg chg="mod">
          <ac:chgData name="Priyanki Das" userId="54ad538fe216c651" providerId="Windows Live" clId="Web-{94847F9B-2D4D-4765-B4A3-72714F73F010}" dt="2020-03-21T15:13:13.427" v="0" actId="20577"/>
          <ac:spMkLst>
            <pc:docMk/>
            <pc:sldMk cId="2406785166" sldId="260"/>
            <ac:spMk id="3" creationId="{B93C9565-E73B-4023-98F8-29A581649CEC}"/>
          </ac:spMkLst>
        </pc:spChg>
      </pc:sldChg>
      <pc:sldChg chg="modSp">
        <pc:chgData name="Priyanki Das" userId="54ad538fe216c651" providerId="Windows Live" clId="Web-{94847F9B-2D4D-4765-B4A3-72714F73F010}" dt="2020-03-21T15:13:33.349" v="3" actId="20577"/>
        <pc:sldMkLst>
          <pc:docMk/>
          <pc:sldMk cId="1349074337" sldId="261"/>
        </pc:sldMkLst>
        <pc:spChg chg="mod">
          <ac:chgData name="Priyanki Das" userId="54ad538fe216c651" providerId="Windows Live" clId="Web-{94847F9B-2D4D-4765-B4A3-72714F73F010}" dt="2020-03-21T15:13:33.349" v="3" actId="20577"/>
          <ac:spMkLst>
            <pc:docMk/>
            <pc:sldMk cId="1349074337" sldId="261"/>
            <ac:spMk id="3" creationId="{16573D3F-2B88-4505-9866-D925F71D3CF6}"/>
          </ac:spMkLst>
        </pc:spChg>
      </pc:sldChg>
      <pc:sldChg chg="modSp">
        <pc:chgData name="Priyanki Das" userId="54ad538fe216c651" providerId="Windows Live" clId="Web-{94847F9B-2D4D-4765-B4A3-72714F73F010}" dt="2020-03-21T15:13:50.005" v="6" actId="20577"/>
        <pc:sldMkLst>
          <pc:docMk/>
          <pc:sldMk cId="2235721957" sldId="262"/>
        </pc:sldMkLst>
        <pc:spChg chg="mod">
          <ac:chgData name="Priyanki Das" userId="54ad538fe216c651" providerId="Windows Live" clId="Web-{94847F9B-2D4D-4765-B4A3-72714F73F010}" dt="2020-03-21T15:13:50.005" v="6" actId="20577"/>
          <ac:spMkLst>
            <pc:docMk/>
            <pc:sldMk cId="2235721957" sldId="262"/>
            <ac:spMk id="3" creationId="{196F3751-6E3E-459F-887E-8CDC5BBB5899}"/>
          </ac:spMkLst>
        </pc:spChg>
      </pc:sldChg>
      <pc:sldChg chg="modSp">
        <pc:chgData name="Priyanki Das" userId="54ad538fe216c651" providerId="Windows Live" clId="Web-{94847F9B-2D4D-4765-B4A3-72714F73F010}" dt="2020-03-21T15:14:03.818" v="9" actId="20577"/>
        <pc:sldMkLst>
          <pc:docMk/>
          <pc:sldMk cId="3580617779" sldId="263"/>
        </pc:sldMkLst>
        <pc:spChg chg="mod">
          <ac:chgData name="Priyanki Das" userId="54ad538fe216c651" providerId="Windows Live" clId="Web-{94847F9B-2D4D-4765-B4A3-72714F73F010}" dt="2020-03-21T15:14:03.818" v="9" actId="20577"/>
          <ac:spMkLst>
            <pc:docMk/>
            <pc:sldMk cId="3580617779" sldId="263"/>
            <ac:spMk id="3" creationId="{D6ECDB19-E932-4A4D-A17A-EED39214778D}"/>
          </ac:spMkLst>
        </pc:spChg>
      </pc:sldChg>
      <pc:sldChg chg="modSp">
        <pc:chgData name="Priyanki Das" userId="54ad538fe216c651" providerId="Windows Live" clId="Web-{94847F9B-2D4D-4765-B4A3-72714F73F010}" dt="2020-03-21T15:14:30.505" v="12" actId="20577"/>
        <pc:sldMkLst>
          <pc:docMk/>
          <pc:sldMk cId="4159885744" sldId="264"/>
        </pc:sldMkLst>
        <pc:spChg chg="mod">
          <ac:chgData name="Priyanki Das" userId="54ad538fe216c651" providerId="Windows Live" clId="Web-{94847F9B-2D4D-4765-B4A3-72714F73F010}" dt="2020-03-21T15:14:30.505" v="12" actId="20577"/>
          <ac:spMkLst>
            <pc:docMk/>
            <pc:sldMk cId="4159885744" sldId="264"/>
            <ac:spMk id="3" creationId="{952BC1C7-ADA6-4475-A671-8BDD4F6B71D3}"/>
          </ac:spMkLst>
        </pc:spChg>
      </pc:sldChg>
      <pc:sldChg chg="modSp">
        <pc:chgData name="Priyanki Das" userId="54ad538fe216c651" providerId="Windows Live" clId="Web-{94847F9B-2D4D-4765-B4A3-72714F73F010}" dt="2020-03-21T15:14:52.490" v="14" actId="20577"/>
        <pc:sldMkLst>
          <pc:docMk/>
          <pc:sldMk cId="2911679886" sldId="265"/>
        </pc:sldMkLst>
        <pc:spChg chg="mod">
          <ac:chgData name="Priyanki Das" userId="54ad538fe216c651" providerId="Windows Live" clId="Web-{94847F9B-2D4D-4765-B4A3-72714F73F010}" dt="2020-03-21T15:14:52.490" v="14" actId="20577"/>
          <ac:spMkLst>
            <pc:docMk/>
            <pc:sldMk cId="2911679886" sldId="265"/>
            <ac:spMk id="3" creationId="{73FBE96C-9FCE-4A65-A6B4-8B8ADBD51E9F}"/>
          </ac:spMkLst>
        </pc:spChg>
      </pc:sldChg>
      <pc:sldChg chg="modSp">
        <pc:chgData name="Priyanki Das" userId="54ad538fe216c651" providerId="Windows Live" clId="Web-{94847F9B-2D4D-4765-B4A3-72714F73F010}" dt="2020-03-21T15:15:20.709" v="16" actId="20577"/>
        <pc:sldMkLst>
          <pc:docMk/>
          <pc:sldMk cId="3773472119" sldId="267"/>
        </pc:sldMkLst>
        <pc:spChg chg="mod">
          <ac:chgData name="Priyanki Das" userId="54ad538fe216c651" providerId="Windows Live" clId="Web-{94847F9B-2D4D-4765-B4A3-72714F73F010}" dt="2020-03-21T15:15:20.709" v="16" actId="20577"/>
          <ac:spMkLst>
            <pc:docMk/>
            <pc:sldMk cId="3773472119" sldId="267"/>
            <ac:spMk id="3" creationId="{7FDE733C-40FC-4C04-B470-DD558AE61115}"/>
          </ac:spMkLst>
        </pc:spChg>
      </pc:sldChg>
    </pc:docChg>
  </pc:docChgLst>
  <pc:docChgLst>
    <pc:chgData name="Priyanki Das" userId="54ad538fe216c651" providerId="Windows Live" clId="Web-{A11CFC09-5C1A-41D5-8641-06B7632489E6}"/>
    <pc:docChg chg="addSld modSld">
      <pc:chgData name="Priyanki Das" userId="54ad538fe216c651" providerId="Windows Live" clId="Web-{A11CFC09-5C1A-41D5-8641-06B7632489E6}" dt="2020-03-20T19:43:44.654" v="819" actId="20577"/>
      <pc:docMkLst>
        <pc:docMk/>
      </pc:docMkLst>
      <pc:sldChg chg="modSp">
        <pc:chgData name="Priyanki Das" userId="54ad538fe216c651" providerId="Windows Live" clId="Web-{A11CFC09-5C1A-41D5-8641-06B7632489E6}" dt="2020-03-20T19:27:46.207" v="362" actId="20577"/>
        <pc:sldMkLst>
          <pc:docMk/>
          <pc:sldMk cId="1334892100" sldId="257"/>
        </pc:sldMkLst>
        <pc:spChg chg="mod">
          <ac:chgData name="Priyanki Das" userId="54ad538fe216c651" providerId="Windows Live" clId="Web-{A11CFC09-5C1A-41D5-8641-06B7632489E6}" dt="2020-03-20T19:27:46.207" v="362" actId="20577"/>
          <ac:spMkLst>
            <pc:docMk/>
            <pc:sldMk cId="1334892100" sldId="257"/>
            <ac:spMk id="3" creationId="{65BB0433-8CE0-4ED7-A061-4228CB676A2B}"/>
          </ac:spMkLst>
        </pc:spChg>
      </pc:sldChg>
      <pc:sldChg chg="modSp">
        <pc:chgData name="Priyanki Das" userId="54ad538fe216c651" providerId="Windows Live" clId="Web-{A11CFC09-5C1A-41D5-8641-06B7632489E6}" dt="2020-03-20T19:29:01.755" v="395" actId="20577"/>
        <pc:sldMkLst>
          <pc:docMk/>
          <pc:sldMk cId="520479431" sldId="258"/>
        </pc:sldMkLst>
        <pc:spChg chg="mod">
          <ac:chgData name="Priyanki Das" userId="54ad538fe216c651" providerId="Windows Live" clId="Web-{A11CFC09-5C1A-41D5-8641-06B7632489E6}" dt="2020-03-20T19:29:01.755" v="395" actId="20577"/>
          <ac:spMkLst>
            <pc:docMk/>
            <pc:sldMk cId="520479431" sldId="258"/>
            <ac:spMk id="3" creationId="{A707EB23-51C1-45BE-8096-E806A9316BF6}"/>
          </ac:spMkLst>
        </pc:spChg>
      </pc:sldChg>
      <pc:sldChg chg="modSp">
        <pc:chgData name="Priyanki Das" userId="54ad538fe216c651" providerId="Windows Live" clId="Web-{A11CFC09-5C1A-41D5-8641-06B7632489E6}" dt="2020-03-20T19:29:31.021" v="411" actId="20577"/>
        <pc:sldMkLst>
          <pc:docMk/>
          <pc:sldMk cId="1936499846" sldId="259"/>
        </pc:sldMkLst>
        <pc:spChg chg="mod">
          <ac:chgData name="Priyanki Das" userId="54ad538fe216c651" providerId="Windows Live" clId="Web-{A11CFC09-5C1A-41D5-8641-06B7632489E6}" dt="2020-03-20T19:29:31.021" v="411" actId="20577"/>
          <ac:spMkLst>
            <pc:docMk/>
            <pc:sldMk cId="1936499846" sldId="259"/>
            <ac:spMk id="3" creationId="{4DC046F4-3E3A-44E8-9E79-ED2F02A5DB4F}"/>
          </ac:spMkLst>
        </pc:spChg>
      </pc:sldChg>
      <pc:sldChg chg="modSp">
        <pc:chgData name="Priyanki Das" userId="54ad538fe216c651" providerId="Windows Live" clId="Web-{A11CFC09-5C1A-41D5-8641-06B7632489E6}" dt="2020-03-20T19:31:16.022" v="423" actId="20577"/>
        <pc:sldMkLst>
          <pc:docMk/>
          <pc:sldMk cId="2406785166" sldId="260"/>
        </pc:sldMkLst>
        <pc:spChg chg="mod">
          <ac:chgData name="Priyanki Das" userId="54ad538fe216c651" providerId="Windows Live" clId="Web-{A11CFC09-5C1A-41D5-8641-06B7632489E6}" dt="2020-03-20T19:31:16.022" v="423" actId="20577"/>
          <ac:spMkLst>
            <pc:docMk/>
            <pc:sldMk cId="2406785166" sldId="260"/>
            <ac:spMk id="3" creationId="{B93C9565-E73B-4023-98F8-29A581649CEC}"/>
          </ac:spMkLst>
        </pc:spChg>
      </pc:sldChg>
      <pc:sldChg chg="modSp">
        <pc:chgData name="Priyanki Das" userId="54ad538fe216c651" providerId="Windows Live" clId="Web-{A11CFC09-5C1A-41D5-8641-06B7632489E6}" dt="2020-03-20T19:31:47.006" v="444" actId="20577"/>
        <pc:sldMkLst>
          <pc:docMk/>
          <pc:sldMk cId="1349074337" sldId="261"/>
        </pc:sldMkLst>
        <pc:spChg chg="mod">
          <ac:chgData name="Priyanki Das" userId="54ad538fe216c651" providerId="Windows Live" clId="Web-{A11CFC09-5C1A-41D5-8641-06B7632489E6}" dt="2020-03-20T19:31:47.006" v="444" actId="20577"/>
          <ac:spMkLst>
            <pc:docMk/>
            <pc:sldMk cId="1349074337" sldId="261"/>
            <ac:spMk id="3" creationId="{16573D3F-2B88-4505-9866-D925F71D3CF6}"/>
          </ac:spMkLst>
        </pc:spChg>
      </pc:sldChg>
      <pc:sldChg chg="modSp">
        <pc:chgData name="Priyanki Das" userId="54ad538fe216c651" providerId="Windows Live" clId="Web-{A11CFC09-5C1A-41D5-8641-06B7632489E6}" dt="2020-03-20T19:32:11.413" v="467" actId="20577"/>
        <pc:sldMkLst>
          <pc:docMk/>
          <pc:sldMk cId="2235721957" sldId="262"/>
        </pc:sldMkLst>
        <pc:spChg chg="mod">
          <ac:chgData name="Priyanki Das" userId="54ad538fe216c651" providerId="Windows Live" clId="Web-{A11CFC09-5C1A-41D5-8641-06B7632489E6}" dt="2020-03-20T19:32:11.413" v="467" actId="20577"/>
          <ac:spMkLst>
            <pc:docMk/>
            <pc:sldMk cId="2235721957" sldId="262"/>
            <ac:spMk id="3" creationId="{196F3751-6E3E-459F-887E-8CDC5BBB5899}"/>
          </ac:spMkLst>
        </pc:spChg>
      </pc:sldChg>
      <pc:sldChg chg="modSp">
        <pc:chgData name="Priyanki Das" userId="54ad538fe216c651" providerId="Windows Live" clId="Web-{A11CFC09-5C1A-41D5-8641-06B7632489E6}" dt="2020-03-20T19:32:32.991" v="485" actId="20577"/>
        <pc:sldMkLst>
          <pc:docMk/>
          <pc:sldMk cId="3580617779" sldId="263"/>
        </pc:sldMkLst>
        <pc:spChg chg="mod">
          <ac:chgData name="Priyanki Das" userId="54ad538fe216c651" providerId="Windows Live" clId="Web-{A11CFC09-5C1A-41D5-8641-06B7632489E6}" dt="2020-03-20T19:32:32.991" v="485" actId="20577"/>
          <ac:spMkLst>
            <pc:docMk/>
            <pc:sldMk cId="3580617779" sldId="263"/>
            <ac:spMk id="3" creationId="{D6ECDB19-E932-4A4D-A17A-EED39214778D}"/>
          </ac:spMkLst>
        </pc:spChg>
      </pc:sldChg>
      <pc:sldChg chg="modSp">
        <pc:chgData name="Priyanki Das" userId="54ad538fe216c651" providerId="Windows Live" clId="Web-{A11CFC09-5C1A-41D5-8641-06B7632489E6}" dt="2020-03-20T19:33:01.413" v="494" actId="20577"/>
        <pc:sldMkLst>
          <pc:docMk/>
          <pc:sldMk cId="4159885744" sldId="264"/>
        </pc:sldMkLst>
        <pc:spChg chg="mod">
          <ac:chgData name="Priyanki Das" userId="54ad538fe216c651" providerId="Windows Live" clId="Web-{A11CFC09-5C1A-41D5-8641-06B7632489E6}" dt="2020-03-20T19:33:01.413" v="494" actId="20577"/>
          <ac:spMkLst>
            <pc:docMk/>
            <pc:sldMk cId="4159885744" sldId="264"/>
            <ac:spMk id="3" creationId="{952BC1C7-ADA6-4475-A671-8BDD4F6B71D3}"/>
          </ac:spMkLst>
        </pc:spChg>
      </pc:sldChg>
      <pc:sldChg chg="addSp modSp">
        <pc:chgData name="Priyanki Das" userId="54ad538fe216c651" providerId="Windows Live" clId="Web-{A11CFC09-5C1A-41D5-8641-06B7632489E6}" dt="2020-03-20T19:36:13.024" v="609" actId="20577"/>
        <pc:sldMkLst>
          <pc:docMk/>
          <pc:sldMk cId="1609988332" sldId="266"/>
        </pc:sldMkLst>
        <pc:spChg chg="mod">
          <ac:chgData name="Priyanki Das" userId="54ad538fe216c651" providerId="Windows Live" clId="Web-{A11CFC09-5C1A-41D5-8641-06B7632489E6}" dt="2020-03-20T19:16:40.810" v="292" actId="14100"/>
          <ac:spMkLst>
            <pc:docMk/>
            <pc:sldMk cId="1609988332" sldId="266"/>
            <ac:spMk id="2" creationId="{EA9D79E4-0294-4E7D-AFB5-FAC49780777A}"/>
          </ac:spMkLst>
        </pc:spChg>
        <pc:spChg chg="mod">
          <ac:chgData name="Priyanki Das" userId="54ad538fe216c651" providerId="Windows Live" clId="Web-{A11CFC09-5C1A-41D5-8641-06B7632489E6}" dt="2020-03-20T19:36:13.024" v="609" actId="20577"/>
          <ac:spMkLst>
            <pc:docMk/>
            <pc:sldMk cId="1609988332" sldId="266"/>
            <ac:spMk id="3" creationId="{D18D0E38-D5D9-4B85-80D2-475DFE9C7073}"/>
          </ac:spMkLst>
        </pc:spChg>
        <pc:spChg chg="add mod">
          <ac:chgData name="Priyanki Das" userId="54ad538fe216c651" providerId="Windows Live" clId="Web-{A11CFC09-5C1A-41D5-8641-06B7632489E6}" dt="2020-03-20T19:16:16.435" v="291" actId="1076"/>
          <ac:spMkLst>
            <pc:docMk/>
            <pc:sldMk cId="1609988332" sldId="266"/>
            <ac:spMk id="5" creationId="{373A1E5A-72D0-4E96-8D5A-E8712D003185}"/>
          </ac:spMkLst>
        </pc:spChg>
        <pc:picChg chg="mod">
          <ac:chgData name="Priyanki Das" userId="54ad538fe216c651" providerId="Windows Live" clId="Web-{A11CFC09-5C1A-41D5-8641-06B7632489E6}" dt="2020-03-20T19:16:52.544" v="294" actId="14100"/>
          <ac:picMkLst>
            <pc:docMk/>
            <pc:sldMk cId="1609988332" sldId="266"/>
            <ac:picMk id="4" creationId="{DCD02C7F-3A4A-4339-B2A2-6C07C868DF5B}"/>
          </ac:picMkLst>
        </pc:picChg>
      </pc:sldChg>
      <pc:sldChg chg="addSp modSp">
        <pc:chgData name="Priyanki Das" userId="54ad538fe216c651" providerId="Windows Live" clId="Web-{A11CFC09-5C1A-41D5-8641-06B7632489E6}" dt="2020-03-20T19:39:00.261" v="706" actId="14100"/>
        <pc:sldMkLst>
          <pc:docMk/>
          <pc:sldMk cId="3773472119" sldId="267"/>
        </pc:sldMkLst>
        <pc:spChg chg="mod">
          <ac:chgData name="Priyanki Das" userId="54ad538fe216c651" providerId="Windows Live" clId="Web-{A11CFC09-5C1A-41D5-8641-06B7632489E6}" dt="2020-03-20T19:36:36.712" v="612" actId="14100"/>
          <ac:spMkLst>
            <pc:docMk/>
            <pc:sldMk cId="3773472119" sldId="267"/>
            <ac:spMk id="2" creationId="{26FF612E-B9C3-48BF-AA1D-EFAB63343232}"/>
          </ac:spMkLst>
        </pc:spChg>
        <pc:spChg chg="add mod">
          <ac:chgData name="Priyanki Das" userId="54ad538fe216c651" providerId="Windows Live" clId="Web-{A11CFC09-5C1A-41D5-8641-06B7632489E6}" dt="2020-03-20T19:39:00.261" v="706" actId="14100"/>
          <ac:spMkLst>
            <pc:docMk/>
            <pc:sldMk cId="3773472119" sldId="267"/>
            <ac:spMk id="5" creationId="{C10ABC27-33D1-4256-9A2D-21DD8FCF2725}"/>
          </ac:spMkLst>
        </pc:spChg>
        <pc:picChg chg="mod">
          <ac:chgData name="Priyanki Das" userId="54ad538fe216c651" providerId="Windows Live" clId="Web-{A11CFC09-5C1A-41D5-8641-06B7632489E6}" dt="2020-03-20T19:36:46.244" v="615" actId="14100"/>
          <ac:picMkLst>
            <pc:docMk/>
            <pc:sldMk cId="3773472119" sldId="267"/>
            <ac:picMk id="4" creationId="{B8706BD6-2123-4EA7-A0BD-6902E77E48D6}"/>
          </ac:picMkLst>
        </pc:picChg>
      </pc:sldChg>
      <pc:sldChg chg="addSp modSp">
        <pc:chgData name="Priyanki Das" userId="54ad538fe216c651" providerId="Windows Live" clId="Web-{A11CFC09-5C1A-41D5-8641-06B7632489E6}" dt="2020-03-20T19:41:43.387" v="763" actId="20577"/>
        <pc:sldMkLst>
          <pc:docMk/>
          <pc:sldMk cId="2483027325" sldId="268"/>
        </pc:sldMkLst>
        <pc:spChg chg="mod">
          <ac:chgData name="Priyanki Das" userId="54ad538fe216c651" providerId="Windows Live" clId="Web-{A11CFC09-5C1A-41D5-8641-06B7632489E6}" dt="2020-03-20T19:39:41.261" v="714" actId="1076"/>
          <ac:spMkLst>
            <pc:docMk/>
            <pc:sldMk cId="2483027325" sldId="268"/>
            <ac:spMk id="2" creationId="{047FF120-0E52-4E44-ADD1-5AAEE9B75F44}"/>
          </ac:spMkLst>
        </pc:spChg>
        <pc:spChg chg="mod">
          <ac:chgData name="Priyanki Das" userId="54ad538fe216c651" providerId="Windows Live" clId="Web-{A11CFC09-5C1A-41D5-8641-06B7632489E6}" dt="2020-03-20T19:41:43.387" v="763" actId="20577"/>
          <ac:spMkLst>
            <pc:docMk/>
            <pc:sldMk cId="2483027325" sldId="268"/>
            <ac:spMk id="3" creationId="{E0DBE024-F6C2-43CB-B170-F7C50EFE6F53}"/>
          </ac:spMkLst>
        </pc:spChg>
        <pc:spChg chg="add mod">
          <ac:chgData name="Priyanki Das" userId="54ad538fe216c651" providerId="Windows Live" clId="Web-{A11CFC09-5C1A-41D5-8641-06B7632489E6}" dt="2020-03-20T19:41:12.544" v="759" actId="20577"/>
          <ac:spMkLst>
            <pc:docMk/>
            <pc:sldMk cId="2483027325" sldId="268"/>
            <ac:spMk id="5" creationId="{A2B586FD-6A7A-48D3-A81B-3E75BD47991B}"/>
          </ac:spMkLst>
        </pc:spChg>
        <pc:picChg chg="mod">
          <ac:chgData name="Priyanki Das" userId="54ad538fe216c651" providerId="Windows Live" clId="Web-{A11CFC09-5C1A-41D5-8641-06B7632489E6}" dt="2020-03-20T19:39:37.167" v="713" actId="1076"/>
          <ac:picMkLst>
            <pc:docMk/>
            <pc:sldMk cId="2483027325" sldId="268"/>
            <ac:picMk id="4" creationId="{EEB32341-EE9A-4225-AD59-E1F7C1578493}"/>
          </ac:picMkLst>
        </pc:picChg>
      </pc:sldChg>
      <pc:sldChg chg="addSp modSp">
        <pc:chgData name="Priyanki Das" userId="54ad538fe216c651" providerId="Windows Live" clId="Web-{A11CFC09-5C1A-41D5-8641-06B7632489E6}" dt="2020-03-20T19:43:44.654" v="819" actId="20577"/>
        <pc:sldMkLst>
          <pc:docMk/>
          <pc:sldMk cId="2367863542" sldId="269"/>
        </pc:sldMkLst>
        <pc:spChg chg="mod">
          <ac:chgData name="Priyanki Das" userId="54ad538fe216c651" providerId="Windows Live" clId="Web-{A11CFC09-5C1A-41D5-8641-06B7632489E6}" dt="2020-03-20T19:43:44.654" v="819" actId="20577"/>
          <ac:spMkLst>
            <pc:docMk/>
            <pc:sldMk cId="2367863542" sldId="269"/>
            <ac:spMk id="3" creationId="{1857A661-6D67-48A1-9F22-96D8AF2C4A2F}"/>
          </ac:spMkLst>
        </pc:spChg>
        <pc:spChg chg="add mod">
          <ac:chgData name="Priyanki Das" userId="54ad538fe216c651" providerId="Windows Live" clId="Web-{A11CFC09-5C1A-41D5-8641-06B7632489E6}" dt="2020-03-20T19:43:28.091" v="817" actId="1076"/>
          <ac:spMkLst>
            <pc:docMk/>
            <pc:sldMk cId="2367863542" sldId="269"/>
            <ac:spMk id="5" creationId="{7FB035FE-5FD4-4713-A925-F4189DA2BF30}"/>
          </ac:spMkLst>
        </pc:spChg>
        <pc:picChg chg="mod">
          <ac:chgData name="Priyanki Das" userId="54ad538fe216c651" providerId="Windows Live" clId="Web-{A11CFC09-5C1A-41D5-8641-06B7632489E6}" dt="2020-03-20T19:42:13.075" v="769" actId="1076"/>
          <ac:picMkLst>
            <pc:docMk/>
            <pc:sldMk cId="2367863542" sldId="269"/>
            <ac:picMk id="4" creationId="{A33990F7-386E-42AA-851F-32514B824892}"/>
          </ac:picMkLst>
        </pc:picChg>
      </pc:sldChg>
      <pc:sldChg chg="modSp new">
        <pc:chgData name="Priyanki Das" userId="54ad538fe216c651" providerId="Windows Live" clId="Web-{A11CFC09-5C1A-41D5-8641-06B7632489E6}" dt="2020-03-20T19:04:45.990" v="252" actId="14100"/>
        <pc:sldMkLst>
          <pc:docMk/>
          <pc:sldMk cId="204726527" sldId="270"/>
        </pc:sldMkLst>
        <pc:spChg chg="mod">
          <ac:chgData name="Priyanki Das" userId="54ad538fe216c651" providerId="Windows Live" clId="Web-{A11CFC09-5C1A-41D5-8641-06B7632489E6}" dt="2020-03-20T19:03:59.084" v="242" actId="14100"/>
          <ac:spMkLst>
            <pc:docMk/>
            <pc:sldMk cId="204726527" sldId="270"/>
            <ac:spMk id="2" creationId="{8CC545A8-9F23-46A4-BB16-A3D4A0AE407F}"/>
          </ac:spMkLst>
        </pc:spChg>
        <pc:spChg chg="mod">
          <ac:chgData name="Priyanki Das" userId="54ad538fe216c651" providerId="Windows Live" clId="Web-{A11CFC09-5C1A-41D5-8641-06B7632489E6}" dt="2020-03-20T19:04:45.990" v="252" actId="14100"/>
          <ac:spMkLst>
            <pc:docMk/>
            <pc:sldMk cId="204726527" sldId="270"/>
            <ac:spMk id="3" creationId="{9B97F7D9-B069-466D-AEBA-A72DD35D01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B2DC25EE-239B-4C5F-AAD1-255A7D5F1EE2}" type="slidenum">
              <a:rPr lang="en-US" smtClean="0"/>
              <a:pPr/>
              <a:t>‹#›</a:t>
            </a:fld>
            <a:endParaRPr lang="en-US" dirty="0"/>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transition spd="slow" advTm="1000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pPr/>
              <a:t>‹#›</a:t>
            </a:fld>
            <a:endParaRPr lang="en-US" dirty="0"/>
          </a:p>
        </p:txBody>
      </p:sp>
    </p:spTree>
  </p:cSld>
  <p:clrMapOvr>
    <a:masterClrMapping/>
  </p:clrMapOvr>
  <p:transition spd="slow" advTm="1000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9221216" y="3009902"/>
            <a:ext cx="609600" cy="441325"/>
          </a:xfrm>
        </p:spPr>
        <p:txBody>
          <a:bodyPr/>
          <a:lstStyle/>
          <a:p>
            <a:fld id="{B2DC25EE-239B-4C5F-AAD1-255A7D5F1EE2}" type="slidenum">
              <a:rPr lang="en-US" smtClean="0"/>
              <a:pPr/>
              <a:t>‹#›</a:t>
            </a:fld>
            <a:endParaRPr lang="en-US" dirty="0"/>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masterClrMapping/>
  </p:clrMapOvr>
  <p:transition spd="slow" advTm="1000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815584" y="1026373"/>
            <a:ext cx="609600" cy="441325"/>
          </a:xfrm>
        </p:spPr>
        <p:txBody>
          <a:bodyPr/>
          <a:lstStyle/>
          <a:p>
            <a:fld id="{B2DC25EE-239B-4C5F-AAD1-255A7D5F1EE2}" type="slidenum">
              <a:rPr lang="en-US" smtClean="0"/>
              <a:pPr/>
              <a:t>‹#›</a:t>
            </a:fld>
            <a:endParaRPr lang="en-US" dirty="0"/>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advTm="1000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B2DC25EE-239B-4C5F-AAD1-255A7D5F1EE2}" type="slidenum">
              <a:rPr lang="en-US" smtClean="0"/>
              <a:pPr/>
              <a:t>‹#›</a:t>
            </a:fld>
            <a:endParaRPr lang="en-US" dirty="0"/>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transition spd="slow" advTm="1000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02AC24A9-CCB6-4F8D-B8DB-C2F3692CFA5A}" type="datetimeFigureOut">
              <a:rPr lang="en-US" smtClean="0"/>
              <a:pPr/>
              <a:t>3/23/2020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DC25EE-239B-4C5F-AAD1-255A7D5F1EE2}" type="slidenum">
              <a:rPr lang="en-US" smtClean="0"/>
              <a:pPr/>
              <a:t>‹#›</a:t>
            </a:fld>
            <a:endParaRPr lang="en-US" dirty="0"/>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advTm="1000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8" name="Footer Placeholder 7"/>
          <p:cNvSpPr>
            <a:spLocks noGrp="1"/>
          </p:cNvSpPr>
          <p:nvPr>
            <p:ph type="ftr" sz="quarter" idx="11"/>
          </p:nvPr>
        </p:nvSpPr>
        <p:spPr>
          <a:xfrm>
            <a:off x="406400" y="6409944"/>
            <a:ext cx="4775200" cy="365760"/>
          </a:xfrm>
        </p:spPr>
        <p:txBody>
          <a:bodyPr/>
          <a:lstStyle/>
          <a:p>
            <a:endParaRPr lang="en-US"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B2DC25EE-239B-4C5F-AAD1-255A7D5F1EE2}"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spd="slow" advTm="1000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5791200" y="1036021"/>
            <a:ext cx="609600" cy="441325"/>
          </a:xfrm>
        </p:spPr>
        <p:txBody>
          <a:bodyPr/>
          <a:lstStyle/>
          <a:p>
            <a:fld id="{B2DC25EE-239B-4C5F-AAD1-255A7D5F1EE2}" type="slidenum">
              <a:rPr lang="en-US" smtClean="0"/>
              <a:pPr/>
              <a:t>‹#›</a:t>
            </a:fld>
            <a:endParaRPr lang="en-US" dirty="0"/>
          </a:p>
        </p:txBody>
      </p:sp>
    </p:spTree>
  </p:cSld>
  <p:clrMapOvr>
    <a:masterClrMapping/>
  </p:clrMapOvr>
  <p:transition spd="slow" advTm="1000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B2DC25EE-239B-4C5F-AAD1-255A7D5F1EE2}" type="slidenum">
              <a:rPr lang="en-US" smtClean="0"/>
              <a:pPr/>
              <a:t>‹#›</a:t>
            </a:fld>
            <a:endParaRPr lang="en-US" dirty="0"/>
          </a:p>
        </p:txBody>
      </p:sp>
    </p:spTree>
  </p:cSld>
  <p:clrMapOvr>
    <a:masterClrMapping/>
  </p:clrMapOvr>
  <p:transition spd="slow" advTm="1000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B2DC25EE-239B-4C5F-AAD1-255A7D5F1EE2}" type="slidenum">
              <a:rPr lang="en-US" smtClean="0"/>
              <a:pPr/>
              <a:t>‹#›</a:t>
            </a:fld>
            <a:endParaRPr lang="en-US" dirty="0"/>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02AC24A9-CCB6-4F8D-B8DB-C2F3692CFA5A}" type="datetimeFigureOut">
              <a:rPr lang="en-US" smtClean="0"/>
              <a:pPr/>
              <a:t>3/23/2020</a:t>
            </a:fld>
            <a:endParaRPr lang="en-US" dirty="0"/>
          </a:p>
        </p:txBody>
      </p:sp>
      <p:sp>
        <p:nvSpPr>
          <p:cNvPr id="6" name="Footer Placeholder 5"/>
          <p:cNvSpPr>
            <a:spLocks noGrp="1"/>
          </p:cNvSpPr>
          <p:nvPr>
            <p:ph type="ftr" sz="quarter" idx="11"/>
          </p:nvPr>
        </p:nvSpPr>
        <p:spPr>
          <a:xfrm>
            <a:off x="402336" y="6410848"/>
            <a:ext cx="4511040" cy="365760"/>
          </a:xfrm>
        </p:spPr>
        <p:txBody>
          <a:bodyPr/>
          <a:lstStyle/>
          <a:p>
            <a:endParaRPr lang="en-US" dirty="0"/>
          </a:p>
        </p:txBody>
      </p:sp>
    </p:spTree>
  </p:cSld>
  <p:clrMapOvr>
    <a:masterClrMapping/>
  </p:clrMapOvr>
  <p:transition spd="slow" advTm="1000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828800" y="312739"/>
            <a:ext cx="609600" cy="441325"/>
          </a:xfrm>
        </p:spPr>
        <p:txBody>
          <a:bodyPr/>
          <a:lstStyle/>
          <a:p>
            <a:fld id="{B2DC25EE-239B-4C5F-AAD1-255A7D5F1EE2}" type="slidenum">
              <a:rPr lang="en-US" smtClean="0"/>
              <a:pPr/>
              <a:t>‹#›</a:t>
            </a:fld>
            <a:endParaRPr lang="en-US" dirty="0"/>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7717536" y="6404984"/>
            <a:ext cx="4059936" cy="365760"/>
          </a:xfrm>
        </p:spPr>
        <p:txBody>
          <a:bodyPr/>
          <a:lstStyle/>
          <a:p>
            <a:fld id="{02AC24A9-CCB6-4F8D-B8DB-C2F3692CFA5A}" type="datetimeFigureOut">
              <a:rPr lang="en-US" smtClean="0"/>
              <a:pPr/>
              <a:t>3/23/2020</a:t>
            </a:fld>
            <a:endParaRPr lang="en-US" dirty="0"/>
          </a:p>
        </p:txBody>
      </p:sp>
      <p:sp>
        <p:nvSpPr>
          <p:cNvPr id="6" name="Footer Placeholder 5"/>
          <p:cNvSpPr>
            <a:spLocks noGrp="1"/>
          </p:cNvSpPr>
          <p:nvPr>
            <p:ph type="ftr" sz="quarter" idx="11"/>
          </p:nvPr>
        </p:nvSpPr>
        <p:spPr>
          <a:xfrm>
            <a:off x="402336" y="6410848"/>
            <a:ext cx="4779264" cy="365760"/>
          </a:xfrm>
        </p:spPr>
        <p:txBody>
          <a:bodyPr/>
          <a:lstStyle/>
          <a:p>
            <a:endParaRPr lang="en-US" dirty="0"/>
          </a:p>
        </p:txBody>
      </p:sp>
    </p:spTree>
  </p:cSld>
  <p:clrMapOvr>
    <a:masterClrMapping/>
  </p:clrMapOvr>
  <p:transition spd="slow" advTm="1000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02AC24A9-CCB6-4F8D-B8DB-C2F3692CFA5A}" type="datetimeFigureOut">
              <a:rPr lang="en-US" smtClean="0"/>
              <a:pPr/>
              <a:t>3/23/2020</a:t>
            </a:fld>
            <a:endParaRPr lang="en-US" dirty="0"/>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2DC25EE-239B-4C5F-AAD1-255A7D5F1EE2}" type="slidenum">
              <a:rPr lang="en-US" smtClean="0"/>
              <a:pPr/>
              <a:t>‹#›</a:t>
            </a:fld>
            <a:endParaRPr lang="en-US" dirty="0"/>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advTm="10000">
    <p:wipe dir="r"/>
  </p:transition>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5A59F003-E00A-43F9-91DC-CC54E3B874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 xmlns:a16="http://schemas.microsoft.com/office/drawing/2014/main" id="{22B8016D-9D65-442F-B568-0DE2CA0D0ADC}"/>
              </a:ext>
            </a:extLst>
          </p:cNvPr>
          <p:cNvPicPr>
            <a:picLocks noChangeAspect="1"/>
          </p:cNvPicPr>
          <p:nvPr/>
        </p:nvPicPr>
        <p:blipFill rotWithShape="1">
          <a:blip r:embed="rId2"/>
          <a:srcRect t="14063" r="9085" b="718"/>
          <a:stretch/>
        </p:blipFill>
        <p:spPr>
          <a:xfrm>
            <a:off x="-1657350" y="-971540"/>
            <a:ext cx="16268700" cy="9124940"/>
          </a:xfrm>
          <a:prstGeom prst="rect">
            <a:avLst/>
          </a:prstGeom>
        </p:spPr>
      </p:pic>
      <p:sp>
        <p:nvSpPr>
          <p:cNvPr id="11" name="Rectangle 10">
            <a:extLst>
              <a:ext uri="{FF2B5EF4-FFF2-40B4-BE49-F238E27FC236}">
                <a16:creationId xmlns="" xmlns:a16="http://schemas.microsoft.com/office/drawing/2014/main" id="{D74A4382-E3AD-430A-9A1F-DFA3E0E77A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404553" y="5624945"/>
            <a:ext cx="9078562" cy="592975"/>
          </a:xfrm>
        </p:spPr>
        <p:txBody>
          <a:bodyPr anchor="ctr">
            <a:normAutofit/>
          </a:bodyPr>
          <a:lstStyle/>
          <a:p>
            <a:endParaRPr lang="en-US" dirty="0"/>
          </a:p>
        </p:txBody>
      </p:sp>
      <p:sp>
        <p:nvSpPr>
          <p:cNvPr id="2" name="Title 1"/>
          <p:cNvSpPr>
            <a:spLocks noGrp="1"/>
          </p:cNvSpPr>
          <p:nvPr>
            <p:ph type="ctrTitle"/>
          </p:nvPr>
        </p:nvSpPr>
        <p:spPr>
          <a:xfrm>
            <a:off x="404553" y="3091928"/>
            <a:ext cx="9078562" cy="2387600"/>
          </a:xfrm>
        </p:spPr>
        <p:txBody>
          <a:bodyPr>
            <a:normAutofit/>
          </a:bodyPr>
          <a:lstStyle/>
          <a:p>
            <a:r>
              <a:rPr lang="en-US" sz="6600" dirty="0">
                <a:cs typeface="Calibri Light"/>
              </a:rPr>
              <a:t>CANDY DATA</a:t>
            </a:r>
            <a:endParaRPr lang="en-US" sz="6600" dirty="0"/>
          </a:p>
        </p:txBody>
      </p:sp>
      <p:sp>
        <p:nvSpPr>
          <p:cNvPr id="13" name="Rectangle: Rounded Corners 12">
            <a:extLst>
              <a:ext uri="{FF2B5EF4-FFF2-40B4-BE49-F238E27FC236}">
                <a16:creationId xmlns="" xmlns:a16="http://schemas.microsoft.com/office/drawing/2014/main" id="{79F40191-0F44-4FD1-82CC-ACB507C14B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candy hallowen.jpg"/>
          <p:cNvPicPr>
            <a:picLocks noChangeAspect="1"/>
          </p:cNvPicPr>
          <p:nvPr/>
        </p:nvPicPr>
        <p:blipFill>
          <a:blip r:embed="rId3"/>
          <a:stretch>
            <a:fillRect/>
          </a:stretch>
        </p:blipFill>
        <p:spPr>
          <a:xfrm>
            <a:off x="-2057400" y="-971550"/>
            <a:ext cx="17087850" cy="9163050"/>
          </a:xfrm>
          <a:prstGeom prst="rect">
            <a:avLst/>
          </a:prstGeom>
        </p:spPr>
      </p:pic>
      <p:sp>
        <p:nvSpPr>
          <p:cNvPr id="10" name="TextBox 9"/>
          <p:cNvSpPr txBox="1"/>
          <p:nvPr/>
        </p:nvSpPr>
        <p:spPr>
          <a:xfrm>
            <a:off x="1640114" y="605065"/>
            <a:ext cx="6139543" cy="923330"/>
          </a:xfrm>
          <a:prstGeom prst="rect">
            <a:avLst/>
          </a:prstGeom>
          <a:noFill/>
        </p:spPr>
        <p:txBody>
          <a:bodyPr wrap="square" rtlCol="0">
            <a:spAutoFit/>
          </a:bodyPr>
          <a:lstStyle/>
          <a:p>
            <a:r>
              <a:rPr lang="en-IN" sz="5400" b="1" i="1" u="sng" dirty="0" smtClean="0">
                <a:solidFill>
                  <a:schemeClr val="tx2">
                    <a:lumMod val="10000"/>
                  </a:schemeClr>
                </a:solidFill>
              </a:rPr>
              <a:t>CANDY DATA</a:t>
            </a:r>
            <a:endParaRPr lang="en-IN" sz="5400" b="1" i="1" u="sng" dirty="0">
              <a:solidFill>
                <a:schemeClr val="tx2">
                  <a:lumMod val="10000"/>
                </a:schemeClr>
              </a:solidFill>
            </a:endParaRPr>
          </a:p>
        </p:txBody>
      </p:sp>
      <p:sp>
        <p:nvSpPr>
          <p:cNvPr id="12" name="TextBox 11"/>
          <p:cNvSpPr txBox="1"/>
          <p:nvPr/>
        </p:nvSpPr>
        <p:spPr>
          <a:xfrm>
            <a:off x="8933542" y="6037943"/>
            <a:ext cx="4078515" cy="584775"/>
          </a:xfrm>
          <a:prstGeom prst="rect">
            <a:avLst/>
          </a:prstGeom>
          <a:noFill/>
        </p:spPr>
        <p:txBody>
          <a:bodyPr wrap="square" rtlCol="0">
            <a:spAutoFit/>
          </a:bodyPr>
          <a:lstStyle/>
          <a:p>
            <a:r>
              <a:rPr lang="en-IN" sz="3200" b="1" u="sng" dirty="0" smtClean="0">
                <a:solidFill>
                  <a:srgbClr val="00B050"/>
                </a:solidFill>
                <a:latin typeface="Arial" pitchFamily="34" charset="0"/>
                <a:cs typeface="Arial" pitchFamily="34" charset="0"/>
              </a:rPr>
              <a:t>By Priyanki Das</a:t>
            </a:r>
            <a:endParaRPr lang="en-IN" sz="3200" b="1" u="sng" dirty="0">
              <a:solidFill>
                <a:srgbClr val="00B050"/>
              </a:solidFill>
              <a:latin typeface="Arial" pitchFamily="34" charset="0"/>
              <a:cs typeface="Arial" pitchFamily="34" charset="0"/>
            </a:endParaRPr>
          </a:p>
        </p:txBody>
      </p:sp>
    </p:spTree>
    <p:extLst>
      <p:ext uri="{BB962C8B-B14F-4D97-AF65-F5344CB8AC3E}">
        <p14:creationId xmlns="" xmlns:p14="http://schemas.microsoft.com/office/powerpoint/2010/main" val="109857222"/>
      </p:ext>
    </p:extLst>
  </p:cSld>
  <p:clrMapOvr>
    <a:masterClrMapping/>
  </p:clrMapOvr>
  <p:transition spd="slow" advTm="10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52BC1C7-ADA6-4475-A671-8BDD4F6B71D3}"/>
              </a:ext>
            </a:extLst>
          </p:cNvPr>
          <p:cNvSpPr>
            <a:spLocks noGrp="1"/>
          </p:cNvSpPr>
          <p:nvPr>
            <p:ph type="body" idx="1"/>
          </p:nvPr>
        </p:nvSpPr>
        <p:spPr/>
        <p:txBody>
          <a:bodyPr vert="horz" lIns="91440" tIns="45720" rIns="91440" bIns="45720" rtlCol="0" anchor="ctr">
            <a:noAutofit/>
          </a:bodyPr>
          <a:lstStyle/>
          <a:p>
            <a:r>
              <a:rPr lang="en-US" sz="2400" b="1" dirty="0">
                <a:solidFill>
                  <a:schemeClr val="bg2">
                    <a:lumMod val="10000"/>
                  </a:schemeClr>
                </a:solidFill>
              </a:rPr>
              <a:t>This plot shows the distribution of peanutyalmondy  candies is 10 – 14 .</a:t>
            </a:r>
          </a:p>
        </p:txBody>
      </p:sp>
      <p:sp>
        <p:nvSpPr>
          <p:cNvPr id="2" name="Title 1">
            <a:extLst>
              <a:ext uri="{FF2B5EF4-FFF2-40B4-BE49-F238E27FC236}">
                <a16:creationId xmlns="" xmlns:a16="http://schemas.microsoft.com/office/drawing/2014/main" id="{0A9B5727-1CC9-43F3-8DAE-8499BAECBC99}"/>
              </a:ext>
            </a:extLst>
          </p:cNvPr>
          <p:cNvSpPr>
            <a:spLocks noGrp="1"/>
          </p:cNvSpPr>
          <p:nvPr>
            <p:ph type="title"/>
          </p:nvPr>
        </p:nvSpPr>
        <p:spPr>
          <a:xfrm>
            <a:off x="963084" y="533400"/>
            <a:ext cx="10295466" cy="381000"/>
          </a:xfrm>
        </p:spPr>
        <p:txBody>
          <a:bodyPr>
            <a:normAutofit fontScale="90000"/>
          </a:bodyPr>
          <a:lstStyle/>
          <a:p>
            <a:endParaRPr lang="en-US" dirty="0"/>
          </a:p>
        </p:txBody>
      </p:sp>
      <p:pic>
        <p:nvPicPr>
          <p:cNvPr id="4" name="Picture 4" descr="A screenshot of a cell phone&#10;&#10;Description generated with high confidence">
            <a:extLst>
              <a:ext uri="{FF2B5EF4-FFF2-40B4-BE49-F238E27FC236}">
                <a16:creationId xmlns="" xmlns:a16="http://schemas.microsoft.com/office/drawing/2014/main" id="{44A61781-DFA3-4D46-AE77-81FFD839CBF5}"/>
              </a:ext>
            </a:extLst>
          </p:cNvPr>
          <p:cNvPicPr>
            <a:picLocks noChangeAspect="1"/>
          </p:cNvPicPr>
          <p:nvPr/>
        </p:nvPicPr>
        <p:blipFill>
          <a:blip r:embed="rId2"/>
          <a:stretch>
            <a:fillRect/>
          </a:stretch>
        </p:blipFill>
        <p:spPr>
          <a:xfrm>
            <a:off x="323850" y="376569"/>
            <a:ext cx="11639550" cy="4805031"/>
          </a:xfrm>
          <a:prstGeom prst="rect">
            <a:avLst/>
          </a:prstGeom>
        </p:spPr>
      </p:pic>
      <p:sp>
        <p:nvSpPr>
          <p:cNvPr id="5" name="TextBox 4"/>
          <p:cNvSpPr txBox="1"/>
          <p:nvPr/>
        </p:nvSpPr>
        <p:spPr>
          <a:xfrm>
            <a:off x="696686" y="5486401"/>
            <a:ext cx="10827657" cy="830997"/>
          </a:xfrm>
          <a:prstGeom prst="rect">
            <a:avLst/>
          </a:prstGeom>
          <a:noFill/>
        </p:spPr>
        <p:txBody>
          <a:bodyPr wrap="square" rtlCol="0">
            <a:spAutoFit/>
          </a:bodyPr>
          <a:lstStyle/>
          <a:p>
            <a:r>
              <a:rPr lang="en-IN" sz="2400" b="1" dirty="0" smtClean="0"/>
              <a:t>From this graph we can observe that the count of peanutyalmondy candy  is </a:t>
            </a:r>
            <a:r>
              <a:rPr lang="en-IN" sz="2400" b="1" dirty="0" smtClean="0">
                <a:latin typeface="Arial" pitchFamily="34" charset="0"/>
                <a:cs typeface="Arial" pitchFamily="34" charset="0"/>
              </a:rPr>
              <a:t>10-15</a:t>
            </a:r>
            <a:r>
              <a:rPr lang="en-IN" sz="2400" b="1" dirty="0" smtClean="0"/>
              <a:t>.</a:t>
            </a:r>
            <a:endParaRPr lang="en-IN" sz="2400" b="1" dirty="0"/>
          </a:p>
        </p:txBody>
      </p:sp>
    </p:spTree>
    <p:extLst>
      <p:ext uri="{BB962C8B-B14F-4D97-AF65-F5344CB8AC3E}">
        <p14:creationId xmlns="" xmlns:p14="http://schemas.microsoft.com/office/powerpoint/2010/main" val="4159885744"/>
      </p:ext>
    </p:extLst>
  </p:cSld>
  <p:clrMapOvr>
    <a:masterClrMapping/>
  </p:clrMapOvr>
  <p:transition spd="slow" advTm="10000">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73FBE96C-9FCE-4A65-A6B4-8B8ADBD51E9F}"/>
              </a:ext>
            </a:extLst>
          </p:cNvPr>
          <p:cNvSpPr>
            <a:spLocks noGrp="1"/>
          </p:cNvSpPr>
          <p:nvPr>
            <p:ph type="body" idx="1"/>
          </p:nvPr>
        </p:nvSpPr>
        <p:spPr>
          <a:xfrm>
            <a:off x="553701" y="5050971"/>
            <a:ext cx="10607040" cy="899886"/>
          </a:xfrm>
        </p:spPr>
        <p:txBody>
          <a:bodyPr>
            <a:noAutofit/>
          </a:bodyPr>
          <a:lstStyle/>
          <a:p>
            <a:r>
              <a:rPr lang="en-US" sz="2400" b="1" dirty="0" smtClean="0">
                <a:solidFill>
                  <a:schemeClr val="tx1"/>
                </a:solidFill>
              </a:rPr>
              <a:t>T</a:t>
            </a:r>
            <a:r>
              <a:rPr lang="en-US" sz="2400" b="1" cap="none" dirty="0" smtClean="0">
                <a:solidFill>
                  <a:schemeClr val="tx1"/>
                </a:solidFill>
              </a:rPr>
              <a:t>he </a:t>
            </a:r>
            <a:r>
              <a:rPr lang="en-US" sz="2400" cap="none" dirty="0" smtClean="0">
                <a:solidFill>
                  <a:schemeClr val="tx1"/>
                </a:solidFill>
              </a:rPr>
              <a:t>graph</a:t>
            </a:r>
            <a:r>
              <a:rPr lang="en-US" sz="2400" b="1" cap="none" dirty="0" smtClean="0">
                <a:solidFill>
                  <a:schemeClr val="tx1"/>
                </a:solidFill>
              </a:rPr>
              <a:t> shows that the distribution of pluribus candy is 35 – 41.</a:t>
            </a:r>
            <a:endParaRPr lang="en-US" sz="2400" b="1" cap="none" dirty="0">
              <a:solidFill>
                <a:schemeClr val="tx1"/>
              </a:solidFill>
            </a:endParaRPr>
          </a:p>
        </p:txBody>
      </p:sp>
      <p:sp>
        <p:nvSpPr>
          <p:cNvPr id="2" name="Title 1">
            <a:extLst>
              <a:ext uri="{FF2B5EF4-FFF2-40B4-BE49-F238E27FC236}">
                <a16:creationId xmlns="" xmlns:a16="http://schemas.microsoft.com/office/drawing/2014/main" id="{D733AFFF-9372-40E0-BFB6-33CAFFB42944}"/>
              </a:ext>
            </a:extLst>
          </p:cNvPr>
          <p:cNvSpPr>
            <a:spLocks noGrp="1"/>
          </p:cNvSpPr>
          <p:nvPr>
            <p:ph type="title"/>
          </p:nvPr>
        </p:nvSpPr>
        <p:spPr/>
        <p:txBody>
          <a:bodyPr/>
          <a:lstStyle/>
          <a:p>
            <a:endParaRPr lang="en-US" dirty="0"/>
          </a:p>
        </p:txBody>
      </p:sp>
      <p:pic>
        <p:nvPicPr>
          <p:cNvPr id="4" name="Picture 4" descr="A screenshot of a cell phone&#10;&#10;Description generated with high confidence">
            <a:extLst>
              <a:ext uri="{FF2B5EF4-FFF2-40B4-BE49-F238E27FC236}">
                <a16:creationId xmlns="" xmlns:a16="http://schemas.microsoft.com/office/drawing/2014/main" id="{20A1926A-705E-4185-9EC4-42F9F583C6D7}"/>
              </a:ext>
            </a:extLst>
          </p:cNvPr>
          <p:cNvPicPr>
            <a:picLocks noChangeAspect="1"/>
          </p:cNvPicPr>
          <p:nvPr/>
        </p:nvPicPr>
        <p:blipFill>
          <a:blip r:embed="rId2"/>
          <a:stretch>
            <a:fillRect/>
          </a:stretch>
        </p:blipFill>
        <p:spPr>
          <a:xfrm>
            <a:off x="541820" y="360286"/>
            <a:ext cx="11038935" cy="4676171"/>
          </a:xfrm>
          <a:prstGeom prst="rect">
            <a:avLst/>
          </a:prstGeom>
        </p:spPr>
      </p:pic>
    </p:spTree>
    <p:extLst>
      <p:ext uri="{BB962C8B-B14F-4D97-AF65-F5344CB8AC3E}">
        <p14:creationId xmlns="" xmlns:p14="http://schemas.microsoft.com/office/powerpoint/2010/main" val="2911679886"/>
      </p:ext>
    </p:extLst>
  </p:cSld>
  <p:clrMapOvr>
    <a:masterClrMapping/>
  </p:clrMapOvr>
  <p:transition spd="slow" advTm="1000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D18D0E38-D5D9-4B85-80D2-475DFE9C7073}"/>
              </a:ext>
            </a:extLst>
          </p:cNvPr>
          <p:cNvSpPr>
            <a:spLocks noGrp="1"/>
          </p:cNvSpPr>
          <p:nvPr>
            <p:ph type="body" idx="1"/>
          </p:nvPr>
        </p:nvSpPr>
        <p:spPr>
          <a:xfrm>
            <a:off x="884790" y="5519294"/>
            <a:ext cx="10607040" cy="779905"/>
          </a:xfrm>
        </p:spPr>
        <p:txBody>
          <a:bodyPr>
            <a:noAutofit/>
          </a:bodyPr>
          <a:lstStyle/>
          <a:p>
            <a:r>
              <a:rPr lang="en-US" sz="2400" cap="none" dirty="0" smtClean="0">
                <a:solidFill>
                  <a:schemeClr val="tx1"/>
                </a:solidFill>
              </a:rPr>
              <a:t>Very weak Relationship between Pricepercent and Sugarpercent.</a:t>
            </a:r>
            <a:endParaRPr lang="en-US" sz="2400" b="1" cap="none" dirty="0">
              <a:solidFill>
                <a:schemeClr val="tx1"/>
              </a:solidFill>
            </a:endParaRPr>
          </a:p>
        </p:txBody>
      </p:sp>
      <p:sp>
        <p:nvSpPr>
          <p:cNvPr id="2" name="Title 1">
            <a:extLst>
              <a:ext uri="{FF2B5EF4-FFF2-40B4-BE49-F238E27FC236}">
                <a16:creationId xmlns="" xmlns:a16="http://schemas.microsoft.com/office/drawing/2014/main" id="{EA9D79E4-0294-4E7D-AFB5-FAC49780777A}"/>
              </a:ext>
            </a:extLst>
          </p:cNvPr>
          <p:cNvSpPr>
            <a:spLocks noGrp="1"/>
          </p:cNvSpPr>
          <p:nvPr>
            <p:ph type="title"/>
          </p:nvPr>
        </p:nvSpPr>
        <p:spPr>
          <a:xfrm>
            <a:off x="543269" y="899557"/>
            <a:ext cx="10890504" cy="3927895"/>
          </a:xfrm>
        </p:spPr>
        <p:txBody>
          <a:bodyPr/>
          <a:lstStyle/>
          <a:p>
            <a:endParaRPr lang="en-US" dirty="0"/>
          </a:p>
        </p:txBody>
      </p:sp>
      <p:pic>
        <p:nvPicPr>
          <p:cNvPr id="4" name="Picture 4" descr="A screenshot of a cell phone&#10;&#10;Description generated with high confidence">
            <a:extLst>
              <a:ext uri="{FF2B5EF4-FFF2-40B4-BE49-F238E27FC236}">
                <a16:creationId xmlns="" xmlns:a16="http://schemas.microsoft.com/office/drawing/2014/main" id="{DCD02C7F-3A4A-4339-B2A2-6C07C868DF5B}"/>
              </a:ext>
            </a:extLst>
          </p:cNvPr>
          <p:cNvPicPr>
            <a:picLocks noChangeAspect="1"/>
          </p:cNvPicPr>
          <p:nvPr/>
        </p:nvPicPr>
        <p:blipFill>
          <a:blip r:embed="rId2"/>
          <a:stretch>
            <a:fillRect/>
          </a:stretch>
        </p:blipFill>
        <p:spPr>
          <a:xfrm>
            <a:off x="554967" y="829737"/>
            <a:ext cx="10981424" cy="4350263"/>
          </a:xfrm>
          <a:prstGeom prst="rect">
            <a:avLst/>
          </a:prstGeom>
        </p:spPr>
      </p:pic>
      <p:sp>
        <p:nvSpPr>
          <p:cNvPr id="5" name="TextBox 4">
            <a:extLst>
              <a:ext uri="{FF2B5EF4-FFF2-40B4-BE49-F238E27FC236}">
                <a16:creationId xmlns="" xmlns:a16="http://schemas.microsoft.com/office/drawing/2014/main" id="{373A1E5A-72D0-4E96-8D5A-E8712D003185}"/>
              </a:ext>
            </a:extLst>
          </p:cNvPr>
          <p:cNvSpPr txBox="1"/>
          <p:nvPr/>
        </p:nvSpPr>
        <p:spPr>
          <a:xfrm>
            <a:off x="3962401" y="0"/>
            <a:ext cx="562250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     </a:t>
            </a:r>
            <a:r>
              <a:rPr lang="en-US" sz="4000" b="1" dirty="0">
                <a:solidFill>
                  <a:schemeClr val="bg1"/>
                </a:solidFill>
              </a:rPr>
              <a:t> PAIR PLOT</a:t>
            </a:r>
          </a:p>
        </p:txBody>
      </p:sp>
    </p:spTree>
    <p:extLst>
      <p:ext uri="{BB962C8B-B14F-4D97-AF65-F5344CB8AC3E}">
        <p14:creationId xmlns="" xmlns:p14="http://schemas.microsoft.com/office/powerpoint/2010/main" val="1609988332"/>
      </p:ext>
    </p:extLst>
  </p:cSld>
  <p:clrMapOvr>
    <a:masterClrMapping/>
  </p:clrMapOvr>
  <p:transition spd="slow" advTm="10000">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7FDE733C-40FC-4C04-B470-DD558AE61115}"/>
              </a:ext>
            </a:extLst>
          </p:cNvPr>
          <p:cNvSpPr>
            <a:spLocks noGrp="1"/>
          </p:cNvSpPr>
          <p:nvPr>
            <p:ph type="body" idx="1"/>
          </p:nvPr>
        </p:nvSpPr>
        <p:spPr>
          <a:xfrm>
            <a:off x="698022" y="5378123"/>
            <a:ext cx="10937719" cy="790448"/>
          </a:xfrm>
        </p:spPr>
        <p:txBody>
          <a:bodyPr>
            <a:noAutofit/>
          </a:bodyPr>
          <a:lstStyle/>
          <a:p>
            <a:r>
              <a:rPr lang="en-US" sz="2400" b="1" dirty="0" smtClean="0">
                <a:solidFill>
                  <a:schemeClr val="tx1"/>
                </a:solidFill>
              </a:rPr>
              <a:t>F</a:t>
            </a:r>
            <a:r>
              <a:rPr lang="en-US" sz="2400" b="1" cap="none" dirty="0" smtClean="0">
                <a:solidFill>
                  <a:schemeClr val="tx1"/>
                </a:solidFill>
              </a:rPr>
              <a:t>rom this graph we can see that the sugarpercent is uniformly  distributed.</a:t>
            </a:r>
            <a:endParaRPr lang="en-US" sz="2400" b="1" cap="none" dirty="0">
              <a:solidFill>
                <a:schemeClr val="tx1"/>
              </a:solidFill>
            </a:endParaRPr>
          </a:p>
        </p:txBody>
      </p:sp>
      <p:sp>
        <p:nvSpPr>
          <p:cNvPr id="2" name="Title 1">
            <a:extLst>
              <a:ext uri="{FF2B5EF4-FFF2-40B4-BE49-F238E27FC236}">
                <a16:creationId xmlns="" xmlns:a16="http://schemas.microsoft.com/office/drawing/2014/main" id="{26FF612E-B9C3-48BF-AA1D-EFAB63343232}"/>
              </a:ext>
            </a:extLst>
          </p:cNvPr>
          <p:cNvSpPr>
            <a:spLocks noGrp="1"/>
          </p:cNvSpPr>
          <p:nvPr>
            <p:ph type="title"/>
          </p:nvPr>
        </p:nvSpPr>
        <p:spPr>
          <a:xfrm>
            <a:off x="557784" y="913250"/>
            <a:ext cx="10890504" cy="3841631"/>
          </a:xfrm>
        </p:spPr>
        <p:txBody>
          <a:bodyPr/>
          <a:lstStyle/>
          <a:p>
            <a:endParaRPr lang="en-US" dirty="0"/>
          </a:p>
        </p:txBody>
      </p:sp>
      <p:pic>
        <p:nvPicPr>
          <p:cNvPr id="4" name="Picture 4" descr="A picture containing large, white&#10;&#10;Description generated with very high confidence">
            <a:extLst>
              <a:ext uri="{FF2B5EF4-FFF2-40B4-BE49-F238E27FC236}">
                <a16:creationId xmlns="" xmlns:a16="http://schemas.microsoft.com/office/drawing/2014/main" id="{B8706BD6-2123-4EA7-A0BD-6902E77E48D6}"/>
              </a:ext>
            </a:extLst>
          </p:cNvPr>
          <p:cNvPicPr>
            <a:picLocks noChangeAspect="1"/>
          </p:cNvPicPr>
          <p:nvPr/>
        </p:nvPicPr>
        <p:blipFill>
          <a:blip r:embed="rId2"/>
          <a:stretch>
            <a:fillRect/>
          </a:stretch>
        </p:blipFill>
        <p:spPr>
          <a:xfrm>
            <a:off x="554967" y="993607"/>
            <a:ext cx="10967048" cy="4202507"/>
          </a:xfrm>
          <a:prstGeom prst="rect">
            <a:avLst/>
          </a:prstGeom>
        </p:spPr>
      </p:pic>
      <p:sp>
        <p:nvSpPr>
          <p:cNvPr id="5" name="TextBox 4">
            <a:extLst>
              <a:ext uri="{FF2B5EF4-FFF2-40B4-BE49-F238E27FC236}">
                <a16:creationId xmlns="" xmlns:a16="http://schemas.microsoft.com/office/drawing/2014/main" id="{C10ABC27-33D1-4256-9A2D-21DD8FCF2725}"/>
              </a:ext>
            </a:extLst>
          </p:cNvPr>
          <p:cNvSpPr txBox="1"/>
          <p:nvPr/>
        </p:nvSpPr>
        <p:spPr>
          <a:xfrm>
            <a:off x="943429" y="123646"/>
            <a:ext cx="106825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                       </a:t>
            </a:r>
            <a:r>
              <a:rPr lang="en-US" sz="4000" b="1" dirty="0">
                <a:solidFill>
                  <a:schemeClr val="bg1"/>
                </a:solidFill>
              </a:rPr>
              <a:t>Distribution of Sugar Percent</a:t>
            </a:r>
          </a:p>
        </p:txBody>
      </p:sp>
    </p:spTree>
    <p:extLst>
      <p:ext uri="{BB962C8B-B14F-4D97-AF65-F5344CB8AC3E}">
        <p14:creationId xmlns="" xmlns:p14="http://schemas.microsoft.com/office/powerpoint/2010/main" val="3773472119"/>
      </p:ext>
    </p:extLst>
  </p:cSld>
  <p:clrMapOvr>
    <a:masterClrMapping/>
  </p:clrMapOvr>
  <p:transition spd="slow" advTm="10000">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48343" y="5573486"/>
            <a:ext cx="11437257" cy="744311"/>
          </a:xfrm>
        </p:spPr>
        <p:txBody>
          <a:bodyPr>
            <a:normAutofit/>
          </a:bodyPr>
          <a:lstStyle/>
          <a:p>
            <a:r>
              <a:rPr lang="en-IN" sz="2400" dirty="0" smtClean="0"/>
              <a:t>H</a:t>
            </a:r>
            <a:r>
              <a:rPr lang="en-IN" sz="2400" cap="none" dirty="0" smtClean="0"/>
              <a:t>ere the winpercent seems to be right skewed.</a:t>
            </a:r>
            <a:endParaRPr lang="en-IN" sz="2400" cap="none" dirty="0"/>
          </a:p>
        </p:txBody>
      </p:sp>
      <p:sp>
        <p:nvSpPr>
          <p:cNvPr id="3" name="Title 2"/>
          <p:cNvSpPr>
            <a:spLocks noGrp="1"/>
          </p:cNvSpPr>
          <p:nvPr>
            <p:ph type="title"/>
          </p:nvPr>
        </p:nvSpPr>
        <p:spPr>
          <a:xfrm>
            <a:off x="1088572" y="261257"/>
            <a:ext cx="10179654" cy="609600"/>
          </a:xfrm>
        </p:spPr>
        <p:txBody>
          <a:bodyPr>
            <a:noAutofit/>
          </a:bodyPr>
          <a:lstStyle/>
          <a:p>
            <a:r>
              <a:rPr lang="en-IN" sz="4000" b="1" dirty="0" smtClean="0">
                <a:solidFill>
                  <a:schemeClr val="bg1"/>
                </a:solidFill>
              </a:rPr>
              <a:t>Distribution of Winpercent</a:t>
            </a:r>
            <a:endParaRPr lang="en-IN" sz="4000" b="1" dirty="0">
              <a:solidFill>
                <a:schemeClr val="bg1"/>
              </a:solidFill>
            </a:endParaRPr>
          </a:p>
        </p:txBody>
      </p:sp>
      <p:pic>
        <p:nvPicPr>
          <p:cNvPr id="4" name="Picture 3" descr="Distribution of win percent for pluribus.png"/>
          <p:cNvPicPr>
            <a:picLocks noChangeAspect="1"/>
          </p:cNvPicPr>
          <p:nvPr/>
        </p:nvPicPr>
        <p:blipFill>
          <a:blip r:embed="rId2"/>
          <a:stretch>
            <a:fillRect/>
          </a:stretch>
        </p:blipFill>
        <p:spPr>
          <a:xfrm>
            <a:off x="319313" y="1001486"/>
            <a:ext cx="11524343" cy="4557485"/>
          </a:xfrm>
          <a:prstGeom prst="rect">
            <a:avLst/>
          </a:prstGeom>
        </p:spPr>
      </p:pic>
    </p:spTree>
  </p:cSld>
  <p:clrMapOvr>
    <a:masterClrMapping/>
  </p:clrMapOvr>
  <p:transition spd="slow" advTm="10000">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E0DBE024-F6C2-43CB-B170-F7C50EFE6F53}"/>
              </a:ext>
            </a:extLst>
          </p:cNvPr>
          <p:cNvSpPr>
            <a:spLocks noGrp="1"/>
          </p:cNvSpPr>
          <p:nvPr>
            <p:ph type="body" idx="1"/>
          </p:nvPr>
        </p:nvSpPr>
        <p:spPr>
          <a:xfrm>
            <a:off x="855762" y="5471559"/>
            <a:ext cx="10865832" cy="585216"/>
          </a:xfrm>
        </p:spPr>
        <p:txBody>
          <a:bodyPr>
            <a:normAutofit fontScale="85000" lnSpcReduction="10000"/>
          </a:bodyPr>
          <a:lstStyle/>
          <a:p>
            <a:r>
              <a:rPr lang="en-US" sz="2400" b="1" dirty="0" smtClean="0">
                <a:solidFill>
                  <a:schemeClr val="tx1"/>
                </a:solidFill>
              </a:rPr>
              <a:t>T</a:t>
            </a:r>
            <a:r>
              <a:rPr lang="en-US" sz="2400" b="1" cap="none" dirty="0" smtClean="0">
                <a:solidFill>
                  <a:schemeClr val="tx1"/>
                </a:solidFill>
              </a:rPr>
              <a:t>he box plot shows us that there are no outliers in the winpercent</a:t>
            </a:r>
            <a:endParaRPr lang="en-US" sz="2400" b="1" cap="none" dirty="0">
              <a:solidFill>
                <a:schemeClr val="tx1"/>
              </a:solidFill>
            </a:endParaRPr>
          </a:p>
        </p:txBody>
      </p:sp>
      <p:sp>
        <p:nvSpPr>
          <p:cNvPr id="2" name="Title 1">
            <a:extLst>
              <a:ext uri="{FF2B5EF4-FFF2-40B4-BE49-F238E27FC236}">
                <a16:creationId xmlns="" xmlns:a16="http://schemas.microsoft.com/office/drawing/2014/main" id="{047FF120-0E52-4E44-ADD1-5AAEE9B75F44}"/>
              </a:ext>
            </a:extLst>
          </p:cNvPr>
          <p:cNvSpPr>
            <a:spLocks noGrp="1"/>
          </p:cNvSpPr>
          <p:nvPr>
            <p:ph type="title"/>
          </p:nvPr>
        </p:nvSpPr>
        <p:spPr>
          <a:xfrm>
            <a:off x="859707" y="884495"/>
            <a:ext cx="10818618" cy="3927895"/>
          </a:xfrm>
        </p:spPr>
        <p:txBody>
          <a:bodyPr/>
          <a:lstStyle/>
          <a:p>
            <a:endParaRPr lang="en-US" dirty="0"/>
          </a:p>
        </p:txBody>
      </p:sp>
      <p:pic>
        <p:nvPicPr>
          <p:cNvPr id="4" name="Picture 4" descr="A screenshot of a cell phone&#10;&#10;Description generated with high confidence">
            <a:extLst>
              <a:ext uri="{FF2B5EF4-FFF2-40B4-BE49-F238E27FC236}">
                <a16:creationId xmlns="" xmlns:a16="http://schemas.microsoft.com/office/drawing/2014/main" id="{EEB32341-EE9A-4225-AD59-E1F7C1578493}"/>
              </a:ext>
            </a:extLst>
          </p:cNvPr>
          <p:cNvPicPr>
            <a:picLocks noChangeAspect="1"/>
          </p:cNvPicPr>
          <p:nvPr/>
        </p:nvPicPr>
        <p:blipFill>
          <a:blip r:embed="rId2"/>
          <a:stretch>
            <a:fillRect/>
          </a:stretch>
        </p:blipFill>
        <p:spPr>
          <a:xfrm>
            <a:off x="533400" y="827816"/>
            <a:ext cx="10672313" cy="4302057"/>
          </a:xfrm>
          <a:prstGeom prst="rect">
            <a:avLst/>
          </a:prstGeom>
        </p:spPr>
      </p:pic>
      <p:sp>
        <p:nvSpPr>
          <p:cNvPr id="5" name="TextBox 4">
            <a:extLst>
              <a:ext uri="{FF2B5EF4-FFF2-40B4-BE49-F238E27FC236}">
                <a16:creationId xmlns="" xmlns:a16="http://schemas.microsoft.com/office/drawing/2014/main" id="{A2B586FD-6A7A-48D3-A81B-3E75BD47991B}"/>
              </a:ext>
            </a:extLst>
          </p:cNvPr>
          <p:cNvSpPr txBox="1"/>
          <p:nvPr/>
        </p:nvSpPr>
        <p:spPr>
          <a:xfrm>
            <a:off x="2728685" y="0"/>
            <a:ext cx="74313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                    </a:t>
            </a:r>
            <a:r>
              <a:rPr lang="en-US" sz="4000" b="1" dirty="0">
                <a:solidFill>
                  <a:schemeClr val="bg1"/>
                </a:solidFill>
              </a:rPr>
              <a:t> BOX PLOT</a:t>
            </a:r>
          </a:p>
        </p:txBody>
      </p:sp>
    </p:spTree>
    <p:extLst>
      <p:ext uri="{BB962C8B-B14F-4D97-AF65-F5344CB8AC3E}">
        <p14:creationId xmlns="" xmlns:p14="http://schemas.microsoft.com/office/powerpoint/2010/main" val="2483027325"/>
      </p:ext>
    </p:extLst>
  </p:cSld>
  <p:clrMapOvr>
    <a:masterClrMapping/>
  </p:clrMapOvr>
  <p:transition spd="slow" advTm="10000">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1857A661-6D67-48A1-9F22-96D8AF2C4A2F}"/>
              </a:ext>
            </a:extLst>
          </p:cNvPr>
          <p:cNvSpPr>
            <a:spLocks noGrp="1"/>
          </p:cNvSpPr>
          <p:nvPr>
            <p:ph type="body" idx="1"/>
          </p:nvPr>
        </p:nvSpPr>
        <p:spPr>
          <a:xfrm>
            <a:off x="697473" y="5312230"/>
            <a:ext cx="10623669" cy="1074056"/>
          </a:xfrm>
        </p:spPr>
        <p:txBody>
          <a:bodyPr>
            <a:noAutofit/>
          </a:bodyPr>
          <a:lstStyle/>
          <a:p>
            <a:r>
              <a:rPr lang="en-US" sz="2400" b="1" dirty="0" smtClean="0">
                <a:solidFill>
                  <a:schemeClr val="tx1"/>
                </a:solidFill>
                <a:ea typeface="+mn-lt"/>
                <a:cs typeface="+mn-lt"/>
              </a:rPr>
              <a:t>H</a:t>
            </a:r>
            <a:r>
              <a:rPr lang="en-US" sz="2400" b="1" cap="none" dirty="0" smtClean="0">
                <a:solidFill>
                  <a:schemeClr val="tx1"/>
                </a:solidFill>
                <a:ea typeface="+mn-lt"/>
                <a:cs typeface="+mn-lt"/>
              </a:rPr>
              <a:t>ere we can see that fruity and chocolate are correlated with each other and same with bar and pluribus.</a:t>
            </a:r>
            <a:endParaRPr lang="en-US" sz="2400" b="1" cap="none" dirty="0">
              <a:solidFill>
                <a:schemeClr val="tx1"/>
              </a:solidFill>
            </a:endParaRPr>
          </a:p>
        </p:txBody>
      </p:sp>
      <p:sp>
        <p:nvSpPr>
          <p:cNvPr id="2" name="Title 1">
            <a:extLst>
              <a:ext uri="{FF2B5EF4-FFF2-40B4-BE49-F238E27FC236}">
                <a16:creationId xmlns="" xmlns:a16="http://schemas.microsoft.com/office/drawing/2014/main" id="{10C61CC0-7284-4CE8-AF77-18898EC451A2}"/>
              </a:ext>
            </a:extLst>
          </p:cNvPr>
          <p:cNvSpPr>
            <a:spLocks noGrp="1"/>
          </p:cNvSpPr>
          <p:nvPr>
            <p:ph type="title"/>
          </p:nvPr>
        </p:nvSpPr>
        <p:spPr>
          <a:xfrm>
            <a:off x="957943" y="885370"/>
            <a:ext cx="10368341" cy="1172029"/>
          </a:xfrm>
        </p:spPr>
        <p:txBody>
          <a:bodyPr/>
          <a:lstStyle/>
          <a:p>
            <a:endParaRPr lang="en-US" dirty="0"/>
          </a:p>
        </p:txBody>
      </p:sp>
      <p:pic>
        <p:nvPicPr>
          <p:cNvPr id="4" name="Picture 4" descr="A picture containing clock&#10;&#10;Description generated with very high confidence">
            <a:extLst>
              <a:ext uri="{FF2B5EF4-FFF2-40B4-BE49-F238E27FC236}">
                <a16:creationId xmlns="" xmlns:a16="http://schemas.microsoft.com/office/drawing/2014/main" id="{A33990F7-386E-42AA-851F-32514B824892}"/>
              </a:ext>
            </a:extLst>
          </p:cNvPr>
          <p:cNvPicPr>
            <a:picLocks noChangeAspect="1"/>
          </p:cNvPicPr>
          <p:nvPr/>
        </p:nvPicPr>
        <p:blipFill>
          <a:blip r:embed="rId2"/>
          <a:stretch>
            <a:fillRect/>
          </a:stretch>
        </p:blipFill>
        <p:spPr>
          <a:xfrm>
            <a:off x="612066" y="652885"/>
            <a:ext cx="10895160" cy="4659343"/>
          </a:xfrm>
          <a:prstGeom prst="rect">
            <a:avLst/>
          </a:prstGeom>
        </p:spPr>
      </p:pic>
      <p:sp>
        <p:nvSpPr>
          <p:cNvPr id="5" name="TextBox 4">
            <a:extLst>
              <a:ext uri="{FF2B5EF4-FFF2-40B4-BE49-F238E27FC236}">
                <a16:creationId xmlns="" xmlns:a16="http://schemas.microsoft.com/office/drawing/2014/main" id="{7FB035FE-5FD4-4713-A925-F4189DA2BF30}"/>
              </a:ext>
            </a:extLst>
          </p:cNvPr>
          <p:cNvSpPr txBox="1"/>
          <p:nvPr/>
        </p:nvSpPr>
        <p:spPr>
          <a:xfrm>
            <a:off x="3744687" y="0"/>
            <a:ext cx="7620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solidFill>
                  <a:schemeClr val="bg1"/>
                </a:solidFill>
              </a:rPr>
              <a:t>CORRELATION</a:t>
            </a:r>
          </a:p>
        </p:txBody>
      </p:sp>
    </p:spTree>
    <p:extLst>
      <p:ext uri="{BB962C8B-B14F-4D97-AF65-F5344CB8AC3E}">
        <p14:creationId xmlns="" xmlns:p14="http://schemas.microsoft.com/office/powerpoint/2010/main" val="2367863542"/>
      </p:ext>
    </p:extLst>
  </p:cSld>
  <p:clrMapOvr>
    <a:masterClrMapping/>
  </p:clrMapOvr>
  <p:transition spd="slow" advTm="10000">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solidFill>
                  <a:schemeClr val="bg2">
                    <a:lumMod val="10000"/>
                  </a:schemeClr>
                </a:solidFill>
              </a:rPr>
              <a:t>LINEAR  REGRESSION</a:t>
            </a:r>
            <a:endParaRPr lang="en-IN" sz="4000" b="1" dirty="0">
              <a:solidFill>
                <a:schemeClr val="bg2">
                  <a:lumMod val="10000"/>
                </a:schemeClr>
              </a:solidFill>
            </a:endParaRPr>
          </a:p>
        </p:txBody>
      </p:sp>
      <p:sp>
        <p:nvSpPr>
          <p:cNvPr id="3" name="Content Placeholder 2"/>
          <p:cNvSpPr>
            <a:spLocks noGrp="1"/>
          </p:cNvSpPr>
          <p:nvPr>
            <p:ph sz="quarter" idx="1"/>
          </p:nvPr>
        </p:nvSpPr>
        <p:spPr/>
        <p:txBody>
          <a:bodyPr/>
          <a:lstStyle/>
          <a:p>
            <a:pPr>
              <a:buFont typeface="Arial" pitchFamily="34" charset="0"/>
              <a:buChar char="•"/>
            </a:pPr>
            <a:r>
              <a:rPr lang="en-IN" dirty="0" smtClean="0"/>
              <a:t>It is a linear approach to –</a:t>
            </a:r>
          </a:p>
          <a:p>
            <a:pPr>
              <a:buNone/>
            </a:pPr>
            <a:endParaRPr lang="en-IN" dirty="0" smtClean="0"/>
          </a:p>
          <a:p>
            <a:pPr>
              <a:buFont typeface="Wingdings" pitchFamily="2" charset="2"/>
              <a:buChar char="Ø"/>
            </a:pPr>
            <a:r>
              <a:rPr lang="en-IN" dirty="0" smtClean="0"/>
              <a:t> modelling a relationship between</a:t>
            </a:r>
          </a:p>
          <a:p>
            <a:pPr>
              <a:buFont typeface="Wingdings" pitchFamily="2" charset="2"/>
              <a:buChar char="Ø"/>
            </a:pPr>
            <a:r>
              <a:rPr lang="en-IN" dirty="0" smtClean="0"/>
              <a:t>a response (or dependent variable)</a:t>
            </a:r>
          </a:p>
          <a:p>
            <a:pPr>
              <a:buFont typeface="Wingdings" pitchFamily="2" charset="2"/>
              <a:buChar char="Ø"/>
            </a:pPr>
            <a:r>
              <a:rPr lang="en-IN" dirty="0" smtClean="0"/>
              <a:t>and one or more explanatory variables(or independent variables)</a:t>
            </a:r>
          </a:p>
          <a:p>
            <a:pPr>
              <a:buFont typeface="Arial" pitchFamily="34" charset="0"/>
              <a:buChar char="•"/>
            </a:pPr>
            <a:endParaRPr lang="en-IN" dirty="0"/>
          </a:p>
        </p:txBody>
      </p:sp>
    </p:spTree>
  </p:cSld>
  <p:clrMapOvr>
    <a:masterClrMapping/>
  </p:clrMapOvr>
  <p:transition spd="slow" advTm="10000">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chemeClr val="tx2">
                    <a:lumMod val="10000"/>
                  </a:schemeClr>
                </a:solidFill>
              </a:rPr>
              <a:t>MODEL STEPS</a:t>
            </a:r>
            <a:endParaRPr lang="en-IN" sz="4000" b="1" dirty="0">
              <a:solidFill>
                <a:schemeClr val="tx2">
                  <a:lumMod val="10000"/>
                </a:schemeClr>
              </a:solidFill>
            </a:endParaRPr>
          </a:p>
        </p:txBody>
      </p:sp>
      <p:sp>
        <p:nvSpPr>
          <p:cNvPr id="3" name="Content Placeholder 2"/>
          <p:cNvSpPr>
            <a:spLocks noGrp="1"/>
          </p:cNvSpPr>
          <p:nvPr>
            <p:ph sz="quarter" idx="1"/>
          </p:nvPr>
        </p:nvSpPr>
        <p:spPr/>
        <p:txBody>
          <a:bodyPr>
            <a:normAutofit lnSpcReduction="10000"/>
          </a:bodyPr>
          <a:lstStyle/>
          <a:p>
            <a:pPr>
              <a:buNone/>
            </a:pPr>
            <a:r>
              <a:rPr lang="en-IN" dirty="0" smtClean="0"/>
              <a:t>Below are the steps of the Linear Regression Model-</a:t>
            </a:r>
          </a:p>
          <a:p>
            <a:pPr>
              <a:buNone/>
            </a:pPr>
            <a:endParaRPr lang="en-IN" dirty="0" smtClean="0"/>
          </a:p>
          <a:p>
            <a:pPr marL="514350" indent="-514350">
              <a:buClr>
                <a:srgbClr val="C00000"/>
              </a:buClr>
              <a:buFont typeface="+mj-lt"/>
              <a:buAutoNum type="arabicPeriod"/>
            </a:pPr>
            <a:r>
              <a:rPr lang="en-IN" dirty="0" smtClean="0"/>
              <a:t>We have splitted the data into test and train.</a:t>
            </a:r>
          </a:p>
          <a:p>
            <a:pPr marL="514350" indent="-514350">
              <a:buClr>
                <a:srgbClr val="C00000"/>
              </a:buClr>
              <a:buFont typeface="+mj-lt"/>
              <a:buAutoNum type="arabicPeriod"/>
            </a:pPr>
            <a:r>
              <a:rPr lang="en-IN" dirty="0" smtClean="0"/>
              <a:t>We have fitted the model  to the training data.</a:t>
            </a:r>
          </a:p>
          <a:p>
            <a:pPr marL="514350" indent="-514350">
              <a:buClr>
                <a:srgbClr val="C00000"/>
              </a:buClr>
              <a:buFont typeface="+mj-lt"/>
              <a:buAutoNum type="arabicPeriod"/>
            </a:pPr>
            <a:r>
              <a:rPr lang="en-IN" dirty="0" smtClean="0"/>
              <a:t>We have predicted the test data .</a:t>
            </a:r>
          </a:p>
          <a:p>
            <a:pPr marL="514350" indent="-514350">
              <a:buClr>
                <a:srgbClr val="C00000"/>
              </a:buClr>
              <a:buFont typeface="+mj-lt"/>
              <a:buAutoNum type="arabicPeriod"/>
            </a:pPr>
            <a:r>
              <a:rPr lang="en-IN" dirty="0" smtClean="0"/>
              <a:t>We have computed the error between the  predicted and actual values to find out the model performance.</a:t>
            </a:r>
          </a:p>
          <a:p>
            <a:pPr marL="514350" indent="-514350">
              <a:buClr>
                <a:srgbClr val="C00000"/>
              </a:buClr>
              <a:buNone/>
            </a:pPr>
            <a:endParaRPr lang="en-IN" dirty="0" smtClean="0"/>
          </a:p>
          <a:p>
            <a:pPr marL="514350" indent="-514350">
              <a:buClr>
                <a:srgbClr val="C00000"/>
              </a:buClr>
              <a:buNone/>
            </a:pPr>
            <a:r>
              <a:rPr lang="en-IN" dirty="0" smtClean="0"/>
              <a:t>NOTE:  We have used python code to run the model and used scikit learn package from python.</a:t>
            </a:r>
          </a:p>
          <a:p>
            <a:pPr marL="514350" indent="-514350">
              <a:buClr>
                <a:srgbClr val="C00000"/>
              </a:buClr>
              <a:buFont typeface="+mj-lt"/>
              <a:buAutoNum type="arabicPeriod"/>
            </a:pPr>
            <a:endParaRPr lang="en-IN" dirty="0" smtClean="0"/>
          </a:p>
        </p:txBody>
      </p:sp>
    </p:spTree>
  </p:cSld>
  <p:clrMapOvr>
    <a:masterClrMapping/>
  </p:clrMapOvr>
  <p:transition spd="slow" advTm="24000">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chemeClr val="bg2">
                    <a:lumMod val="10000"/>
                  </a:schemeClr>
                </a:solidFill>
              </a:rPr>
              <a:t>RESULT</a:t>
            </a:r>
            <a:endParaRPr lang="en-IN" sz="4000" b="1" dirty="0">
              <a:solidFill>
                <a:schemeClr val="bg2">
                  <a:lumMod val="10000"/>
                </a:schemeClr>
              </a:solidFill>
            </a:endParaRPr>
          </a:p>
        </p:txBody>
      </p:sp>
      <p:sp>
        <p:nvSpPr>
          <p:cNvPr id="3" name="Content Placeholder 2"/>
          <p:cNvSpPr>
            <a:spLocks noGrp="1"/>
          </p:cNvSpPr>
          <p:nvPr>
            <p:ph sz="quarter" idx="1"/>
          </p:nvPr>
        </p:nvSpPr>
        <p:spPr/>
        <p:txBody>
          <a:bodyPr/>
          <a:lstStyle/>
          <a:p>
            <a:pPr>
              <a:buNone/>
            </a:pPr>
            <a:r>
              <a:rPr lang="en-IN" b="1" dirty="0" smtClean="0"/>
              <a:t>We have calculated Root Mean Square Error (RMSE) to check the model performance and the outcome  is  12.924.</a:t>
            </a:r>
            <a:endParaRPr lang="en-IN" b="1" dirty="0"/>
          </a:p>
        </p:txBody>
      </p:sp>
    </p:spTree>
  </p:cSld>
  <p:clrMapOvr>
    <a:masterClrMapping/>
  </p:clrMapOvr>
  <p:transition spd="slow" advTm="10000">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C545A8-9F23-46A4-BB16-A3D4A0AE407F}"/>
              </a:ext>
            </a:extLst>
          </p:cNvPr>
          <p:cNvSpPr>
            <a:spLocks noGrp="1"/>
          </p:cNvSpPr>
          <p:nvPr>
            <p:ph type="title"/>
          </p:nvPr>
        </p:nvSpPr>
        <p:spPr>
          <a:xfrm>
            <a:off x="174172" y="0"/>
            <a:ext cx="12192000" cy="1291771"/>
          </a:xfrm>
        </p:spPr>
        <p:txBody>
          <a:bodyPr>
            <a:normAutofit/>
          </a:bodyPr>
          <a:lstStyle/>
          <a:p>
            <a:r>
              <a:rPr lang="en-US" sz="4000" b="1" dirty="0" smtClean="0">
                <a:solidFill>
                  <a:schemeClr val="bg1"/>
                </a:solidFill>
              </a:rPr>
              <a:t>DATA DESCRIPTION</a:t>
            </a:r>
            <a:endParaRPr lang="en-US" sz="4000" b="1" dirty="0">
              <a:solidFill>
                <a:schemeClr val="bg1"/>
              </a:solidFill>
            </a:endParaRPr>
          </a:p>
        </p:txBody>
      </p:sp>
      <p:sp>
        <p:nvSpPr>
          <p:cNvPr id="3" name="Content Placeholder 2">
            <a:extLst>
              <a:ext uri="{FF2B5EF4-FFF2-40B4-BE49-F238E27FC236}">
                <a16:creationId xmlns="" xmlns:a16="http://schemas.microsoft.com/office/drawing/2014/main" id="{9B97F7D9-B069-466D-AEBA-A72DD35D01B6}"/>
              </a:ext>
            </a:extLst>
          </p:cNvPr>
          <p:cNvSpPr>
            <a:spLocks noGrp="1"/>
          </p:cNvSpPr>
          <p:nvPr>
            <p:ph sz="quarter" idx="1"/>
          </p:nvPr>
        </p:nvSpPr>
        <p:spPr>
          <a:xfrm>
            <a:off x="1115568" y="1567543"/>
            <a:ext cx="10168128" cy="4504015"/>
          </a:xfrm>
        </p:spPr>
        <p:txBody>
          <a:bodyPr vert="horz" lIns="91440" tIns="45720" rIns="91440" bIns="45720" rtlCol="0" anchor="t">
            <a:normAutofit fontScale="70000" lnSpcReduction="20000"/>
          </a:bodyPr>
          <a:lstStyle/>
          <a:p>
            <a:pPr marL="0" indent="0">
              <a:buNone/>
            </a:pPr>
            <a:r>
              <a:rPr lang="en-US" dirty="0">
                <a:ea typeface="+mn-lt"/>
                <a:cs typeface="+mn-lt"/>
              </a:rPr>
              <a:t>This is a </a:t>
            </a:r>
            <a:r>
              <a:rPr lang="en-US" dirty="0" smtClean="0">
                <a:ea typeface="+mn-lt"/>
                <a:cs typeface="+mn-lt"/>
              </a:rPr>
              <a:t>hallowen </a:t>
            </a:r>
            <a:r>
              <a:rPr lang="en-US" dirty="0">
                <a:ea typeface="+mn-lt"/>
                <a:cs typeface="+mn-lt"/>
              </a:rPr>
              <a:t>candy voting data. Each row in the dataset corresponds to one type of Halloween candy. Participants are shown different candies two at time and were asked which candy do they prefer. After aggregating all the votes, each candy is given winpercent. Explanatory Variables are described as below.</a:t>
            </a:r>
          </a:p>
          <a:p>
            <a:r>
              <a:rPr lang="en-US" dirty="0">
                <a:ea typeface="+mn-lt"/>
                <a:cs typeface="+mn-lt"/>
              </a:rPr>
              <a:t>chocolate: Does it contain chocolate?</a:t>
            </a:r>
            <a:endParaRPr lang="en-US" dirty="0"/>
          </a:p>
          <a:p>
            <a:r>
              <a:rPr lang="en-US" dirty="0">
                <a:ea typeface="+mn-lt"/>
                <a:cs typeface="+mn-lt"/>
              </a:rPr>
              <a:t>fruity: Is it fruit flavored?</a:t>
            </a:r>
          </a:p>
          <a:p>
            <a:r>
              <a:rPr lang="en-US" dirty="0">
                <a:ea typeface="+mn-lt"/>
                <a:cs typeface="+mn-lt"/>
              </a:rPr>
              <a:t>caramel: Is there caramel in the candy?</a:t>
            </a:r>
          </a:p>
          <a:p>
            <a:r>
              <a:rPr lang="en-US" dirty="0">
                <a:ea typeface="+mn-lt"/>
                <a:cs typeface="+mn-lt"/>
              </a:rPr>
              <a:t>peanutalmondy: Does it contain peanuts, peanut butter or almonds?</a:t>
            </a:r>
          </a:p>
          <a:p>
            <a:r>
              <a:rPr lang="en-US" dirty="0">
                <a:ea typeface="+mn-lt"/>
                <a:cs typeface="+mn-lt"/>
              </a:rPr>
              <a:t>nougat: Does it contain nougat?</a:t>
            </a:r>
          </a:p>
          <a:p>
            <a:r>
              <a:rPr lang="en-US" dirty="0">
                <a:ea typeface="+mn-lt"/>
                <a:cs typeface="+mn-lt"/>
              </a:rPr>
              <a:t>crispedricewafer: Does it contain crisped rice, wafers, or a cookie component?</a:t>
            </a:r>
          </a:p>
          <a:p>
            <a:r>
              <a:rPr lang="en-US" dirty="0">
                <a:ea typeface="+mn-lt"/>
                <a:cs typeface="+mn-lt"/>
              </a:rPr>
              <a:t>hard: Is it a hard candy?</a:t>
            </a:r>
          </a:p>
          <a:p>
            <a:r>
              <a:rPr lang="en-US" dirty="0">
                <a:ea typeface="+mn-lt"/>
                <a:cs typeface="+mn-lt"/>
              </a:rPr>
              <a:t>bar: Is it a candy bar?</a:t>
            </a:r>
          </a:p>
          <a:p>
            <a:r>
              <a:rPr lang="en-US" dirty="0">
                <a:ea typeface="+mn-lt"/>
                <a:cs typeface="+mn-lt"/>
              </a:rPr>
              <a:t>pluribus: Is it one of many candies in a bag or box?</a:t>
            </a:r>
          </a:p>
          <a:p>
            <a:r>
              <a:rPr lang="en-US" dirty="0">
                <a:ea typeface="+mn-lt"/>
                <a:cs typeface="+mn-lt"/>
              </a:rPr>
              <a:t>sugarpercent: The percentile of sugar it falls under within the data set.pricepercent: </a:t>
            </a:r>
          </a:p>
          <a:p>
            <a:r>
              <a:rPr lang="en-US" dirty="0">
                <a:ea typeface="+mn-lt"/>
                <a:cs typeface="+mn-lt"/>
              </a:rPr>
              <a:t>The unit price percentile compared to the rest of the set</a:t>
            </a:r>
            <a:r>
              <a:rPr lang="en-US" dirty="0" smtClean="0">
                <a:ea typeface="+mn-lt"/>
                <a:cs typeface="+mn-lt"/>
              </a:rPr>
              <a:t>. winpercent</a:t>
            </a:r>
            <a:r>
              <a:rPr lang="en-US" dirty="0">
                <a:ea typeface="+mn-lt"/>
                <a:cs typeface="+mn-lt"/>
              </a:rPr>
              <a:t>: The overall win percentage according to 269,000 matchups. Winpercent is the target </a:t>
            </a:r>
            <a:r>
              <a:rPr lang="en-US" dirty="0" smtClean="0">
                <a:ea typeface="+mn-lt"/>
                <a:cs typeface="+mn-lt"/>
              </a:rPr>
              <a:t>variable.</a:t>
            </a:r>
            <a:endParaRPr lang="en-US" dirty="0"/>
          </a:p>
        </p:txBody>
      </p:sp>
    </p:spTree>
    <p:extLst>
      <p:ext uri="{BB962C8B-B14F-4D97-AF65-F5344CB8AC3E}">
        <p14:creationId xmlns="" xmlns:p14="http://schemas.microsoft.com/office/powerpoint/2010/main" val="204726527"/>
      </p:ext>
    </p:extLst>
  </p:cSld>
  <p:clrMapOvr>
    <a:masterClrMapping/>
  </p:clrMapOvr>
  <p:transition spd="slow" advTm="10000">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2873828"/>
            <a:ext cx="6255657" cy="1015663"/>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6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THANK YOU</a:t>
            </a:r>
            <a:endParaRPr lang="en-IN" sz="60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spd="slow" advTm="10000">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65BB0433-8CE0-4ED7-A061-4228CB676A2B}"/>
              </a:ext>
            </a:extLst>
          </p:cNvPr>
          <p:cNvSpPr>
            <a:spLocks noGrp="1"/>
          </p:cNvSpPr>
          <p:nvPr>
            <p:ph type="body" idx="1"/>
          </p:nvPr>
        </p:nvSpPr>
        <p:spPr>
          <a:xfrm>
            <a:off x="841248" y="5102352"/>
            <a:ext cx="10607040" cy="1030914"/>
          </a:xfrm>
          <a:ln>
            <a:solidFill>
              <a:srgbClr val="002060"/>
            </a:solidFill>
          </a:ln>
        </p:spPr>
        <p:txBody>
          <a:bodyPr>
            <a:normAutofit/>
          </a:bodyPr>
          <a:lstStyle/>
          <a:p>
            <a:r>
              <a:rPr lang="en-US" sz="2400" b="1" dirty="0" smtClean="0">
                <a:solidFill>
                  <a:schemeClr val="tx1"/>
                </a:solidFill>
              </a:rPr>
              <a:t>F</a:t>
            </a:r>
            <a:r>
              <a:rPr lang="en-US" sz="2400" b="1" cap="none" dirty="0" smtClean="0">
                <a:solidFill>
                  <a:schemeClr val="tx1"/>
                </a:solidFill>
              </a:rPr>
              <a:t>rom this graph we can see that the count of bar candies is  0-20.</a:t>
            </a:r>
            <a:endParaRPr lang="en-US" sz="2400" b="1" cap="none" dirty="0">
              <a:solidFill>
                <a:schemeClr val="tx1"/>
              </a:solidFill>
            </a:endParaRPr>
          </a:p>
        </p:txBody>
      </p:sp>
      <p:sp>
        <p:nvSpPr>
          <p:cNvPr id="2" name="Title 1">
            <a:extLst>
              <a:ext uri="{FF2B5EF4-FFF2-40B4-BE49-F238E27FC236}">
                <a16:creationId xmlns="" xmlns:a16="http://schemas.microsoft.com/office/drawing/2014/main" id="{5D993C2F-1207-430F-84C4-2063DF4E3819}"/>
              </a:ext>
            </a:extLst>
          </p:cNvPr>
          <p:cNvSpPr>
            <a:spLocks noGrp="1"/>
          </p:cNvSpPr>
          <p:nvPr>
            <p:ph type="title"/>
          </p:nvPr>
        </p:nvSpPr>
        <p:spPr/>
        <p:txBody>
          <a:bodyPr/>
          <a:lstStyle/>
          <a:p>
            <a:endParaRPr lang="en-US" dirty="0"/>
          </a:p>
        </p:txBody>
      </p:sp>
      <p:pic>
        <p:nvPicPr>
          <p:cNvPr id="4" name="Picture 4" descr="A screenshot of a cell phone&#10;&#10;Description generated with high confidence">
            <a:extLst>
              <a:ext uri="{FF2B5EF4-FFF2-40B4-BE49-F238E27FC236}">
                <a16:creationId xmlns="" xmlns:a16="http://schemas.microsoft.com/office/drawing/2014/main" id="{A818915C-B4CB-4B14-B38F-956D89DF2CDE}"/>
              </a:ext>
            </a:extLst>
          </p:cNvPr>
          <p:cNvPicPr>
            <a:picLocks noChangeAspect="1"/>
          </p:cNvPicPr>
          <p:nvPr/>
        </p:nvPicPr>
        <p:blipFill>
          <a:blip r:embed="rId2"/>
          <a:stretch>
            <a:fillRect/>
          </a:stretch>
        </p:blipFill>
        <p:spPr>
          <a:xfrm>
            <a:off x="612476" y="319756"/>
            <a:ext cx="11125198" cy="4507583"/>
          </a:xfrm>
          <a:prstGeom prst="rect">
            <a:avLst/>
          </a:prstGeom>
        </p:spPr>
      </p:pic>
    </p:spTree>
    <p:extLst>
      <p:ext uri="{BB962C8B-B14F-4D97-AF65-F5344CB8AC3E}">
        <p14:creationId xmlns="" xmlns:p14="http://schemas.microsoft.com/office/powerpoint/2010/main" val="1334892100"/>
      </p:ext>
    </p:extLst>
  </p:cSld>
  <p:clrMapOvr>
    <a:masterClrMapping/>
  </p:clrMapOvr>
  <p:transition spd="slow" advTm="10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707EB23-51C1-45BE-8096-E806A9316BF6}"/>
              </a:ext>
            </a:extLst>
          </p:cNvPr>
          <p:cNvSpPr>
            <a:spLocks noGrp="1"/>
          </p:cNvSpPr>
          <p:nvPr>
            <p:ph type="body" idx="1"/>
          </p:nvPr>
        </p:nvSpPr>
        <p:spPr/>
        <p:txBody>
          <a:bodyPr>
            <a:noAutofit/>
          </a:bodyPr>
          <a:lstStyle/>
          <a:p>
            <a:r>
              <a:rPr lang="en-US" sz="2400" b="1" dirty="0"/>
              <a:t>Here we can see that  the count of caramel candies  is  10-15.</a:t>
            </a:r>
          </a:p>
        </p:txBody>
      </p:sp>
      <p:sp>
        <p:nvSpPr>
          <p:cNvPr id="2" name="Title 1">
            <a:extLst>
              <a:ext uri="{FF2B5EF4-FFF2-40B4-BE49-F238E27FC236}">
                <a16:creationId xmlns="" xmlns:a16="http://schemas.microsoft.com/office/drawing/2014/main" id="{D9BF9E4A-E0EE-4C4A-8629-E928FA7C86EA}"/>
              </a:ext>
            </a:extLst>
          </p:cNvPr>
          <p:cNvSpPr>
            <a:spLocks noGrp="1"/>
          </p:cNvSpPr>
          <p:nvPr>
            <p:ph type="title"/>
          </p:nvPr>
        </p:nvSpPr>
        <p:spPr/>
        <p:txBody>
          <a:bodyPr/>
          <a:lstStyle/>
          <a:p>
            <a:endParaRPr lang="en-US" dirty="0"/>
          </a:p>
        </p:txBody>
      </p:sp>
      <p:pic>
        <p:nvPicPr>
          <p:cNvPr id="4" name="Picture 4" descr="A screenshot of a cell phone&#10;&#10;Description generated with high confidence">
            <a:extLst>
              <a:ext uri="{FF2B5EF4-FFF2-40B4-BE49-F238E27FC236}">
                <a16:creationId xmlns="" xmlns:a16="http://schemas.microsoft.com/office/drawing/2014/main" id="{B66A8A94-E87B-4E63-8C9E-BB18CC1D0F8F}"/>
              </a:ext>
            </a:extLst>
          </p:cNvPr>
          <p:cNvPicPr>
            <a:picLocks noChangeAspect="1"/>
          </p:cNvPicPr>
          <p:nvPr/>
        </p:nvPicPr>
        <p:blipFill>
          <a:blip r:embed="rId2"/>
          <a:stretch>
            <a:fillRect/>
          </a:stretch>
        </p:blipFill>
        <p:spPr>
          <a:xfrm>
            <a:off x="599743" y="449425"/>
            <a:ext cx="11153952" cy="4514461"/>
          </a:xfrm>
          <a:prstGeom prst="rect">
            <a:avLst/>
          </a:prstGeom>
        </p:spPr>
      </p:pic>
      <p:sp>
        <p:nvSpPr>
          <p:cNvPr id="5" name="TextBox 4"/>
          <p:cNvSpPr txBox="1"/>
          <p:nvPr/>
        </p:nvSpPr>
        <p:spPr>
          <a:xfrm>
            <a:off x="682170" y="5210628"/>
            <a:ext cx="10856685" cy="461665"/>
          </a:xfrm>
          <a:prstGeom prst="rect">
            <a:avLst/>
          </a:prstGeom>
          <a:noFill/>
        </p:spPr>
        <p:txBody>
          <a:bodyPr wrap="square" rtlCol="0">
            <a:spAutoFit/>
          </a:bodyPr>
          <a:lstStyle/>
          <a:p>
            <a:r>
              <a:rPr lang="en-IN" sz="2400" b="1" dirty="0" smtClean="0"/>
              <a:t>Here we observe that the distribution of caramel candy is 10-15.</a:t>
            </a:r>
            <a:endParaRPr lang="en-IN" sz="2400" b="1" dirty="0"/>
          </a:p>
        </p:txBody>
      </p:sp>
    </p:spTree>
    <p:extLst>
      <p:ext uri="{BB962C8B-B14F-4D97-AF65-F5344CB8AC3E}">
        <p14:creationId xmlns="" xmlns:p14="http://schemas.microsoft.com/office/powerpoint/2010/main" val="520479431"/>
      </p:ext>
    </p:extLst>
  </p:cSld>
  <p:clrMapOvr>
    <a:masterClrMapping/>
  </p:clrMapOvr>
  <p:transition spd="slow" advTm="1000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4DC046F4-3E3A-44E8-9E79-ED2F02A5DB4F}"/>
              </a:ext>
            </a:extLst>
          </p:cNvPr>
          <p:cNvSpPr>
            <a:spLocks noGrp="1"/>
          </p:cNvSpPr>
          <p:nvPr>
            <p:ph type="body" idx="1"/>
          </p:nvPr>
        </p:nvSpPr>
        <p:spPr/>
        <p:txBody>
          <a:bodyPr/>
          <a:lstStyle/>
          <a:p>
            <a:r>
              <a:rPr lang="en-US" sz="2400" b="1" dirty="0"/>
              <a:t>Here the distribution of chocolate candies is 30-35.</a:t>
            </a:r>
          </a:p>
        </p:txBody>
      </p:sp>
      <p:sp>
        <p:nvSpPr>
          <p:cNvPr id="2" name="Title 1">
            <a:extLst>
              <a:ext uri="{FF2B5EF4-FFF2-40B4-BE49-F238E27FC236}">
                <a16:creationId xmlns="" xmlns:a16="http://schemas.microsoft.com/office/drawing/2014/main" id="{C1968582-36C9-4817-AEF7-CFD6D350A192}"/>
              </a:ext>
            </a:extLst>
          </p:cNvPr>
          <p:cNvSpPr>
            <a:spLocks noGrp="1"/>
          </p:cNvSpPr>
          <p:nvPr>
            <p:ph type="title"/>
          </p:nvPr>
        </p:nvSpPr>
        <p:spPr/>
        <p:txBody>
          <a:bodyPr/>
          <a:lstStyle/>
          <a:p>
            <a:endParaRPr lang="en-US" dirty="0"/>
          </a:p>
        </p:txBody>
      </p:sp>
      <p:pic>
        <p:nvPicPr>
          <p:cNvPr id="4" name="Picture 4" descr="A screenshot of a cell phone&#10;&#10;Description generated with high confidence">
            <a:extLst>
              <a:ext uri="{FF2B5EF4-FFF2-40B4-BE49-F238E27FC236}">
                <a16:creationId xmlns="" xmlns:a16="http://schemas.microsoft.com/office/drawing/2014/main" id="{012B8D47-C344-43EC-A304-A8981EEEA217}"/>
              </a:ext>
            </a:extLst>
          </p:cNvPr>
          <p:cNvPicPr>
            <a:picLocks noChangeAspect="1"/>
          </p:cNvPicPr>
          <p:nvPr/>
        </p:nvPicPr>
        <p:blipFill>
          <a:blip r:embed="rId2"/>
          <a:stretch>
            <a:fillRect/>
          </a:stretch>
        </p:blipFill>
        <p:spPr>
          <a:xfrm>
            <a:off x="603461" y="505430"/>
            <a:ext cx="10904724" cy="4531027"/>
          </a:xfrm>
          <a:prstGeom prst="rect">
            <a:avLst/>
          </a:prstGeom>
        </p:spPr>
      </p:pic>
      <p:sp>
        <p:nvSpPr>
          <p:cNvPr id="5" name="TextBox 4"/>
          <p:cNvSpPr txBox="1"/>
          <p:nvPr/>
        </p:nvSpPr>
        <p:spPr>
          <a:xfrm>
            <a:off x="638629" y="5384799"/>
            <a:ext cx="11016342" cy="461665"/>
          </a:xfrm>
          <a:prstGeom prst="rect">
            <a:avLst/>
          </a:prstGeom>
          <a:noFill/>
        </p:spPr>
        <p:txBody>
          <a:bodyPr wrap="square" rtlCol="0">
            <a:spAutoFit/>
          </a:bodyPr>
          <a:lstStyle/>
          <a:p>
            <a:r>
              <a:rPr lang="en-IN" sz="2400" b="1" dirty="0" smtClean="0"/>
              <a:t>The graph shows us that the distribution of chocolate candy is 30-38.</a:t>
            </a:r>
            <a:endParaRPr lang="en-IN" sz="2400" b="1" dirty="0"/>
          </a:p>
        </p:txBody>
      </p:sp>
    </p:spTree>
    <p:extLst>
      <p:ext uri="{BB962C8B-B14F-4D97-AF65-F5344CB8AC3E}">
        <p14:creationId xmlns="" xmlns:p14="http://schemas.microsoft.com/office/powerpoint/2010/main" val="1936499846"/>
      </p:ext>
    </p:extLst>
  </p:cSld>
  <p:clrMapOvr>
    <a:masterClrMapping/>
  </p:clrMapOvr>
  <p:transition spd="slow" advTm="10000">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B93C9565-E73B-4023-98F8-29A581649CEC}"/>
              </a:ext>
            </a:extLst>
          </p:cNvPr>
          <p:cNvSpPr>
            <a:spLocks noGrp="1"/>
          </p:cNvSpPr>
          <p:nvPr>
            <p:ph type="body" idx="1"/>
          </p:nvPr>
        </p:nvSpPr>
        <p:spPr>
          <a:xfrm>
            <a:off x="654617" y="5276935"/>
            <a:ext cx="10822700" cy="628348"/>
          </a:xfrm>
        </p:spPr>
        <p:txBody>
          <a:bodyPr>
            <a:normAutofit fontScale="92500" lnSpcReduction="20000"/>
          </a:bodyPr>
          <a:lstStyle/>
          <a:p>
            <a:r>
              <a:rPr lang="en-US" sz="2400" b="1" dirty="0" smtClean="0">
                <a:solidFill>
                  <a:schemeClr val="tx1"/>
                </a:solidFill>
              </a:rPr>
              <a:t>H</a:t>
            </a:r>
            <a:r>
              <a:rPr lang="en-US" sz="2400" b="1" cap="none" dirty="0" smtClean="0">
                <a:solidFill>
                  <a:schemeClr val="tx1"/>
                </a:solidFill>
              </a:rPr>
              <a:t>ere we can see that the distribution of crispedricewafer candy is 0-8 .</a:t>
            </a:r>
            <a:endParaRPr lang="en-US" sz="2400" b="1" cap="none" dirty="0">
              <a:solidFill>
                <a:schemeClr val="tx1"/>
              </a:solidFill>
            </a:endParaRPr>
          </a:p>
        </p:txBody>
      </p:sp>
      <p:sp>
        <p:nvSpPr>
          <p:cNvPr id="2" name="Title 1">
            <a:extLst>
              <a:ext uri="{FF2B5EF4-FFF2-40B4-BE49-F238E27FC236}">
                <a16:creationId xmlns="" xmlns:a16="http://schemas.microsoft.com/office/drawing/2014/main" id="{B0DDCF04-C7B8-4F6A-83A2-FDF946EA1A99}"/>
              </a:ext>
            </a:extLst>
          </p:cNvPr>
          <p:cNvSpPr>
            <a:spLocks noGrp="1"/>
          </p:cNvSpPr>
          <p:nvPr>
            <p:ph type="title"/>
          </p:nvPr>
        </p:nvSpPr>
        <p:spPr/>
        <p:txBody>
          <a:bodyPr/>
          <a:lstStyle/>
          <a:p>
            <a:endParaRPr lang="en-US" dirty="0"/>
          </a:p>
        </p:txBody>
      </p:sp>
      <p:pic>
        <p:nvPicPr>
          <p:cNvPr id="4" name="Picture 4" descr="A screenshot of a cell phone&#10;&#10;Description generated with high confidence">
            <a:extLst>
              <a:ext uri="{FF2B5EF4-FFF2-40B4-BE49-F238E27FC236}">
                <a16:creationId xmlns="" xmlns:a16="http://schemas.microsoft.com/office/drawing/2014/main" id="{B2FE25B1-4D80-4EA7-A8BC-D31CF88953F9}"/>
              </a:ext>
            </a:extLst>
          </p:cNvPr>
          <p:cNvPicPr>
            <a:picLocks noChangeAspect="1"/>
          </p:cNvPicPr>
          <p:nvPr/>
        </p:nvPicPr>
        <p:blipFill>
          <a:blip r:embed="rId2"/>
          <a:stretch>
            <a:fillRect/>
          </a:stretch>
        </p:blipFill>
        <p:spPr>
          <a:xfrm>
            <a:off x="598510" y="505430"/>
            <a:ext cx="11010179" cy="4298798"/>
          </a:xfrm>
          <a:prstGeom prst="rect">
            <a:avLst/>
          </a:prstGeom>
        </p:spPr>
      </p:pic>
    </p:spTree>
    <p:extLst>
      <p:ext uri="{BB962C8B-B14F-4D97-AF65-F5344CB8AC3E}">
        <p14:creationId xmlns="" xmlns:p14="http://schemas.microsoft.com/office/powerpoint/2010/main" val="2406785166"/>
      </p:ext>
    </p:extLst>
  </p:cSld>
  <p:clrMapOvr>
    <a:masterClrMapping/>
  </p:clrMapOvr>
  <p:transition spd="slow" advTm="10000">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16573D3F-2B88-4505-9866-D925F71D3CF6}"/>
              </a:ext>
            </a:extLst>
          </p:cNvPr>
          <p:cNvSpPr>
            <a:spLocks noGrp="1"/>
          </p:cNvSpPr>
          <p:nvPr>
            <p:ph type="body" idx="1"/>
          </p:nvPr>
        </p:nvSpPr>
        <p:spPr>
          <a:xfrm>
            <a:off x="510569" y="5167086"/>
            <a:ext cx="10937719" cy="841828"/>
          </a:xfrm>
        </p:spPr>
        <p:txBody>
          <a:bodyPr>
            <a:noAutofit/>
          </a:bodyPr>
          <a:lstStyle/>
          <a:p>
            <a:r>
              <a:rPr lang="en-US" sz="2400" b="1" dirty="0" smtClean="0">
                <a:solidFill>
                  <a:schemeClr val="tx1"/>
                </a:solidFill>
              </a:rPr>
              <a:t>T</a:t>
            </a:r>
            <a:r>
              <a:rPr lang="en-US" sz="2400" b="1" cap="none" dirty="0" smtClean="0">
                <a:solidFill>
                  <a:schemeClr val="tx1"/>
                </a:solidFill>
              </a:rPr>
              <a:t>he </a:t>
            </a:r>
            <a:r>
              <a:rPr lang="en-US" sz="2400" cap="none" dirty="0" smtClean="0">
                <a:solidFill>
                  <a:schemeClr val="tx1"/>
                </a:solidFill>
              </a:rPr>
              <a:t>graph</a:t>
            </a:r>
            <a:r>
              <a:rPr lang="en-US" sz="2400" b="1" cap="none" dirty="0" smtClean="0">
                <a:solidFill>
                  <a:schemeClr val="tx1"/>
                </a:solidFill>
              </a:rPr>
              <a:t> shows the distribution of fruity candy is 35 –</a:t>
            </a:r>
            <a:r>
              <a:rPr lang="en-US" sz="2400" b="1" cap="none" dirty="0" smtClean="0">
                <a:solidFill>
                  <a:schemeClr val="tx1"/>
                </a:solidFill>
                <a:latin typeface="Arial" pitchFamily="34" charset="0"/>
                <a:cs typeface="Arial" pitchFamily="34" charset="0"/>
              </a:rPr>
              <a:t>38</a:t>
            </a:r>
            <a:r>
              <a:rPr lang="en-US" sz="2400" b="1" cap="none" dirty="0" smtClean="0">
                <a:solidFill>
                  <a:schemeClr val="tx1"/>
                </a:solidFill>
              </a:rPr>
              <a:t>.</a:t>
            </a:r>
            <a:endParaRPr lang="en-US" sz="2400" b="1" cap="none" dirty="0">
              <a:solidFill>
                <a:schemeClr val="tx1"/>
              </a:solidFill>
            </a:endParaRPr>
          </a:p>
        </p:txBody>
      </p:sp>
      <p:sp>
        <p:nvSpPr>
          <p:cNvPr id="2" name="Title 1">
            <a:extLst>
              <a:ext uri="{FF2B5EF4-FFF2-40B4-BE49-F238E27FC236}">
                <a16:creationId xmlns="" xmlns:a16="http://schemas.microsoft.com/office/drawing/2014/main" id="{C9EB12BC-44AA-4847-87EE-657E16940A77}"/>
              </a:ext>
            </a:extLst>
          </p:cNvPr>
          <p:cNvSpPr>
            <a:spLocks noGrp="1"/>
          </p:cNvSpPr>
          <p:nvPr>
            <p:ph type="title"/>
          </p:nvPr>
        </p:nvSpPr>
        <p:spPr/>
        <p:txBody>
          <a:bodyPr/>
          <a:lstStyle/>
          <a:p>
            <a:endParaRPr lang="en-US" dirty="0"/>
          </a:p>
        </p:txBody>
      </p:sp>
      <p:pic>
        <p:nvPicPr>
          <p:cNvPr id="4" name="Picture 4">
            <a:extLst>
              <a:ext uri="{FF2B5EF4-FFF2-40B4-BE49-F238E27FC236}">
                <a16:creationId xmlns="" xmlns:a16="http://schemas.microsoft.com/office/drawing/2014/main" id="{1EA48A4B-C9D7-4963-9868-428C897BB362}"/>
              </a:ext>
            </a:extLst>
          </p:cNvPr>
          <p:cNvPicPr>
            <a:picLocks noChangeAspect="1"/>
          </p:cNvPicPr>
          <p:nvPr/>
        </p:nvPicPr>
        <p:blipFill>
          <a:blip r:embed="rId2"/>
          <a:stretch>
            <a:fillRect/>
          </a:stretch>
        </p:blipFill>
        <p:spPr>
          <a:xfrm>
            <a:off x="556062" y="534457"/>
            <a:ext cx="11082068" cy="4284285"/>
          </a:xfrm>
          <a:prstGeom prst="rect">
            <a:avLst/>
          </a:prstGeom>
        </p:spPr>
      </p:pic>
    </p:spTree>
    <p:extLst>
      <p:ext uri="{BB962C8B-B14F-4D97-AF65-F5344CB8AC3E}">
        <p14:creationId xmlns="" xmlns:p14="http://schemas.microsoft.com/office/powerpoint/2010/main" val="1349074337"/>
      </p:ext>
    </p:extLst>
  </p:cSld>
  <p:clrMapOvr>
    <a:masterClrMapping/>
  </p:clrMapOvr>
  <p:transition spd="slow" advTm="10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196F3751-6E3E-459F-887E-8CDC5BBB5899}"/>
              </a:ext>
            </a:extLst>
          </p:cNvPr>
          <p:cNvSpPr>
            <a:spLocks noGrp="1"/>
          </p:cNvSpPr>
          <p:nvPr>
            <p:ph type="body" idx="1"/>
          </p:nvPr>
        </p:nvSpPr>
        <p:spPr>
          <a:xfrm>
            <a:off x="582730" y="5167086"/>
            <a:ext cx="10894587" cy="595085"/>
          </a:xfrm>
        </p:spPr>
        <p:txBody>
          <a:bodyPr>
            <a:normAutofit/>
          </a:bodyPr>
          <a:lstStyle/>
          <a:p>
            <a:r>
              <a:rPr lang="en-US" sz="2400" b="1" dirty="0" smtClean="0">
                <a:solidFill>
                  <a:schemeClr val="tx1"/>
                </a:solidFill>
              </a:rPr>
              <a:t>T</a:t>
            </a:r>
            <a:r>
              <a:rPr lang="en-US" sz="2400" b="1" cap="none" dirty="0" smtClean="0">
                <a:solidFill>
                  <a:schemeClr val="tx1"/>
                </a:solidFill>
              </a:rPr>
              <a:t>he distribution of hard candy is 10 – 15.</a:t>
            </a:r>
            <a:endParaRPr lang="en-US" sz="2400" b="1" cap="none" dirty="0">
              <a:solidFill>
                <a:schemeClr val="tx1"/>
              </a:solidFill>
            </a:endParaRPr>
          </a:p>
        </p:txBody>
      </p:sp>
      <p:sp>
        <p:nvSpPr>
          <p:cNvPr id="2" name="Title 1">
            <a:extLst>
              <a:ext uri="{FF2B5EF4-FFF2-40B4-BE49-F238E27FC236}">
                <a16:creationId xmlns="" xmlns:a16="http://schemas.microsoft.com/office/drawing/2014/main" id="{96A6C49C-AFDA-4254-BA7D-090FDEC3465C}"/>
              </a:ext>
            </a:extLst>
          </p:cNvPr>
          <p:cNvSpPr>
            <a:spLocks noGrp="1"/>
          </p:cNvSpPr>
          <p:nvPr>
            <p:ph type="title"/>
          </p:nvPr>
        </p:nvSpPr>
        <p:spPr>
          <a:xfrm>
            <a:off x="963084" y="478971"/>
            <a:ext cx="10363200" cy="1578429"/>
          </a:xfrm>
        </p:spPr>
        <p:txBody>
          <a:bodyPr/>
          <a:lstStyle/>
          <a:p>
            <a:endParaRPr lang="en-US" dirty="0"/>
          </a:p>
        </p:txBody>
      </p:sp>
      <p:pic>
        <p:nvPicPr>
          <p:cNvPr id="4" name="Picture 4" descr="A screenshot of a cell phone&#10;&#10;Description generated with high confidence">
            <a:extLst>
              <a:ext uri="{FF2B5EF4-FFF2-40B4-BE49-F238E27FC236}">
                <a16:creationId xmlns="" xmlns:a16="http://schemas.microsoft.com/office/drawing/2014/main" id="{D579E6BA-1279-4EEB-A538-784C9D38CE88}"/>
              </a:ext>
            </a:extLst>
          </p:cNvPr>
          <p:cNvPicPr>
            <a:picLocks noChangeAspect="1"/>
          </p:cNvPicPr>
          <p:nvPr/>
        </p:nvPicPr>
        <p:blipFill>
          <a:blip r:embed="rId2"/>
          <a:stretch>
            <a:fillRect/>
          </a:stretch>
        </p:blipFill>
        <p:spPr>
          <a:xfrm>
            <a:off x="554967" y="478971"/>
            <a:ext cx="11082066" cy="4441372"/>
          </a:xfrm>
          <a:prstGeom prst="rect">
            <a:avLst/>
          </a:prstGeom>
        </p:spPr>
      </p:pic>
    </p:spTree>
    <p:extLst>
      <p:ext uri="{BB962C8B-B14F-4D97-AF65-F5344CB8AC3E}">
        <p14:creationId xmlns="" xmlns:p14="http://schemas.microsoft.com/office/powerpoint/2010/main" val="2235721957"/>
      </p:ext>
    </p:extLst>
  </p:cSld>
  <p:clrMapOvr>
    <a:masterClrMapping/>
  </p:clrMapOvr>
  <p:transition spd="slow" advTm="1000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D6ECDB19-E932-4A4D-A17A-EED39214778D}"/>
              </a:ext>
            </a:extLst>
          </p:cNvPr>
          <p:cNvSpPr>
            <a:spLocks noGrp="1"/>
          </p:cNvSpPr>
          <p:nvPr>
            <p:ph type="body" idx="1"/>
          </p:nvPr>
        </p:nvSpPr>
        <p:spPr/>
        <p:txBody>
          <a:bodyPr/>
          <a:lstStyle/>
          <a:p>
            <a:r>
              <a:rPr lang="en-US" sz="2400" b="1" dirty="0">
                <a:solidFill>
                  <a:schemeClr val="bg2">
                    <a:lumMod val="10000"/>
                  </a:schemeClr>
                </a:solidFill>
              </a:rPr>
              <a:t>The distribution of nougat candy is 0-8 .</a:t>
            </a:r>
            <a:endParaRPr lang="en-US" b="1" dirty="0">
              <a:solidFill>
                <a:schemeClr val="bg2">
                  <a:lumMod val="10000"/>
                </a:schemeClr>
              </a:solidFill>
            </a:endParaRPr>
          </a:p>
        </p:txBody>
      </p:sp>
      <p:sp>
        <p:nvSpPr>
          <p:cNvPr id="2" name="Title 1">
            <a:extLst>
              <a:ext uri="{FF2B5EF4-FFF2-40B4-BE49-F238E27FC236}">
                <a16:creationId xmlns="" xmlns:a16="http://schemas.microsoft.com/office/drawing/2014/main" id="{62B85058-A77C-4E48-94E0-64014E246D12}"/>
              </a:ext>
            </a:extLst>
          </p:cNvPr>
          <p:cNvSpPr>
            <a:spLocks noGrp="1"/>
          </p:cNvSpPr>
          <p:nvPr>
            <p:ph type="title"/>
          </p:nvPr>
        </p:nvSpPr>
        <p:spPr/>
        <p:txBody>
          <a:bodyPr/>
          <a:lstStyle/>
          <a:p>
            <a:endParaRPr lang="en-US" dirty="0"/>
          </a:p>
        </p:txBody>
      </p:sp>
      <p:pic>
        <p:nvPicPr>
          <p:cNvPr id="4" name="Picture 4" descr="A screenshot of a cell phone&#10;&#10;Description generated with high confidence">
            <a:extLst>
              <a:ext uri="{FF2B5EF4-FFF2-40B4-BE49-F238E27FC236}">
                <a16:creationId xmlns="" xmlns:a16="http://schemas.microsoft.com/office/drawing/2014/main" id="{F68700D5-579B-430D-A726-53E060F1D1B5}"/>
              </a:ext>
            </a:extLst>
          </p:cNvPr>
          <p:cNvPicPr>
            <a:picLocks noChangeAspect="1"/>
          </p:cNvPicPr>
          <p:nvPr/>
        </p:nvPicPr>
        <p:blipFill>
          <a:blip r:embed="rId2"/>
          <a:stretch>
            <a:fillRect/>
          </a:stretch>
        </p:blipFill>
        <p:spPr>
          <a:xfrm>
            <a:off x="527033" y="519946"/>
            <a:ext cx="11082067" cy="4763254"/>
          </a:xfrm>
          <a:prstGeom prst="rect">
            <a:avLst/>
          </a:prstGeom>
        </p:spPr>
      </p:pic>
      <p:sp>
        <p:nvSpPr>
          <p:cNvPr id="5" name="TextBox 4"/>
          <p:cNvSpPr txBox="1"/>
          <p:nvPr/>
        </p:nvSpPr>
        <p:spPr>
          <a:xfrm>
            <a:off x="827315" y="5471886"/>
            <a:ext cx="10653485" cy="461665"/>
          </a:xfrm>
          <a:prstGeom prst="rect">
            <a:avLst/>
          </a:prstGeom>
          <a:noFill/>
        </p:spPr>
        <p:txBody>
          <a:bodyPr wrap="square" rtlCol="0">
            <a:spAutoFit/>
          </a:bodyPr>
          <a:lstStyle/>
          <a:p>
            <a:r>
              <a:rPr lang="en-IN" sz="2400" b="1" dirty="0" smtClean="0"/>
              <a:t>Here we </a:t>
            </a:r>
            <a:r>
              <a:rPr lang="en-IN" sz="2400" b="1" dirty="0" smtClean="0">
                <a:latin typeface="Arial" pitchFamily="34" charset="0"/>
                <a:cs typeface="Arial" pitchFamily="34" charset="0"/>
              </a:rPr>
              <a:t>can</a:t>
            </a:r>
            <a:r>
              <a:rPr lang="en-IN" sz="2400" b="1" dirty="0" smtClean="0"/>
              <a:t> see that  the </a:t>
            </a:r>
            <a:r>
              <a:rPr lang="en-IN" sz="2400" b="1" dirty="0" smtClean="0">
                <a:latin typeface="Arial" pitchFamily="34" charset="0"/>
                <a:cs typeface="Arial" pitchFamily="34" charset="0"/>
              </a:rPr>
              <a:t>distribution</a:t>
            </a:r>
            <a:r>
              <a:rPr lang="en-IN" sz="2400" b="1" dirty="0" smtClean="0"/>
              <a:t> of nougat is </a:t>
            </a:r>
            <a:r>
              <a:rPr lang="en-IN" sz="2400" b="1" dirty="0" smtClean="0">
                <a:latin typeface="Arial" pitchFamily="34" charset="0"/>
                <a:cs typeface="Arial" pitchFamily="34" charset="0"/>
              </a:rPr>
              <a:t>5-8</a:t>
            </a:r>
            <a:r>
              <a:rPr lang="en-IN" sz="2400" b="1" dirty="0" smtClean="0"/>
              <a:t>.</a:t>
            </a:r>
            <a:endParaRPr lang="en-IN" sz="2400" b="1" dirty="0"/>
          </a:p>
        </p:txBody>
      </p:sp>
    </p:spTree>
    <p:extLst>
      <p:ext uri="{BB962C8B-B14F-4D97-AF65-F5344CB8AC3E}">
        <p14:creationId xmlns="" xmlns:p14="http://schemas.microsoft.com/office/powerpoint/2010/main" val="3580617779"/>
      </p:ext>
    </p:extLst>
  </p:cSld>
  <p:clrMapOvr>
    <a:masterClrMapping/>
  </p:clrMapOvr>
  <p:transition spd="slow" advTm="10000">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920</TotalTime>
  <Words>499</Words>
  <Application>Microsoft Office PowerPoint</Application>
  <PresentationFormat>Custom</PresentationFormat>
  <Paragraphs>57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CANDY DATA</vt:lpstr>
      <vt:lpstr>DATA DESCRIPTION</vt:lpstr>
      <vt:lpstr>Slide 3</vt:lpstr>
      <vt:lpstr>Slide 4</vt:lpstr>
      <vt:lpstr>Slide 5</vt:lpstr>
      <vt:lpstr>Slide 6</vt:lpstr>
      <vt:lpstr>Slide 7</vt:lpstr>
      <vt:lpstr>Slide 8</vt:lpstr>
      <vt:lpstr>Slide 9</vt:lpstr>
      <vt:lpstr>Slide 10</vt:lpstr>
      <vt:lpstr>Slide 11</vt:lpstr>
      <vt:lpstr>Slide 12</vt:lpstr>
      <vt:lpstr>Slide 13</vt:lpstr>
      <vt:lpstr>Distribution of Winpercent</vt:lpstr>
      <vt:lpstr>Slide 15</vt:lpstr>
      <vt:lpstr>Slide 16</vt:lpstr>
      <vt:lpstr>LINEAR  REGRESSION</vt:lpstr>
      <vt:lpstr>MODEL STEPS</vt:lpstr>
      <vt:lpstr>RESULT</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HP</cp:lastModifiedBy>
  <cp:revision>102</cp:revision>
  <dcterms:created xsi:type="dcterms:W3CDTF">2020-03-19T20:30:37Z</dcterms:created>
  <dcterms:modified xsi:type="dcterms:W3CDTF">2020-03-23T18:04:51Z</dcterms:modified>
</cp:coreProperties>
</file>