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QDZyH8UdOYtg7y5wa3Jvv4Bl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7A2FF8-9698-4EEE-A567-3426067E2632}">
  <a:tblStyle styleId="{187A2FF8-9698-4EEE-A567-3426067E2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457aeeca1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457aeeca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ibm.com/topics/kn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www.ibm.com/topics/kn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Kingdom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r>
              <a:rPr lang="en-US"/>
              <a:t>DaSSA Hackathon</a:t>
            </a:r>
            <a:br>
              <a:rPr lang="en-US"/>
            </a:br>
            <a:r>
              <a:rPr lang="en-US"/>
              <a:t>CU Boulder</a:t>
            </a:r>
            <a:br>
              <a:rPr lang="en-US"/>
            </a:br>
            <a:r>
              <a:rPr lang="en-US"/>
              <a:t>Nov 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457aeeca1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Under the Hood – How the Model Works</a:t>
            </a:r>
            <a:endParaRPr/>
          </a:p>
        </p:txBody>
      </p:sp>
      <p:pic>
        <p:nvPicPr>
          <p:cNvPr id="158" name="Google Shape;158;g18457aeeca1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88" y="811050"/>
            <a:ext cx="10975224" cy="61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8457aeeca1_7_0"/>
          <p:cNvSpPr txBox="1"/>
          <p:nvPr/>
        </p:nvSpPr>
        <p:spPr>
          <a:xfrm>
            <a:off x="701650" y="6020550"/>
            <a:ext cx="2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 KNN model,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Hyperparameters tuned for the KNN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K- 3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Distance- cosine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Algorithm- brute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Weights- distance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50" y="3274388"/>
            <a:ext cx="78486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2014375" y="5443375"/>
            <a:ext cx="14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Picture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Cosine similarity,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Report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838200" y="1843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Choice of Metric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 Explained: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TP+TN / Total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4424814" y="2206807"/>
            <a:ext cx="5635664" cy="3875909"/>
            <a:chOff x="3504875" y="2741725"/>
            <a:chExt cx="4507450" cy="3404400"/>
          </a:xfrm>
        </p:grpSpPr>
        <p:pic>
          <p:nvPicPr>
            <p:cNvPr id="175" name="Google Shape;17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5075" y="3141925"/>
              <a:ext cx="4107250" cy="26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3"/>
            <p:cNvSpPr txBox="1"/>
            <p:nvPr/>
          </p:nvSpPr>
          <p:spPr>
            <a:xfrm>
              <a:off x="6016825" y="5794525"/>
              <a:ext cx="4110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 txBox="1"/>
            <p:nvPr/>
          </p:nvSpPr>
          <p:spPr>
            <a:xfrm rot="-5400000">
              <a:off x="3161375" y="4125450"/>
              <a:ext cx="1007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 txBox="1"/>
            <p:nvPr/>
          </p:nvSpPr>
          <p:spPr>
            <a:xfrm>
              <a:off x="4770150" y="2741725"/>
              <a:ext cx="26517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Accuracy for different K’s in KNN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Kingdom prediction is possible with codon frequency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our experience a KNN model worked the best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Special Thanks to….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062" y="1887618"/>
            <a:ext cx="3571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Darsh #1 Fan Club!  XOXO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Aaron Davis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John Schultz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Thejas Kiran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Tony Lee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Ujas Shah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 / Cleaning / Processing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968675"/>
            <a:ext cx="499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id # 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Kingdom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SpeciesID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Ncodons (int)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Speciesname (chr)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UUU:UGA (num x 64)</a:t>
            </a:r>
            <a:endParaRPr sz="31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166850" y="1968675"/>
            <a:ext cx="6418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DNAtype has 1 NA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</a:t>
            </a:r>
            <a:r>
              <a:rPr lang="en-US" sz="3100"/>
              <a:t>(Kingdom, DNAtype)</a:t>
            </a:r>
            <a:r>
              <a:rPr lang="en-US" sz="3100"/>
              <a:t> as factor class 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Recode UUU and UUC as numeric (bad values become NA)</a:t>
            </a:r>
            <a:endParaRPr sz="3100"/>
          </a:p>
          <a:p>
            <a:pPr indent="-311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Remove records with NA values (3)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88" y="1690700"/>
            <a:ext cx="6091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24" name="Google Shape;12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063" y="1825625"/>
            <a:ext cx="60918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419138" y="1476200"/>
            <a:ext cx="5459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Consolidate (64 codons) to (20 amino-acids + stop code)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5989075" y="1438825"/>
            <a:ext cx="5681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Feature Engineering: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Codon usage bias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Normalize the proportions of codons for each amino acids to create a unique fingerprint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06875"/>
            <a:ext cx="4228074" cy="41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7502675" y="3993413"/>
            <a:ext cx="2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Arginine (Arg) /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66905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761262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8665988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9719375" y="4641500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CGU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6905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61262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8665988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9719375" y="5136675"/>
            <a:ext cx="7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0"/>
          <p:cNvCxnSpPr>
            <a:endCxn id="134" idx="0"/>
          </p:cNvCxnSpPr>
          <p:nvPr/>
        </p:nvCxnSpPr>
        <p:spPr>
          <a:xfrm flipH="1">
            <a:off x="7048775" y="4470500"/>
            <a:ext cx="15285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0"/>
          <p:cNvCxnSpPr>
            <a:endCxn id="133" idx="2"/>
          </p:cNvCxnSpPr>
          <p:nvPr/>
        </p:nvCxnSpPr>
        <p:spPr>
          <a:xfrm rot="10800000">
            <a:off x="8563175" y="4455113"/>
            <a:ext cx="1536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0"/>
          <p:cNvCxnSpPr>
            <a:stCxn id="136" idx="0"/>
            <a:endCxn id="133" idx="2"/>
          </p:cNvCxnSpPr>
          <p:nvPr/>
        </p:nvCxnSpPr>
        <p:spPr>
          <a:xfrm rot="10800000">
            <a:off x="8563088" y="4455200"/>
            <a:ext cx="4611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0"/>
          <p:cNvCxnSpPr>
            <a:stCxn id="135" idx="0"/>
            <a:endCxn id="133" idx="2"/>
          </p:cNvCxnSpPr>
          <p:nvPr/>
        </p:nvCxnSpPr>
        <p:spPr>
          <a:xfrm flipH="1" rot="10800000">
            <a:off x="7970825" y="4455200"/>
            <a:ext cx="5925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382300" y="1929550"/>
            <a:ext cx="7427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Models tried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2777300" y="24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{187A2FF8-9698-4EEE-A567-3426067E2632}</a:tableStyleId>
              </a:tblPr>
              <a:tblGrid>
                <a:gridCol w="3847675"/>
                <a:gridCol w="2789700"/>
              </a:tblGrid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Accuracy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KNN Clustering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~93%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~92%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~89%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SVM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~87%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~65%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2022-11-05T09:14:52Z</dcterms:created>
  <dc:creator>John Schultz</dc:creator>
</cp:coreProperties>
</file>