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2321e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2321e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2321ea0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2321ea0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02321ea0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02321ea0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2321ea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02321ea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2321ea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2321ea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2321ea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02321ea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02321ea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02321ea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Force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Yashwanth Reddy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John Schultz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Dhruv Gupta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Bhavay Chopra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Jerin Jacob Mathew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9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Exploration, Cleaning and preprocessing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Rotary Furnace Sensor Data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Removing null values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Type</a:t>
            </a:r>
            <a:r>
              <a:rPr b="1" lang="en"/>
              <a:t> conversion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 Removal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Regular classification instead of Time series</a:t>
            </a:r>
            <a:endParaRPr b="1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950" y="2450500"/>
            <a:ext cx="3811700" cy="24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75" y="1657525"/>
            <a:ext cx="4566875" cy="32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650" y="1849975"/>
            <a:ext cx="4297350" cy="309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66700" y="134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tslearn - The machine learning toolkit for time series analysis in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41600" y="420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the score by 1.5% after oversampling using SMOTE to solve the imbalance problem.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0" y="1284150"/>
            <a:ext cx="43808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" y="1017725"/>
            <a:ext cx="4415401" cy="39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000" y="1756100"/>
            <a:ext cx="3728300" cy="20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25" y="1146175"/>
            <a:ext cx="38290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475" y="1230800"/>
            <a:ext cx="4613624" cy="253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Random forest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Hyperparameter tuning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PCA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XG Boost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Oversampling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approaches and techniques achieve reasonable / high results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methods possible to address Data issues (dimensionality, imbalance)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best performance no overly complicated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