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02321e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02321e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02321ea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02321ea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2321ea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2321ea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02321ea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02321ea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02321ea0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02321ea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2321ea0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2321ea0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Force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Yashwanth</a:t>
            </a:r>
            <a:endParaRPr sz="19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Dhruv</a:t>
            </a:r>
            <a:endParaRPr sz="19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Bhavay</a:t>
            </a:r>
            <a:endParaRPr sz="19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Jerin</a:t>
            </a:r>
            <a:endParaRPr sz="19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910"/>
              <a:t>John</a:t>
            </a:r>
            <a:endParaRPr sz="19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Exploration, Cleaning and preprocessing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</a:t>
            </a:r>
            <a:r>
              <a:rPr lang="en"/>
              <a:t>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drops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classification instead of Time series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" y="1017725"/>
            <a:ext cx="4415401" cy="392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000" y="1756100"/>
            <a:ext cx="3728300" cy="20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25" y="1146175"/>
            <a:ext cx="382905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225" y="982963"/>
            <a:ext cx="3816050" cy="303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Oversampling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 Boost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 was giving us 92.3% accuracy with tuning.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