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1CSIwpuX7LysWU9FbRzpEUbO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1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689C9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689C9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4696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4696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" name="Google Shape;10;p1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371600" y="1480575"/>
            <a:ext cx="79170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 Black"/>
              <a:buNone/>
            </a:pPr>
            <a:r>
              <a:rPr lang="en-US" sz="7600"/>
              <a:t>WAVYNAVY</a:t>
            </a:r>
            <a:endParaRPr sz="50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0372" y="4662678"/>
            <a:ext cx="2365944" cy="119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i="1" lang="en-US" sz="2000"/>
              <a:t>Hari Purnapatre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i="1" lang="en-US" sz="2000"/>
              <a:t>Karan Juneja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i="1" lang="en-US" sz="2000"/>
              <a:t>Sreevani B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56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30"/>
              <a:buFont typeface="Times New Roman"/>
              <a:buChar char="▪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Data Distribution i.e the distribution of test and train.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6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30"/>
              <a:buFont typeface="Times New Roman"/>
              <a:buChar char="▪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Checked the distribution of the </a:t>
            </a: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 variables.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6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30"/>
              <a:buFont typeface="Times New Roman"/>
              <a:buChar char="▪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Null values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6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30"/>
              <a:buFont typeface="Times New Roman"/>
              <a:buChar char="▪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Counts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6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30"/>
              <a:buFont typeface="Times New Roman"/>
              <a:buChar char="▪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Unique Values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163" y="3275100"/>
            <a:ext cx="36290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DATA CLEANING &amp; PREPROCESSING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Convert target variable to log.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Converted object variable data type to numeric using encodings.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Removed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highly correlated variables.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069848" y="484632"/>
            <a:ext cx="10058400" cy="80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DATA VISUALISATION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50" y="1868916"/>
            <a:ext cx="29241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150" y="1717841"/>
            <a:ext cx="22002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30"/>
              <a:buChar char="▪"/>
            </a:pPr>
            <a:r>
              <a:rPr lang="en-US" sz="2700"/>
              <a:t>For feature engineering we converted some variables to one hot encoded variables.(helps with decision trees).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702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30"/>
              <a:buChar char="▪"/>
            </a:pPr>
            <a:r>
              <a:rPr lang="en-US" sz="2700"/>
              <a:t>Created features using domain knowledge such as total credit, debt.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702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30"/>
              <a:buChar char="▪"/>
            </a:pPr>
            <a:r>
              <a:rPr lang="en-US" sz="2700"/>
              <a:t>Removed Columns that have different distributions or values in </a:t>
            </a:r>
            <a:r>
              <a:rPr lang="en-US" sz="2700"/>
              <a:t>test</a:t>
            </a:r>
            <a:r>
              <a:rPr lang="en-US" sz="2700"/>
              <a:t> and train.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▪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Training set 0.80 and Validation set 0.20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8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30"/>
              <a:buFont typeface="Times New Roman"/>
              <a:buChar char="▪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Used Lightgbm a boosting model.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8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30"/>
              <a:buFont typeface="Times New Roman"/>
              <a:buChar char="▪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Used Kfold with 7 folds.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8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30"/>
              <a:buFont typeface="Times New Roman"/>
              <a:buChar char="▪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Averaged the predictions inside the folds.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Didn’t 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ACCURACY REPORT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Arial Black"/>
              <a:buChar char="▪"/>
            </a:pPr>
            <a:r>
              <a:rPr lang="en-US" sz="2600">
                <a:latin typeface="Arial Black"/>
                <a:ea typeface="Arial Black"/>
                <a:cs typeface="Arial Black"/>
                <a:sym typeface="Arial Black"/>
              </a:rPr>
              <a:t>Cross Validation Score : 0.2570</a:t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Arial Black"/>
              <a:buChar char="▪"/>
            </a:pPr>
            <a:r>
              <a:rPr lang="en-US" sz="2600">
                <a:latin typeface="Arial Black"/>
                <a:ea typeface="Arial Black"/>
                <a:cs typeface="Arial Black"/>
                <a:sym typeface="Arial Black"/>
              </a:rPr>
              <a:t>Validation Score : 0.2528</a:t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 Black"/>
              <a:buChar char="▪"/>
            </a:pPr>
            <a:r>
              <a:rPr lang="en-US" sz="2600">
                <a:latin typeface="Arial Black"/>
                <a:ea typeface="Arial Black"/>
                <a:cs typeface="Arial Black"/>
                <a:sym typeface="Arial Black"/>
              </a:rPr>
              <a:t>Public Score : 0.2406</a:t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613" y="3637625"/>
            <a:ext cx="3648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Term is the most important feature in deciding the interest ratio.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2nd best feature is debt to income ratio.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Sometimes hyperparameter tuning isn’t necessary if you have good features.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0"/>
              <a:buFont typeface="Times New Roman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Trees are one of the most robust models in working with small tabular data.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2022-11-05T09:01:40Z</dcterms:created>
  <dc:creator>Sreevani Patil</dc:creator>
</cp:coreProperties>
</file>