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70ae335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70ae335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70ae335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70ae335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70ae335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70ae335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70ae335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70ae335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0ae335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0ae335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0ae335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0ae335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70ae335b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70ae335b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70ae335b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70ae335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70ae335b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70ae335b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70ae33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70ae33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70ae335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70ae335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70ae335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70ae335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1375" y="2943850"/>
            <a:ext cx="8520600" cy="1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Contributors:</a:t>
            </a:r>
            <a:br>
              <a:rPr lang="en-GB"/>
            </a:br>
            <a:r>
              <a:rPr lang="en-GB"/>
              <a:t>Sriram Chunduri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Parimala Gutta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Divya Sree Kuntamalla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Srikar reddy nelavetla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Krunal Desai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372"/>
            <a:ext cx="9144001" cy="471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6500"/>
            <a:ext cx="8839200" cy="37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Report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ROC (Receiver Operating Characteristic) curve plots the True Positive Rate (sensitivity) against the False Positive Rate (1-specificity).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AUC (Area Under the Curve) quantifies the overall model performance. A higher AUC signifies a more effective model at distinguishing between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ROC: 0.935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Accuracy=0.946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Key takeaways from our presentation</a:t>
            </a:r>
            <a:endParaRPr sz="3000"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observed that XGBoost outperformed Logistic Regression with an AUC of 0.93.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presentation highlighted the significance of thoughtful model selection, hyperparameter tuning, and metric choice in machine learning projects.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underscores the importance of choosing the right tool for the specific dataset and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41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Model Choice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Why did we choose Logistic Regression and XGBoost?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We selected Logistic Regression for its simplicity and interpretability. It's a linear model that provides transparency in decision-making.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XGBoost, on the other hand, was chosen for its remarkable ability to capture complex, non-linear patterns. It excels at boosting model performance.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What AUC score did XGBoost achieve?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XGBoost demonstrated a strong performance, achieving an impressive AUC score of 0.93, which indicates its effectiveness in distinguishing between classes.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744575"/>
            <a:ext cx="8520600" cy="4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How the Models Work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For Logistic Regression: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The logistic function and sigmoid curve map input features to probabilities.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A linear decision boundary is established to classify data points into two classes based on a weighted sum of input features.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For XGBoost: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XGBoost is an ensemble model that combines multiple decision trees.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110"/>
              <a:t>It utilizes the concept of gradient boosting, where each subsequent tree corrects the errors of the previous ones, gradually improving predictive accuracy.</a:t>
            </a:r>
            <a:endParaRPr sz="2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0" y="744575"/>
            <a:ext cx="8520600" cy="36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Combination of Different Models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Why did we combine Logistic Regression and XGBoost?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We combined these models to harness the strengths of both.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Logistic Regression provides a simple and transparent baseline, while XGBoost complements it by capturing intricate and non-linear patterns.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The combination leverages the interpretability of Logistic Regression and the predictive power of XGBoost.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0" y="744575"/>
            <a:ext cx="8520600" cy="40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XGBoost Worked Best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What factors contributed to XGBoost outperforming Logistic Regression?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XGBoost's success can be attributed to its ability to capture complex, non-linear relationships, which might be crucial for our dataset.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Additionally, it is robust in handling missing values and outliers, making it suitable for real-world datasets.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The specific characteristics of our dataset favor XGBoost, enabling it to achieve the high AUC score.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00" y="744575"/>
            <a:ext cx="8520600" cy="39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Hyperparameter Tuning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How did we optimize XGBoost's performance?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We engaged in hyperparameter tuning to fine-tune the XGBoost model.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Parameters like learning rate, max depth, and the number of estimators were carefully adjusted.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We employed techniques such as cross-validation to ensure the best parameter settings for optimal performance.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182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242325"/>
            <a:ext cx="8520600" cy="4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00" y="242325"/>
            <a:ext cx="7212974" cy="4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87450"/>
            <a:ext cx="8520600" cy="4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9800"/>
            <a:ext cx="8832300" cy="41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