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037ccf91ab17fd1" providerId="LiveId" clId="{C33ED041-7185-4D54-BF63-13620C4185FB}"/>
    <pc:docChg chg="custSel addSld delSld modSld">
      <pc:chgData name="" userId="0037ccf91ab17fd1" providerId="LiveId" clId="{C33ED041-7185-4D54-BF63-13620C4185FB}" dt="2024-01-18T13:32:16.771" v="526" actId="1076"/>
      <pc:docMkLst>
        <pc:docMk/>
      </pc:docMkLst>
      <pc:sldChg chg="modSp">
        <pc:chgData name="" userId="0037ccf91ab17fd1" providerId="LiveId" clId="{C33ED041-7185-4D54-BF63-13620C4185FB}" dt="2024-01-18T13:26:16.191" v="489" actId="27636"/>
        <pc:sldMkLst>
          <pc:docMk/>
          <pc:sldMk cId="496077750" sldId="258"/>
        </pc:sldMkLst>
        <pc:spChg chg="mod">
          <ac:chgData name="" userId="0037ccf91ab17fd1" providerId="LiveId" clId="{C33ED041-7185-4D54-BF63-13620C4185FB}" dt="2024-01-18T13:26:16.191" v="489" actId="27636"/>
          <ac:spMkLst>
            <pc:docMk/>
            <pc:sldMk cId="496077750" sldId="258"/>
            <ac:spMk id="3" creationId="{5A3EC468-7761-4744-B8B9-F58958A98F4A}"/>
          </ac:spMkLst>
        </pc:spChg>
      </pc:sldChg>
      <pc:sldChg chg="modSp add">
        <pc:chgData name="" userId="0037ccf91ab17fd1" providerId="LiveId" clId="{C33ED041-7185-4D54-BF63-13620C4185FB}" dt="2024-01-18T12:57:13.799" v="201" actId="20577"/>
        <pc:sldMkLst>
          <pc:docMk/>
          <pc:sldMk cId="3492611976" sldId="259"/>
        </pc:sldMkLst>
        <pc:spChg chg="mod">
          <ac:chgData name="" userId="0037ccf91ab17fd1" providerId="LiveId" clId="{C33ED041-7185-4D54-BF63-13620C4185FB}" dt="2024-01-18T12:54:07.662" v="13" actId="20577"/>
          <ac:spMkLst>
            <pc:docMk/>
            <pc:sldMk cId="3492611976" sldId="259"/>
            <ac:spMk id="2" creationId="{AA8A29BF-A80D-445E-A37E-64A6383D9CFA}"/>
          </ac:spMkLst>
        </pc:spChg>
        <pc:spChg chg="mod">
          <ac:chgData name="" userId="0037ccf91ab17fd1" providerId="LiveId" clId="{C33ED041-7185-4D54-BF63-13620C4185FB}" dt="2024-01-18T12:57:13.799" v="201" actId="20577"/>
          <ac:spMkLst>
            <pc:docMk/>
            <pc:sldMk cId="3492611976" sldId="259"/>
            <ac:spMk id="3" creationId="{6C750899-453D-4FFD-AFD0-88E27CB2CD27}"/>
          </ac:spMkLst>
        </pc:spChg>
      </pc:sldChg>
      <pc:sldChg chg="modSp add">
        <pc:chgData name="" userId="0037ccf91ab17fd1" providerId="LiveId" clId="{C33ED041-7185-4D54-BF63-13620C4185FB}" dt="2024-01-18T13:02:07.889" v="388" actId="20577"/>
        <pc:sldMkLst>
          <pc:docMk/>
          <pc:sldMk cId="500984125" sldId="260"/>
        </pc:sldMkLst>
        <pc:spChg chg="mod">
          <ac:chgData name="" userId="0037ccf91ab17fd1" providerId="LiveId" clId="{C33ED041-7185-4D54-BF63-13620C4185FB}" dt="2024-01-18T13:02:07.889" v="388" actId="20577"/>
          <ac:spMkLst>
            <pc:docMk/>
            <pc:sldMk cId="500984125" sldId="260"/>
            <ac:spMk id="3" creationId="{6C750899-453D-4FFD-AFD0-88E27CB2CD27}"/>
          </ac:spMkLst>
        </pc:spChg>
      </pc:sldChg>
      <pc:sldChg chg="add del">
        <pc:chgData name="" userId="0037ccf91ab17fd1" providerId="LiveId" clId="{C33ED041-7185-4D54-BF63-13620C4185FB}" dt="2024-01-18T13:06:26.589" v="450" actId="2696"/>
        <pc:sldMkLst>
          <pc:docMk/>
          <pc:sldMk cId="2608944426" sldId="261"/>
        </pc:sldMkLst>
      </pc:sldChg>
      <pc:sldChg chg="modSp add">
        <pc:chgData name="" userId="0037ccf91ab17fd1" providerId="LiveId" clId="{C33ED041-7185-4D54-BF63-13620C4185FB}" dt="2024-01-18T13:25:46.790" v="467" actId="20577"/>
        <pc:sldMkLst>
          <pc:docMk/>
          <pc:sldMk cId="463874357" sldId="262"/>
        </pc:sldMkLst>
        <pc:spChg chg="mod">
          <ac:chgData name="" userId="0037ccf91ab17fd1" providerId="LiveId" clId="{C33ED041-7185-4D54-BF63-13620C4185FB}" dt="2024-01-18T13:25:46.790" v="467" actId="20577"/>
          <ac:spMkLst>
            <pc:docMk/>
            <pc:sldMk cId="463874357" sldId="262"/>
            <ac:spMk id="3" creationId="{6C750899-453D-4FFD-AFD0-88E27CB2CD27}"/>
          </ac:spMkLst>
        </pc:spChg>
      </pc:sldChg>
      <pc:sldChg chg="addSp delSp modSp add">
        <pc:chgData name="" userId="0037ccf91ab17fd1" providerId="LiveId" clId="{C33ED041-7185-4D54-BF63-13620C4185FB}" dt="2024-01-18T13:32:16.771" v="526" actId="1076"/>
        <pc:sldMkLst>
          <pc:docMk/>
          <pc:sldMk cId="266941464" sldId="263"/>
        </pc:sldMkLst>
        <pc:spChg chg="mod">
          <ac:chgData name="" userId="0037ccf91ab17fd1" providerId="LiveId" clId="{C33ED041-7185-4D54-BF63-13620C4185FB}" dt="2024-01-18T13:32:16.771" v="526" actId="1076"/>
          <ac:spMkLst>
            <pc:docMk/>
            <pc:sldMk cId="266941464" sldId="263"/>
            <ac:spMk id="2" creationId="{AA8A29BF-A80D-445E-A37E-64A6383D9CFA}"/>
          </ac:spMkLst>
        </pc:spChg>
        <pc:spChg chg="del">
          <ac:chgData name="" userId="0037ccf91ab17fd1" providerId="LiveId" clId="{C33ED041-7185-4D54-BF63-13620C4185FB}" dt="2024-01-18T13:31:56.232" v="491" actId="478"/>
          <ac:spMkLst>
            <pc:docMk/>
            <pc:sldMk cId="266941464" sldId="263"/>
            <ac:spMk id="3" creationId="{6C750899-453D-4FFD-AFD0-88E27CB2CD27}"/>
          </ac:spMkLst>
        </pc:spChg>
        <pc:spChg chg="add del mod">
          <ac:chgData name="" userId="0037ccf91ab17fd1" providerId="LiveId" clId="{C33ED041-7185-4D54-BF63-13620C4185FB}" dt="2024-01-18T13:32:00.981" v="492" actId="478"/>
          <ac:spMkLst>
            <pc:docMk/>
            <pc:sldMk cId="266941464" sldId="263"/>
            <ac:spMk id="5" creationId="{D51861D4-93C3-45CF-9C55-BC22DF50C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u/1/home" TargetMode="External"/><Relationship Id="rId3" Type="http://schemas.openxmlformats.org/officeDocument/2006/relationships/hyperlink" Target="file:///D:\Resolve\Files\Originals\Analysis\Resolve%20smart%20eQMS%20.pptx" TargetMode="External"/><Relationship Id="rId7" Type="http://schemas.openxmlformats.org/officeDocument/2006/relationships/hyperlink" Target="file:///D:\Resolve\DataModels\DataModel_Oracle\Resolve_ReversedEngineered.dmd" TargetMode="External"/><Relationship Id="rId2" Type="http://schemas.openxmlformats.org/officeDocument/2006/relationships/hyperlink" Target="https://resolveeqms.wixsite.com/my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Resolve\DataModels\DataModel_Oracle\Resolve.dmd" TargetMode="External"/><Relationship Id="rId5" Type="http://schemas.openxmlformats.org/officeDocument/2006/relationships/hyperlink" Target="file:///D:\Resolve\Files\Incident_Main.bmpr" TargetMode="External"/><Relationship Id="rId4" Type="http://schemas.openxmlformats.org/officeDocument/2006/relationships/hyperlink" Target="file:///D:\Resolve\Files\Resolve_01.bpm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D383-1C38-4B28-B3FB-BA60007B8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38235-3C5E-4053-A9BB-E3D69BA13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eQMS</a:t>
            </a:r>
            <a:r>
              <a:rPr lang="en-GB" dirty="0"/>
              <a:t> Proof-of-Concept</a:t>
            </a:r>
          </a:p>
        </p:txBody>
      </p:sp>
    </p:spTree>
    <p:extLst>
      <p:ext uri="{BB962C8B-B14F-4D97-AF65-F5344CB8AC3E}">
        <p14:creationId xmlns:p14="http://schemas.microsoft.com/office/powerpoint/2010/main" val="16811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2C9C-34D6-4EBB-8F59-4A56990B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4705-9B3E-4085-8C3F-D08632A0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originator</a:t>
            </a:r>
          </a:p>
          <a:p>
            <a:r>
              <a:rPr lang="en-GB" dirty="0"/>
              <a:t>QMS</a:t>
            </a:r>
          </a:p>
          <a:p>
            <a:r>
              <a:rPr lang="en-GB" dirty="0"/>
              <a:t>SAAS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Quality management system (QMS) A quality management system (QMS) is defined as a formalized system that documents processes, procedures, and responsibilities for achieving quality policies and objectives.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05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27E9-F736-4D14-B0A8-F2346D8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C468-7761-4744-B8B9-F58958A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First web site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Home | Resolve (resolveeqms.wixsite.com)</a:t>
            </a:r>
            <a:endParaRPr lang="en-GB" dirty="0"/>
          </a:p>
          <a:p>
            <a:r>
              <a:rPr lang="en-GB" dirty="0"/>
              <a:t>First POC</a:t>
            </a:r>
          </a:p>
          <a:p>
            <a:r>
              <a:rPr lang="en-GB" dirty="0"/>
              <a:t>The originator documents</a:t>
            </a:r>
          </a:p>
          <a:p>
            <a:pPr lvl="1"/>
            <a:r>
              <a:rPr lang="en-GB" dirty="0">
                <a:hlinkClick r:id="rId3" action="ppaction://hlinkpres?slideindex=1&amp;slidetitle="/>
              </a:rPr>
              <a:t>D:\Resolve\Files\Originals\Analysis\Resolve smart </a:t>
            </a:r>
            <a:r>
              <a:rPr lang="en-GB" dirty="0" err="1">
                <a:hlinkClick r:id="rId3" action="ppaction://hlinkpres?slideindex=1&amp;slidetitle="/>
              </a:rPr>
              <a:t>eQMS</a:t>
            </a:r>
            <a:r>
              <a:rPr lang="en-GB" dirty="0">
                <a:hlinkClick r:id="rId3" action="ppaction://hlinkpres?slideindex=1&amp;slidetitle="/>
              </a:rPr>
              <a:t> .pptx</a:t>
            </a:r>
            <a:endParaRPr lang="en-GB" dirty="0"/>
          </a:p>
          <a:p>
            <a:r>
              <a:rPr lang="en-GB" dirty="0"/>
              <a:t>BPMN</a:t>
            </a:r>
          </a:p>
          <a:p>
            <a:pPr lvl="1"/>
            <a:r>
              <a:rPr lang="en-GB" dirty="0">
                <a:hlinkClick r:id="rId4" action="ppaction://hlinkfile"/>
              </a:rPr>
              <a:t>D:\Resolve\Files\Resolve_01.bpmn</a:t>
            </a:r>
            <a:endParaRPr lang="en-GB" dirty="0"/>
          </a:p>
          <a:p>
            <a:r>
              <a:rPr lang="en-GB" dirty="0"/>
              <a:t>Wireframes</a:t>
            </a:r>
          </a:p>
          <a:p>
            <a:pPr lvl="1"/>
            <a:r>
              <a:rPr lang="en-GB" dirty="0">
                <a:hlinkClick r:id="rId5" action="ppaction://hlinkfile"/>
              </a:rPr>
              <a:t>D:\Resolve\Files\Incident_Main.bmpr</a:t>
            </a:r>
            <a:endParaRPr lang="en-GB" dirty="0"/>
          </a:p>
          <a:p>
            <a:r>
              <a:rPr lang="en-GB" dirty="0"/>
              <a:t>Data Model</a:t>
            </a:r>
          </a:p>
          <a:p>
            <a:pPr lvl="1"/>
            <a:r>
              <a:rPr lang="en-GB" dirty="0"/>
              <a:t>V1  </a:t>
            </a:r>
            <a:r>
              <a:rPr lang="pt-BR" dirty="0">
                <a:hlinkClick r:id="rId6" action="ppaction://hlinkfile"/>
              </a:rPr>
              <a:t>D:\Resolve\DataModels\DataModel_Oracle\Resolve.dmd</a:t>
            </a:r>
            <a:endParaRPr lang="pt-BR" dirty="0"/>
          </a:p>
          <a:p>
            <a:pPr lvl="1"/>
            <a:r>
              <a:rPr lang="en-GB" dirty="0"/>
              <a:t>V2  </a:t>
            </a:r>
            <a:r>
              <a:rPr lang="en-GB" dirty="0">
                <a:hlinkClick r:id="rId7" action="ppaction://hlinkfile"/>
              </a:rPr>
              <a:t>D:\Resolve\DataModels\DataModel_Oracle\Resolve_ReversedEngineered.dmd</a:t>
            </a:r>
            <a:endParaRPr lang="en-GB" dirty="0"/>
          </a:p>
          <a:p>
            <a:r>
              <a:rPr lang="en-GB" dirty="0"/>
              <a:t>Other documents</a:t>
            </a:r>
          </a:p>
          <a:p>
            <a:pPr lvl="1"/>
            <a:r>
              <a:rPr lang="en-GB">
                <a:hlinkClick r:id="rId8"/>
              </a:rPr>
              <a:t>Home - Google Drive</a:t>
            </a: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0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BF-A80D-445E-A37E-64A6383D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eQMS</a:t>
            </a:r>
            <a:r>
              <a:rPr lang="en-GB" dirty="0"/>
              <a:t> Resolve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0899-453D-4FFD-AFD0-88E27CB2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roles</a:t>
            </a:r>
          </a:p>
          <a:p>
            <a:pPr lvl="1"/>
            <a:r>
              <a:rPr lang="en-GB" dirty="0"/>
              <a:t>Initiator</a:t>
            </a:r>
          </a:p>
          <a:p>
            <a:pPr lvl="1"/>
            <a:r>
              <a:rPr lang="en-GB" dirty="0"/>
              <a:t>Approver</a:t>
            </a:r>
          </a:p>
          <a:p>
            <a:pPr lvl="1"/>
            <a:r>
              <a:rPr lang="en-GB" dirty="0"/>
              <a:t>Manager </a:t>
            </a:r>
          </a:p>
          <a:p>
            <a:pPr lvl="1"/>
            <a:r>
              <a:rPr lang="en-GB" dirty="0"/>
              <a:t>Administrator</a:t>
            </a:r>
          </a:p>
          <a:p>
            <a:r>
              <a:rPr lang="en-GB" dirty="0"/>
              <a:t>Flexible workflow</a:t>
            </a:r>
          </a:p>
          <a:p>
            <a:pPr lvl="1"/>
            <a:r>
              <a:rPr lang="en-GB" dirty="0"/>
              <a:t>Status</a:t>
            </a:r>
          </a:p>
          <a:p>
            <a:pPr lvl="1"/>
            <a:r>
              <a:rPr lang="en-GB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4926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BF-A80D-445E-A37E-64A6383D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eQMS</a:t>
            </a:r>
            <a:r>
              <a:rPr lang="en-GB" dirty="0"/>
              <a:t> Resolve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0899-453D-4FFD-AFD0-88E27CB2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Modularisation</a:t>
            </a:r>
          </a:p>
          <a:p>
            <a:r>
              <a:rPr lang="en-GB" dirty="0"/>
              <a:t>Flexible reports</a:t>
            </a:r>
          </a:p>
          <a:p>
            <a:r>
              <a:rPr lang="en-GB" dirty="0"/>
              <a:t>Reusable components</a:t>
            </a:r>
          </a:p>
          <a:p>
            <a:r>
              <a:rPr lang="en-GB" dirty="0"/>
              <a:t>Dashboard</a:t>
            </a:r>
          </a:p>
          <a:p>
            <a:r>
              <a:rPr lang="en-GB" dirty="0"/>
              <a:t>Notifications</a:t>
            </a:r>
          </a:p>
          <a:p>
            <a:r>
              <a:rPr lang="en-GB" dirty="0"/>
              <a:t>To-do’s list</a:t>
            </a:r>
          </a:p>
          <a:p>
            <a:r>
              <a:rPr lang="en-GB" dirty="0"/>
              <a:t>Timeline</a:t>
            </a:r>
          </a:p>
          <a:p>
            <a:r>
              <a:rPr lang="en-GB" dirty="0"/>
              <a:t>UI/UX responsive to user task</a:t>
            </a:r>
          </a:p>
        </p:txBody>
      </p:sp>
    </p:spTree>
    <p:extLst>
      <p:ext uri="{BB962C8B-B14F-4D97-AF65-F5344CB8AC3E}">
        <p14:creationId xmlns:p14="http://schemas.microsoft.com/office/powerpoint/2010/main" val="5009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BF-A80D-445E-A37E-64A6383D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eQMS</a:t>
            </a:r>
            <a:r>
              <a:rPr lang="en-GB" dirty="0"/>
              <a:t> Resolve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0899-453D-4FFD-AFD0-88E27CB2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Administration demo</a:t>
            </a:r>
          </a:p>
          <a:p>
            <a:r>
              <a:rPr lang="en-GB" dirty="0"/>
              <a:t>Workflow demo</a:t>
            </a:r>
          </a:p>
        </p:txBody>
      </p:sp>
    </p:spTree>
    <p:extLst>
      <p:ext uri="{BB962C8B-B14F-4D97-AF65-F5344CB8AC3E}">
        <p14:creationId xmlns:p14="http://schemas.microsoft.com/office/powerpoint/2010/main" val="46387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BF-A80D-445E-A37E-64A6383D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07" y="2943726"/>
            <a:ext cx="8596668" cy="1320800"/>
          </a:xfrm>
        </p:spPr>
        <p:txBody>
          <a:bodyPr/>
          <a:lstStyle/>
          <a:p>
            <a:r>
              <a:rPr lang="en-GB" dirty="0"/>
              <a:t>Thanks for the opportunity!</a:t>
            </a:r>
          </a:p>
        </p:txBody>
      </p:sp>
    </p:spTree>
    <p:extLst>
      <p:ext uri="{BB962C8B-B14F-4D97-AF65-F5344CB8AC3E}">
        <p14:creationId xmlns:p14="http://schemas.microsoft.com/office/powerpoint/2010/main" val="266941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E28352B96D64C95AA0D5E2FA62FAD" ma:contentTypeVersion="13" ma:contentTypeDescription="Create a new document." ma:contentTypeScope="" ma:versionID="ed183881d36ac1b5d7d67982eda510d1">
  <xsd:schema xmlns:xsd="http://www.w3.org/2001/XMLSchema" xmlns:xs="http://www.w3.org/2001/XMLSchema" xmlns:p="http://schemas.microsoft.com/office/2006/metadata/properties" xmlns:ns2="3d161086-4829-409f-9f75-5bde88dcb151" xmlns:ns3="42d8e6db-7b1e-4a51-8fbb-e5e83cc76820" targetNamespace="http://schemas.microsoft.com/office/2006/metadata/properties" ma:root="true" ma:fieldsID="685f4fda20cf913d28bf77c13cd653dd" ns2:_="" ns3:_="">
    <xsd:import namespace="3d161086-4829-409f-9f75-5bde88dcb151"/>
    <xsd:import namespace="42d8e6db-7b1e-4a51-8fbb-e5e83cc768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61086-4829-409f-9f75-5bde88dcb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98200d1-f5d2-4899-a5f3-0875aaa49f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8e6db-7b1e-4a51-8fbb-e5e83cc7682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6d84048-85c1-40a3-9d8f-c6787ddb31b7}" ma:internalName="TaxCatchAll" ma:showField="CatchAllData" ma:web="42d8e6db-7b1e-4a51-8fbb-e5e83cc768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9279BA-86D2-478D-BB03-F4098E88C46F}"/>
</file>

<file path=customXml/itemProps2.xml><?xml version="1.0" encoding="utf-8"?>
<ds:datastoreItem xmlns:ds="http://schemas.openxmlformats.org/officeDocument/2006/customXml" ds:itemID="{114D5FC6-E3AD-4950-844C-4D9C2B1CEE43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183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Resolve</vt:lpstr>
      <vt:lpstr>The Idea</vt:lpstr>
      <vt:lpstr>The Analysis</vt:lpstr>
      <vt:lpstr>eQMS Resolve </vt:lpstr>
      <vt:lpstr>eQMS Resolve </vt:lpstr>
      <vt:lpstr>eQMS Resolve </vt:lpstr>
      <vt:lpstr>Thanks for the opportunity!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Resolve</dc:title>
  <dc:creator>DANIEL ARBOITTE DOS SANTOS</dc:creator>
  <cp:lastModifiedBy>DANIEL ARBOITTE DOS SANTOS</cp:lastModifiedBy>
  <cp:revision>3</cp:revision>
  <dcterms:created xsi:type="dcterms:W3CDTF">2024-01-18T11:54:54Z</dcterms:created>
  <dcterms:modified xsi:type="dcterms:W3CDTF">2024-01-18T13:32:22Z</dcterms:modified>
</cp:coreProperties>
</file>