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edd4a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edd4a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edd4ad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edd4ad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eb634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eb634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eb634bd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eb634bd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eb634bd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eb634bd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eb634bd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eb634bd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eb634bd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eb634bd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eb634bd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eb634bd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3000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CloudFarmer</a:t>
            </a:r>
            <a:endParaRPr b="1"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410025" y="3131775"/>
            <a:ext cx="25104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400">
                <a:solidFill>
                  <a:srgbClr val="FFFFFF"/>
                </a:solidFill>
              </a:rPr>
              <a:t>L. van de Beek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K.K.J. Burgers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M. Ghanem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A.N. Groote Woortmann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M.J.B. Keizer</a:t>
            </a:r>
            <a:br>
              <a:rPr lang="nl" sz="1400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920425" y="3131775"/>
            <a:ext cx="19599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B. van Leeuwen</a:t>
            </a:r>
            <a:b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L.A. Roozen</a:t>
            </a:r>
            <a:b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W.J.A. van Santvoort</a:t>
            </a:r>
            <a:b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H.P.A. Swinkels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The Project</a:t>
            </a:r>
            <a:endParaRPr b="1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400"/>
              <a:t>Who are we</a:t>
            </a:r>
            <a:br>
              <a:rPr lang="nl" sz="1400"/>
            </a:br>
            <a:r>
              <a:rPr lang="nl" sz="1400"/>
              <a:t>What do we do</a:t>
            </a:r>
            <a:endParaRPr sz="14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475" y="-76200"/>
            <a:ext cx="6033523" cy="33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750" y="2838425"/>
            <a:ext cx="5382400" cy="17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 dir="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Front-end</a:t>
            </a:r>
            <a:endParaRPr b="1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400"/>
              <a:t>React</a:t>
            </a:r>
            <a:br>
              <a:rPr lang="nl" sz="1400"/>
            </a:br>
            <a:endParaRPr sz="1400"/>
          </a:p>
        </p:txBody>
      </p:sp>
      <p:sp>
        <p:nvSpPr>
          <p:cNvPr id="85" name="Google Shape;85;p15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710" y="938523"/>
            <a:ext cx="4614544" cy="32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Back-end</a:t>
            </a:r>
            <a:endParaRPr b="1"/>
          </a:p>
        </p:txBody>
      </p:sp>
      <p:sp>
        <p:nvSpPr>
          <p:cNvPr id="93" name="Google Shape;93;p16"/>
          <p:cNvSpPr/>
          <p:nvPr/>
        </p:nvSpPr>
        <p:spPr>
          <a:xfrm>
            <a:off x="3515150" y="1062075"/>
            <a:ext cx="1301700" cy="2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26075" y="1465800"/>
            <a:ext cx="2679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400"/>
              <a:t>Four main components: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User &amp;  Authentication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Data Sensing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Data Mapping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Data Linking service</a:t>
            </a:r>
            <a:endParaRPr sz="1400"/>
          </a:p>
        </p:txBody>
      </p:sp>
      <p:sp>
        <p:nvSpPr>
          <p:cNvPr id="95" name="Google Shape;95;p16"/>
          <p:cNvSpPr/>
          <p:nvPr/>
        </p:nvSpPr>
        <p:spPr>
          <a:xfrm>
            <a:off x="3485875" y="3712900"/>
            <a:ext cx="394800" cy="6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800" y="674162"/>
            <a:ext cx="4898575" cy="37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User &amp; Authentication service</a:t>
            </a:r>
            <a:endParaRPr b="1"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26075" y="1465800"/>
            <a:ext cx="2592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JWT tokens are sent with each request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 sz="1400"/>
              <a:t>Four user permission types: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Farm admin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Farmer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Researcher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General user</a:t>
            </a:r>
            <a:endParaRPr sz="1400"/>
          </a:p>
        </p:txBody>
      </p:sp>
      <p:sp>
        <p:nvSpPr>
          <p:cNvPr id="103" name="Google Shape;103;p17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00" y="1802000"/>
            <a:ext cx="5207224" cy="1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sensing service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M</a:t>
            </a:r>
            <a:r>
              <a:rPr lang="nl" sz="1400"/>
              <a:t>anual input of observation data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 sz="1400"/>
              <a:t>Farm control: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Fields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Crop fields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Crop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nl" sz="1400"/>
              <a:t>Equipment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18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mapping service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Metadata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400"/>
              <a:t>Equipment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400"/>
              <a:t>Handled by the client</a:t>
            </a:r>
            <a:endParaRPr sz="1400"/>
          </a:p>
        </p:txBody>
      </p:sp>
      <p:sp>
        <p:nvSpPr>
          <p:cNvPr id="118" name="Google Shape;118;p19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Linking service</a:t>
            </a:r>
            <a:endParaRPr b="1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R</a:t>
            </a:r>
            <a:r>
              <a:rPr lang="nl" sz="1400"/>
              <a:t>eturn data from providers (APIs)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400"/>
              <a:t>Convert data to standard format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400"/>
              <a:t>Provide saving of observation data to database from API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400"/>
              <a:t>CRUD data by user</a:t>
            </a:r>
            <a:endParaRPr sz="1400"/>
          </a:p>
        </p:txBody>
      </p:sp>
      <p:sp>
        <p:nvSpPr>
          <p:cNvPr id="125" name="Google Shape;125;p20"/>
          <p:cNvSpPr/>
          <p:nvPr/>
        </p:nvSpPr>
        <p:spPr>
          <a:xfrm>
            <a:off x="3110475" y="0"/>
            <a:ext cx="6099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6D3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939500" y="2098800"/>
            <a:ext cx="3837000" cy="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nl" sz="2400"/>
              <a:t>Thank you for your attention</a:t>
            </a:r>
            <a:endParaRPr b="1" sz="2400"/>
          </a:p>
        </p:txBody>
      </p:sp>
      <p:sp>
        <p:nvSpPr>
          <p:cNvPr id="131" name="Google Shape;131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0" y="931200"/>
            <a:ext cx="3281100" cy="3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push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