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5" r:id="rId3"/>
    <p:sldId id="264" r:id="rId4"/>
    <p:sldId id="263" r:id="rId5"/>
    <p:sldId id="259" r:id="rId6"/>
    <p:sldId id="266" r:id="rId7"/>
    <p:sldId id="271" r:id="rId8"/>
    <p:sldId id="267" r:id="rId9"/>
    <p:sldId id="262" r:id="rId10"/>
    <p:sldId id="269" r:id="rId11"/>
    <p:sldId id="270" r:id="rId12"/>
    <p:sldId id="258" r:id="rId13"/>
    <p:sldId id="272"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fif"/><Relationship Id="rId1" Type="http://schemas.openxmlformats.org/officeDocument/2006/relationships/image" Target="../media/image6.jpg"/><Relationship Id="rId4"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jfif"/></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0.png"/><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image" Target="../media/image11.pn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fif"/><Relationship Id="rId1" Type="http://schemas.openxmlformats.org/officeDocument/2006/relationships/image" Target="../media/image6.jpg"/><Relationship Id="rId4"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jfif"/></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0.png"/><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Excel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PowerBI</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Data</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7BA42B3E-8601-4171-9B67-3FB983A6FBB2}">
      <dgm:prSet phldrT="[Text]"/>
      <dgm:spPr/>
      <dgm:t>
        <a:bodyPr/>
        <a:lstStyle/>
        <a:p>
          <a:r>
            <a:rPr lang="en-US" dirty="0">
              <a:latin typeface="Times New Roman" panose="02020603050405020304" pitchFamily="18" charset="0"/>
              <a:cs typeface="Times New Roman" panose="02020603050405020304" pitchFamily="18" charset="0"/>
            </a:rPr>
            <a:t>SQL</a:t>
          </a:r>
        </a:p>
      </dgm:t>
    </dgm:pt>
    <dgm:pt modelId="{53536C40-5538-44FA-8DDF-B990DA10BDFB}" type="parTrans" cxnId="{AC6ABB67-5880-4FEB-8CEB-87E4643973EF}">
      <dgm:prSet/>
      <dgm:spPr/>
      <dgm:t>
        <a:bodyPr/>
        <a:lstStyle/>
        <a:p>
          <a:endParaRPr lang="en-IN"/>
        </a:p>
      </dgm:t>
    </dgm:pt>
    <dgm:pt modelId="{313F62FE-DE71-4791-84A0-3951BDD800FD}" type="sibTrans" cxnId="{AC6ABB67-5880-4FEB-8CEB-87E4643973EF}">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LinFactNeighborX="357" custLinFactNeighborY="4838">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84086AF-F069-4B42-BF01-A334E7A9F2EC}" type="pres">
      <dgm:prSet presAssocID="{7BA42B3E-8601-4171-9B67-3FB983A6FBB2}" presName="text_4" presStyleLbl="node1" presStyleIdx="3" presStyleCnt="4">
        <dgm:presLayoutVars>
          <dgm:bulletEnabled val="1"/>
        </dgm:presLayoutVars>
      </dgm:prSet>
      <dgm:spPr/>
    </dgm:pt>
    <dgm:pt modelId="{C190DC39-A83E-4EA7-A793-DD74FE255BE0}" type="pres">
      <dgm:prSet presAssocID="{7BA42B3E-8601-4171-9B67-3FB983A6FBB2}" presName="accent_4" presStyleCnt="0"/>
      <dgm:spPr/>
    </dgm:pt>
    <dgm:pt modelId="{3785C205-4943-4E9F-A184-5DE6EEEE4445}" type="pres">
      <dgm:prSet presAssocID="{7BA42B3E-8601-4171-9B67-3FB983A6FBB2}"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AC6ABB67-5880-4FEB-8CEB-87E4643973EF}" srcId="{7E5AA53B-3EEE-4DE4-BB81-9044890C2946}" destId="{7BA42B3E-8601-4171-9B67-3FB983A6FBB2}" srcOrd="3" destOrd="0" parTransId="{53536C40-5538-44FA-8DDF-B990DA10BDFB}" sibTransId="{313F62FE-DE71-4791-84A0-3951BDD800FD}"/>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3A60F3E6-5153-4F54-A626-90A992254CD0}" type="presOf" srcId="{7BA42B3E-8601-4171-9B67-3FB983A6FBB2}" destId="{C84086AF-F069-4B42-BF01-A334E7A9F2EC}"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DC48A4D5-8C21-43CC-B4CA-F6357582F75A}" type="presParOf" srcId="{90561C55-3C6E-4D53-85E1-2C50BCDDA392}" destId="{C84086AF-F069-4B42-BF01-A334E7A9F2EC}" srcOrd="7" destOrd="0" presId="urn:microsoft.com/office/officeart/2008/layout/VerticalCurvedList"/>
    <dgm:cxn modelId="{ACED7A05-2D22-4392-ADDF-4ECCDA5A75E9}" type="presParOf" srcId="{90561C55-3C6E-4D53-85E1-2C50BCDDA392}" destId="{C190DC39-A83E-4EA7-A793-DD74FE255BE0}" srcOrd="8" destOrd="0" presId="urn:microsoft.com/office/officeart/2008/layout/VerticalCurvedList"/>
    <dgm:cxn modelId="{98D589C8-31DC-497B-A9B7-1A9091431E10}" type="presParOf" srcId="{C190DC39-A83E-4EA7-A793-DD74FE255BE0}" destId="{3785C205-4943-4E9F-A184-5DE6EEEE44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92FC5A-0045-493D-A8A6-0745633AD72C}" type="doc">
      <dgm:prSet loTypeId="urn:microsoft.com/office/officeart/2005/8/layout/hList7" loCatId="list" qsTypeId="urn:microsoft.com/office/officeart/2005/8/quickstyle/simple1" qsCatId="simple" csTypeId="urn:microsoft.com/office/officeart/2005/8/colors/accent1_2" csCatId="accent1" phldr="1"/>
      <dgm:spPr/>
    </dgm:pt>
    <dgm:pt modelId="{E3E1CEC7-F161-479A-82CB-E3D1339AFBBB}">
      <dgm:prSet phldrT="[Text]" custT="1"/>
      <dgm:spPr/>
      <dgm:t>
        <a:bodyPr/>
        <a:lstStyle/>
        <a:p>
          <a:r>
            <a:rPr lang="en-IN" sz="2800" dirty="0">
              <a:latin typeface="Times New Roman" panose="02020603050405020304" pitchFamily="18" charset="0"/>
              <a:cs typeface="Times New Roman" panose="02020603050405020304" pitchFamily="18" charset="0"/>
            </a:rPr>
            <a:t>Data</a:t>
          </a:r>
        </a:p>
      </dgm:t>
    </dgm:pt>
    <dgm:pt modelId="{558432CD-2476-4889-BD04-24C459D84CE3}" type="parTrans" cxnId="{D6A10B21-7D54-4F1D-8105-2918031527B8}">
      <dgm:prSet/>
      <dgm:spPr/>
      <dgm:t>
        <a:bodyPr/>
        <a:lstStyle/>
        <a:p>
          <a:endParaRPr lang="en-IN"/>
        </a:p>
      </dgm:t>
    </dgm:pt>
    <dgm:pt modelId="{64A6F9FC-C873-483D-A326-9EFF2C4BFE2E}" type="sibTrans" cxnId="{D6A10B21-7D54-4F1D-8105-2918031527B8}">
      <dgm:prSet/>
      <dgm:spPr/>
      <dgm:t>
        <a:bodyPr/>
        <a:lstStyle/>
        <a:p>
          <a:endParaRPr lang="en-IN"/>
        </a:p>
      </dgm:t>
    </dgm:pt>
    <dgm:pt modelId="{87F43477-D0E6-42B0-A45F-E40985523864}">
      <dgm:prSet phldrT="[Text]" custT="1"/>
      <dgm:spPr/>
      <dgm:t>
        <a:bodyPr/>
        <a:lstStyle/>
        <a:p>
          <a:r>
            <a:rPr lang="en-IN" sz="2800" dirty="0">
              <a:latin typeface="Times New Roman" panose="02020603050405020304" pitchFamily="18" charset="0"/>
              <a:cs typeface="Times New Roman" panose="02020603050405020304" pitchFamily="18" charset="0"/>
            </a:rPr>
            <a:t>Reports</a:t>
          </a:r>
        </a:p>
      </dgm:t>
    </dgm:pt>
    <dgm:pt modelId="{4995D04E-65C7-4C3C-A256-0D37F4E68B69}" type="parTrans" cxnId="{8D368389-F79D-4C2A-B707-1456AE211AF4}">
      <dgm:prSet/>
      <dgm:spPr/>
      <dgm:t>
        <a:bodyPr/>
        <a:lstStyle/>
        <a:p>
          <a:endParaRPr lang="en-IN"/>
        </a:p>
      </dgm:t>
    </dgm:pt>
    <dgm:pt modelId="{45C29A09-E0F7-4EE0-A677-1D2507034589}" type="sibTrans" cxnId="{8D368389-F79D-4C2A-B707-1456AE211AF4}">
      <dgm:prSet/>
      <dgm:spPr/>
      <dgm:t>
        <a:bodyPr/>
        <a:lstStyle/>
        <a:p>
          <a:endParaRPr lang="en-IN"/>
        </a:p>
      </dgm:t>
    </dgm:pt>
    <dgm:pt modelId="{0C440896-F441-4B34-9B96-6B222C32B7A7}">
      <dgm:prSet phldrT="[Text]" custT="1"/>
      <dgm:spPr/>
      <dgm:t>
        <a:bodyPr/>
        <a:lstStyle/>
        <a:p>
          <a:r>
            <a:rPr lang="en-IN" sz="2800" dirty="0">
              <a:latin typeface="Times New Roman" panose="02020603050405020304" pitchFamily="18" charset="0"/>
              <a:cs typeface="Times New Roman" panose="02020603050405020304" pitchFamily="18" charset="0"/>
            </a:rPr>
            <a:t>Gauge</a:t>
          </a:r>
          <a:r>
            <a:rPr lang="en-IN" sz="3600" dirty="0"/>
            <a:t> </a:t>
          </a:r>
          <a:r>
            <a:rPr lang="en-IN" sz="2800" dirty="0">
              <a:latin typeface="Times New Roman" panose="02020603050405020304" pitchFamily="18" charset="0"/>
              <a:cs typeface="Times New Roman" panose="02020603050405020304" pitchFamily="18" charset="0"/>
            </a:rPr>
            <a:t>Chart</a:t>
          </a:r>
        </a:p>
      </dgm:t>
    </dgm:pt>
    <dgm:pt modelId="{58AA664E-79D0-459E-90AA-D785CDA9C511}" type="parTrans" cxnId="{B56764C6-6766-44CD-9429-3CB0E0033B71}">
      <dgm:prSet/>
      <dgm:spPr/>
      <dgm:t>
        <a:bodyPr/>
        <a:lstStyle/>
        <a:p>
          <a:endParaRPr lang="en-IN"/>
        </a:p>
      </dgm:t>
    </dgm:pt>
    <dgm:pt modelId="{47FDF2DC-35F8-45B7-A5A0-3EA7D6AEFFC3}" type="sibTrans" cxnId="{B56764C6-6766-44CD-9429-3CB0E0033B71}">
      <dgm:prSet/>
      <dgm:spPr/>
      <dgm:t>
        <a:bodyPr/>
        <a:lstStyle/>
        <a:p>
          <a:endParaRPr lang="en-IN"/>
        </a:p>
      </dgm:t>
    </dgm:pt>
    <dgm:pt modelId="{FC6CD954-3247-4B11-98F4-E56E29CC87EF}">
      <dgm:prSet phldrT="[Text]" custT="1"/>
      <dgm:spPr/>
      <dgm:t>
        <a:bodyPr/>
        <a:lstStyle/>
        <a:p>
          <a:r>
            <a:rPr lang="en-IN" sz="2800" dirty="0">
              <a:latin typeface="Times New Roman" panose="02020603050405020304" pitchFamily="18" charset="0"/>
              <a:cs typeface="Times New Roman" panose="02020603050405020304" pitchFamily="18" charset="0"/>
            </a:rPr>
            <a:t>Stacked Bar Chart</a:t>
          </a:r>
        </a:p>
      </dgm:t>
    </dgm:pt>
    <dgm:pt modelId="{62BAF6F4-2496-47DE-A208-B0D640C0EC77}" type="parTrans" cxnId="{9135D87A-444A-4FDD-8E0F-3C4C4F8C3C1C}">
      <dgm:prSet/>
      <dgm:spPr/>
      <dgm:t>
        <a:bodyPr/>
        <a:lstStyle/>
        <a:p>
          <a:endParaRPr lang="en-IN"/>
        </a:p>
      </dgm:t>
    </dgm:pt>
    <dgm:pt modelId="{6453F2E1-4337-42FC-A516-E3B11216A0FE}" type="sibTrans" cxnId="{9135D87A-444A-4FDD-8E0F-3C4C4F8C3C1C}">
      <dgm:prSet/>
      <dgm:spPr/>
      <dgm:t>
        <a:bodyPr/>
        <a:lstStyle/>
        <a:p>
          <a:endParaRPr lang="en-IN"/>
        </a:p>
      </dgm:t>
    </dgm:pt>
    <dgm:pt modelId="{EBFDAE3B-A6F5-49DB-AB7F-43B3457A18DC}" type="pres">
      <dgm:prSet presAssocID="{4C92FC5A-0045-493D-A8A6-0745633AD72C}" presName="Name0" presStyleCnt="0">
        <dgm:presLayoutVars>
          <dgm:dir/>
          <dgm:resizeHandles val="exact"/>
        </dgm:presLayoutVars>
      </dgm:prSet>
      <dgm:spPr/>
    </dgm:pt>
    <dgm:pt modelId="{ACC75CE7-C8E5-49F6-87F3-22D1EAB4B1CF}" type="pres">
      <dgm:prSet presAssocID="{4C92FC5A-0045-493D-A8A6-0745633AD72C}" presName="fgShape" presStyleLbl="fgShp" presStyleIdx="0" presStyleCnt="1"/>
      <dgm:spPr/>
    </dgm:pt>
    <dgm:pt modelId="{6D3B0C04-2E83-4889-8D0B-C86B79D21EFC}" type="pres">
      <dgm:prSet presAssocID="{4C92FC5A-0045-493D-A8A6-0745633AD72C}" presName="linComp" presStyleCnt="0"/>
      <dgm:spPr/>
    </dgm:pt>
    <dgm:pt modelId="{902A7242-637E-4926-B6C3-AF8758F3E45D}" type="pres">
      <dgm:prSet presAssocID="{E3E1CEC7-F161-479A-82CB-E3D1339AFBBB}" presName="compNode" presStyleCnt="0"/>
      <dgm:spPr/>
    </dgm:pt>
    <dgm:pt modelId="{4E93C7ED-B6F1-4B50-B9BB-D936484564E2}" type="pres">
      <dgm:prSet presAssocID="{E3E1CEC7-F161-479A-82CB-E3D1339AFBBB}" presName="bkgdShape" presStyleLbl="node1" presStyleIdx="0" presStyleCnt="4"/>
      <dgm:spPr/>
    </dgm:pt>
    <dgm:pt modelId="{73FC5FE4-0EEE-4943-AA81-840DE57696C4}" type="pres">
      <dgm:prSet presAssocID="{E3E1CEC7-F161-479A-82CB-E3D1339AFBBB}" presName="nodeTx" presStyleLbl="node1" presStyleIdx="0" presStyleCnt="4">
        <dgm:presLayoutVars>
          <dgm:bulletEnabled val="1"/>
        </dgm:presLayoutVars>
      </dgm:prSet>
      <dgm:spPr/>
    </dgm:pt>
    <dgm:pt modelId="{2796F72A-53BC-4197-9C1A-D496F1FD7B0D}" type="pres">
      <dgm:prSet presAssocID="{E3E1CEC7-F161-479A-82CB-E3D1339AFBBB}" presName="invisiNode" presStyleLbl="node1" presStyleIdx="0" presStyleCnt="4"/>
      <dgm:spPr/>
    </dgm:pt>
    <dgm:pt modelId="{3B8988DD-915C-479E-8CC3-55E712B28A79}" type="pres">
      <dgm:prSet presAssocID="{E3E1CEC7-F161-479A-82CB-E3D1339AFBBB}"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55A8457E-B414-44BA-A301-E5ACFBF215D4}" type="pres">
      <dgm:prSet presAssocID="{64A6F9FC-C873-483D-A326-9EFF2C4BFE2E}" presName="sibTrans" presStyleLbl="sibTrans2D1" presStyleIdx="0" presStyleCnt="0"/>
      <dgm:spPr/>
    </dgm:pt>
    <dgm:pt modelId="{6B4CD939-48F0-4510-B6C3-CA6E11ACE731}" type="pres">
      <dgm:prSet presAssocID="{87F43477-D0E6-42B0-A45F-E40985523864}" presName="compNode" presStyleCnt="0"/>
      <dgm:spPr/>
    </dgm:pt>
    <dgm:pt modelId="{1C0CA49E-E1BF-4C75-8106-54F327E3820D}" type="pres">
      <dgm:prSet presAssocID="{87F43477-D0E6-42B0-A45F-E40985523864}" presName="bkgdShape" presStyleLbl="node1" presStyleIdx="1" presStyleCnt="4" custLinFactNeighborX="1500" custLinFactNeighborY="-2172"/>
      <dgm:spPr/>
    </dgm:pt>
    <dgm:pt modelId="{93153E15-4EBD-46C4-A931-3BC6A39858B6}" type="pres">
      <dgm:prSet presAssocID="{87F43477-D0E6-42B0-A45F-E40985523864}" presName="nodeTx" presStyleLbl="node1" presStyleIdx="1" presStyleCnt="4">
        <dgm:presLayoutVars>
          <dgm:bulletEnabled val="1"/>
        </dgm:presLayoutVars>
      </dgm:prSet>
      <dgm:spPr/>
    </dgm:pt>
    <dgm:pt modelId="{64EF4664-1A86-4038-AEFD-5FC4A1613A74}" type="pres">
      <dgm:prSet presAssocID="{87F43477-D0E6-42B0-A45F-E40985523864}" presName="invisiNode" presStyleLbl="node1" presStyleIdx="1" presStyleCnt="4"/>
      <dgm:spPr/>
    </dgm:pt>
    <dgm:pt modelId="{D2BA0EB3-DC8A-495F-900B-E553A816F42E}" type="pres">
      <dgm:prSet presAssocID="{87F43477-D0E6-42B0-A45F-E40985523864}" presName="imagNode" presStyleLbl="fgImgPlace1" presStyleIdx="1" presStyleCnt="4" custLinFactNeighborX="-1449" custLinFactNeighborY="-1450"/>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dgm:spPr>
    </dgm:pt>
    <dgm:pt modelId="{8ABA5052-B344-4CD9-9CD4-548580AFE0DF}" type="pres">
      <dgm:prSet presAssocID="{45C29A09-E0F7-4EE0-A677-1D2507034589}" presName="sibTrans" presStyleLbl="sibTrans2D1" presStyleIdx="0" presStyleCnt="0"/>
      <dgm:spPr/>
    </dgm:pt>
    <dgm:pt modelId="{4D2DFE54-8314-4D0D-A870-A0A51EF76E7F}" type="pres">
      <dgm:prSet presAssocID="{0C440896-F441-4B34-9B96-6B222C32B7A7}" presName="compNode" presStyleCnt="0"/>
      <dgm:spPr/>
    </dgm:pt>
    <dgm:pt modelId="{BFE670DE-DE56-4DC0-9A53-6733F25B643D}" type="pres">
      <dgm:prSet presAssocID="{0C440896-F441-4B34-9B96-6B222C32B7A7}" presName="bkgdShape" presStyleLbl="node1" presStyleIdx="2" presStyleCnt="4"/>
      <dgm:spPr/>
    </dgm:pt>
    <dgm:pt modelId="{FA559F7F-D6C4-4DFE-A673-5D25F4D603F9}" type="pres">
      <dgm:prSet presAssocID="{0C440896-F441-4B34-9B96-6B222C32B7A7}" presName="nodeTx" presStyleLbl="node1" presStyleIdx="2" presStyleCnt="4">
        <dgm:presLayoutVars>
          <dgm:bulletEnabled val="1"/>
        </dgm:presLayoutVars>
      </dgm:prSet>
      <dgm:spPr/>
    </dgm:pt>
    <dgm:pt modelId="{1685468D-D52F-4DDF-8E1A-B82AF86B0BBF}" type="pres">
      <dgm:prSet presAssocID="{0C440896-F441-4B34-9B96-6B222C32B7A7}" presName="invisiNode" presStyleLbl="node1" presStyleIdx="2" presStyleCnt="4"/>
      <dgm:spPr/>
    </dgm:pt>
    <dgm:pt modelId="{9DA78837-06C8-451B-B37E-046ACC0A7C73}" type="pres">
      <dgm:prSet presAssocID="{0C440896-F441-4B34-9B96-6B222C32B7A7}"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8000" r="-48000"/>
          </a:stretch>
        </a:blipFill>
      </dgm:spPr>
    </dgm:pt>
    <dgm:pt modelId="{E2574E40-8DA9-4DE9-BB95-5CA646FFF06D}" type="pres">
      <dgm:prSet presAssocID="{47FDF2DC-35F8-45B7-A5A0-3EA7D6AEFFC3}" presName="sibTrans" presStyleLbl="sibTrans2D1" presStyleIdx="0" presStyleCnt="0"/>
      <dgm:spPr/>
    </dgm:pt>
    <dgm:pt modelId="{8DB943F6-63D3-4DFF-9AC4-8C2E2C111148}" type="pres">
      <dgm:prSet presAssocID="{FC6CD954-3247-4B11-98F4-E56E29CC87EF}" presName="compNode" presStyleCnt="0"/>
      <dgm:spPr/>
    </dgm:pt>
    <dgm:pt modelId="{7462CB81-6416-49DA-AD42-AF56D3611913}" type="pres">
      <dgm:prSet presAssocID="{FC6CD954-3247-4B11-98F4-E56E29CC87EF}" presName="bkgdShape" presStyleLbl="node1" presStyleIdx="3" presStyleCnt="4"/>
      <dgm:spPr/>
    </dgm:pt>
    <dgm:pt modelId="{05C2E76A-CC58-4224-AFCF-ADBF93AB319B}" type="pres">
      <dgm:prSet presAssocID="{FC6CD954-3247-4B11-98F4-E56E29CC87EF}" presName="nodeTx" presStyleLbl="node1" presStyleIdx="3" presStyleCnt="4">
        <dgm:presLayoutVars>
          <dgm:bulletEnabled val="1"/>
        </dgm:presLayoutVars>
      </dgm:prSet>
      <dgm:spPr/>
    </dgm:pt>
    <dgm:pt modelId="{483C0F46-DCD7-42BC-8354-5F11304E44CC}" type="pres">
      <dgm:prSet presAssocID="{FC6CD954-3247-4B11-98F4-E56E29CC87EF}" presName="invisiNode" presStyleLbl="node1" presStyleIdx="3" presStyleCnt="4"/>
      <dgm:spPr/>
    </dgm:pt>
    <dgm:pt modelId="{B265C520-863A-4271-96D0-4ADC26683928}" type="pres">
      <dgm:prSet presAssocID="{FC6CD954-3247-4B11-98F4-E56E29CC87EF}"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57000" r="-57000"/>
          </a:stretch>
        </a:blipFill>
      </dgm:spPr>
    </dgm:pt>
  </dgm:ptLst>
  <dgm:cxnLst>
    <dgm:cxn modelId="{8A7ADE06-68D6-4148-9AB9-93452010110D}" type="presOf" srcId="{47FDF2DC-35F8-45B7-A5A0-3EA7D6AEFFC3}" destId="{E2574E40-8DA9-4DE9-BB95-5CA646FFF06D}" srcOrd="0" destOrd="0" presId="urn:microsoft.com/office/officeart/2005/8/layout/hList7"/>
    <dgm:cxn modelId="{706AD219-3F6A-443F-BE81-3FC465E43CD4}" type="presOf" srcId="{64A6F9FC-C873-483D-A326-9EFF2C4BFE2E}" destId="{55A8457E-B414-44BA-A301-E5ACFBF215D4}" srcOrd="0" destOrd="0" presId="urn:microsoft.com/office/officeart/2005/8/layout/hList7"/>
    <dgm:cxn modelId="{D6A10B21-7D54-4F1D-8105-2918031527B8}" srcId="{4C92FC5A-0045-493D-A8A6-0745633AD72C}" destId="{E3E1CEC7-F161-479A-82CB-E3D1339AFBBB}" srcOrd="0" destOrd="0" parTransId="{558432CD-2476-4889-BD04-24C459D84CE3}" sibTransId="{64A6F9FC-C873-483D-A326-9EFF2C4BFE2E}"/>
    <dgm:cxn modelId="{271EEF23-4D9A-45AF-89F6-09A44BEF1133}" type="presOf" srcId="{E3E1CEC7-F161-479A-82CB-E3D1339AFBBB}" destId="{73FC5FE4-0EEE-4943-AA81-840DE57696C4}" srcOrd="1" destOrd="0" presId="urn:microsoft.com/office/officeart/2005/8/layout/hList7"/>
    <dgm:cxn modelId="{D5F2C834-2D01-4CFB-A674-8B731FB079D7}" type="presOf" srcId="{45C29A09-E0F7-4EE0-A677-1D2507034589}" destId="{8ABA5052-B344-4CD9-9CD4-548580AFE0DF}" srcOrd="0" destOrd="0" presId="urn:microsoft.com/office/officeart/2005/8/layout/hList7"/>
    <dgm:cxn modelId="{9797803B-52F4-40C8-BF06-F7725EB47415}" type="presOf" srcId="{FC6CD954-3247-4B11-98F4-E56E29CC87EF}" destId="{05C2E76A-CC58-4224-AFCF-ADBF93AB319B}" srcOrd="1" destOrd="0" presId="urn:microsoft.com/office/officeart/2005/8/layout/hList7"/>
    <dgm:cxn modelId="{B4F7CE73-C53B-4344-A3FB-885E331568E7}" type="presOf" srcId="{0C440896-F441-4B34-9B96-6B222C32B7A7}" destId="{BFE670DE-DE56-4DC0-9A53-6733F25B643D}" srcOrd="0" destOrd="0" presId="urn:microsoft.com/office/officeart/2005/8/layout/hList7"/>
    <dgm:cxn modelId="{9135D87A-444A-4FDD-8E0F-3C4C4F8C3C1C}" srcId="{4C92FC5A-0045-493D-A8A6-0745633AD72C}" destId="{FC6CD954-3247-4B11-98F4-E56E29CC87EF}" srcOrd="3" destOrd="0" parTransId="{62BAF6F4-2496-47DE-A208-B0D640C0EC77}" sibTransId="{6453F2E1-4337-42FC-A516-E3B11216A0FE}"/>
    <dgm:cxn modelId="{536ACA7D-FDC7-4977-A353-78675078F1F6}" type="presOf" srcId="{87F43477-D0E6-42B0-A45F-E40985523864}" destId="{93153E15-4EBD-46C4-A931-3BC6A39858B6}" srcOrd="1" destOrd="0" presId="urn:microsoft.com/office/officeart/2005/8/layout/hList7"/>
    <dgm:cxn modelId="{6F102881-2FCF-49BC-BC9D-245607238C17}" type="presOf" srcId="{4C92FC5A-0045-493D-A8A6-0745633AD72C}" destId="{EBFDAE3B-A6F5-49DB-AB7F-43B3457A18DC}" srcOrd="0" destOrd="0" presId="urn:microsoft.com/office/officeart/2005/8/layout/hList7"/>
    <dgm:cxn modelId="{8D368389-F79D-4C2A-B707-1456AE211AF4}" srcId="{4C92FC5A-0045-493D-A8A6-0745633AD72C}" destId="{87F43477-D0E6-42B0-A45F-E40985523864}" srcOrd="1" destOrd="0" parTransId="{4995D04E-65C7-4C3C-A256-0D37F4E68B69}" sibTransId="{45C29A09-E0F7-4EE0-A677-1D2507034589}"/>
    <dgm:cxn modelId="{8D28DE9F-E123-414B-90C1-F2F2526FC7B7}" type="presOf" srcId="{E3E1CEC7-F161-479A-82CB-E3D1339AFBBB}" destId="{4E93C7ED-B6F1-4B50-B9BB-D936484564E2}" srcOrd="0" destOrd="0" presId="urn:microsoft.com/office/officeart/2005/8/layout/hList7"/>
    <dgm:cxn modelId="{AC9630BE-FD92-4236-A3AA-985E11AA458C}" type="presOf" srcId="{0C440896-F441-4B34-9B96-6B222C32B7A7}" destId="{FA559F7F-D6C4-4DFE-A673-5D25F4D603F9}" srcOrd="1" destOrd="0" presId="urn:microsoft.com/office/officeart/2005/8/layout/hList7"/>
    <dgm:cxn modelId="{B56764C6-6766-44CD-9429-3CB0E0033B71}" srcId="{4C92FC5A-0045-493D-A8A6-0745633AD72C}" destId="{0C440896-F441-4B34-9B96-6B222C32B7A7}" srcOrd="2" destOrd="0" parTransId="{58AA664E-79D0-459E-90AA-D785CDA9C511}" sibTransId="{47FDF2DC-35F8-45B7-A5A0-3EA7D6AEFFC3}"/>
    <dgm:cxn modelId="{DC33EAE4-34D9-482C-9E92-3AE7A0B5AF68}" type="presOf" srcId="{87F43477-D0E6-42B0-A45F-E40985523864}" destId="{1C0CA49E-E1BF-4C75-8106-54F327E3820D}" srcOrd="0" destOrd="0" presId="urn:microsoft.com/office/officeart/2005/8/layout/hList7"/>
    <dgm:cxn modelId="{53A0C0FF-390D-4590-BFB0-F86D5348C354}" type="presOf" srcId="{FC6CD954-3247-4B11-98F4-E56E29CC87EF}" destId="{7462CB81-6416-49DA-AD42-AF56D3611913}" srcOrd="0" destOrd="0" presId="urn:microsoft.com/office/officeart/2005/8/layout/hList7"/>
    <dgm:cxn modelId="{6032D653-DA1C-483E-B509-38C6F7731285}" type="presParOf" srcId="{EBFDAE3B-A6F5-49DB-AB7F-43B3457A18DC}" destId="{ACC75CE7-C8E5-49F6-87F3-22D1EAB4B1CF}" srcOrd="0" destOrd="0" presId="urn:microsoft.com/office/officeart/2005/8/layout/hList7"/>
    <dgm:cxn modelId="{428BE153-DD33-44C0-A2EE-66527CE8E7E6}" type="presParOf" srcId="{EBFDAE3B-A6F5-49DB-AB7F-43B3457A18DC}" destId="{6D3B0C04-2E83-4889-8D0B-C86B79D21EFC}" srcOrd="1" destOrd="0" presId="urn:microsoft.com/office/officeart/2005/8/layout/hList7"/>
    <dgm:cxn modelId="{BEA57ED9-5BC4-4CBB-950C-6EB85CA907D3}" type="presParOf" srcId="{6D3B0C04-2E83-4889-8D0B-C86B79D21EFC}" destId="{902A7242-637E-4926-B6C3-AF8758F3E45D}" srcOrd="0" destOrd="0" presId="urn:microsoft.com/office/officeart/2005/8/layout/hList7"/>
    <dgm:cxn modelId="{206338D1-A327-4BB8-96CF-A09388DAA861}" type="presParOf" srcId="{902A7242-637E-4926-B6C3-AF8758F3E45D}" destId="{4E93C7ED-B6F1-4B50-B9BB-D936484564E2}" srcOrd="0" destOrd="0" presId="urn:microsoft.com/office/officeart/2005/8/layout/hList7"/>
    <dgm:cxn modelId="{5F5DE7E5-1765-409F-B72B-8E5BF021ED10}" type="presParOf" srcId="{902A7242-637E-4926-B6C3-AF8758F3E45D}" destId="{73FC5FE4-0EEE-4943-AA81-840DE57696C4}" srcOrd="1" destOrd="0" presId="urn:microsoft.com/office/officeart/2005/8/layout/hList7"/>
    <dgm:cxn modelId="{72077EE5-0942-4F49-9DE6-E82CE46B6788}" type="presParOf" srcId="{902A7242-637E-4926-B6C3-AF8758F3E45D}" destId="{2796F72A-53BC-4197-9C1A-D496F1FD7B0D}" srcOrd="2" destOrd="0" presId="urn:microsoft.com/office/officeart/2005/8/layout/hList7"/>
    <dgm:cxn modelId="{0D547C65-69C8-48A2-844D-DF2F0BFF6594}" type="presParOf" srcId="{902A7242-637E-4926-B6C3-AF8758F3E45D}" destId="{3B8988DD-915C-479E-8CC3-55E712B28A79}" srcOrd="3" destOrd="0" presId="urn:microsoft.com/office/officeart/2005/8/layout/hList7"/>
    <dgm:cxn modelId="{20B555CF-A81C-4261-8DFF-9504310FAD2D}" type="presParOf" srcId="{6D3B0C04-2E83-4889-8D0B-C86B79D21EFC}" destId="{55A8457E-B414-44BA-A301-E5ACFBF215D4}" srcOrd="1" destOrd="0" presId="urn:microsoft.com/office/officeart/2005/8/layout/hList7"/>
    <dgm:cxn modelId="{949EDC08-E21F-4336-8F8E-6BF10BFD6FA9}" type="presParOf" srcId="{6D3B0C04-2E83-4889-8D0B-C86B79D21EFC}" destId="{6B4CD939-48F0-4510-B6C3-CA6E11ACE731}" srcOrd="2" destOrd="0" presId="urn:microsoft.com/office/officeart/2005/8/layout/hList7"/>
    <dgm:cxn modelId="{F6AF942F-FA22-4581-9F08-2A373F26A2A3}" type="presParOf" srcId="{6B4CD939-48F0-4510-B6C3-CA6E11ACE731}" destId="{1C0CA49E-E1BF-4C75-8106-54F327E3820D}" srcOrd="0" destOrd="0" presId="urn:microsoft.com/office/officeart/2005/8/layout/hList7"/>
    <dgm:cxn modelId="{12FA923C-335C-4F91-811C-423EFFCA6266}" type="presParOf" srcId="{6B4CD939-48F0-4510-B6C3-CA6E11ACE731}" destId="{93153E15-4EBD-46C4-A931-3BC6A39858B6}" srcOrd="1" destOrd="0" presId="urn:microsoft.com/office/officeart/2005/8/layout/hList7"/>
    <dgm:cxn modelId="{80463CA4-D1F1-4CB0-BA07-9C5B3D34CBEA}" type="presParOf" srcId="{6B4CD939-48F0-4510-B6C3-CA6E11ACE731}" destId="{64EF4664-1A86-4038-AEFD-5FC4A1613A74}" srcOrd="2" destOrd="0" presId="urn:microsoft.com/office/officeart/2005/8/layout/hList7"/>
    <dgm:cxn modelId="{AFE81684-2B7B-4C13-8C2F-767DE968B647}" type="presParOf" srcId="{6B4CD939-48F0-4510-B6C3-CA6E11ACE731}" destId="{D2BA0EB3-DC8A-495F-900B-E553A816F42E}" srcOrd="3" destOrd="0" presId="urn:microsoft.com/office/officeart/2005/8/layout/hList7"/>
    <dgm:cxn modelId="{39F554B0-CD3D-4ADD-93B1-4E41E972E22F}" type="presParOf" srcId="{6D3B0C04-2E83-4889-8D0B-C86B79D21EFC}" destId="{8ABA5052-B344-4CD9-9CD4-548580AFE0DF}" srcOrd="3" destOrd="0" presId="urn:microsoft.com/office/officeart/2005/8/layout/hList7"/>
    <dgm:cxn modelId="{70549A84-09FE-43E5-834B-84A67A5F4BE4}" type="presParOf" srcId="{6D3B0C04-2E83-4889-8D0B-C86B79D21EFC}" destId="{4D2DFE54-8314-4D0D-A870-A0A51EF76E7F}" srcOrd="4" destOrd="0" presId="urn:microsoft.com/office/officeart/2005/8/layout/hList7"/>
    <dgm:cxn modelId="{281C273A-888F-4032-BE3A-149333B7F21A}" type="presParOf" srcId="{4D2DFE54-8314-4D0D-A870-A0A51EF76E7F}" destId="{BFE670DE-DE56-4DC0-9A53-6733F25B643D}" srcOrd="0" destOrd="0" presId="urn:microsoft.com/office/officeart/2005/8/layout/hList7"/>
    <dgm:cxn modelId="{F7AB619F-0873-48EC-B9B1-EA2432327B29}" type="presParOf" srcId="{4D2DFE54-8314-4D0D-A870-A0A51EF76E7F}" destId="{FA559F7F-D6C4-4DFE-A673-5D25F4D603F9}" srcOrd="1" destOrd="0" presId="urn:microsoft.com/office/officeart/2005/8/layout/hList7"/>
    <dgm:cxn modelId="{456778D4-AEBA-43D2-ABBD-354B299D8C1C}" type="presParOf" srcId="{4D2DFE54-8314-4D0D-A870-A0A51EF76E7F}" destId="{1685468D-D52F-4DDF-8E1A-B82AF86B0BBF}" srcOrd="2" destOrd="0" presId="urn:microsoft.com/office/officeart/2005/8/layout/hList7"/>
    <dgm:cxn modelId="{DCD4E2A4-B195-406E-B444-38847465F580}" type="presParOf" srcId="{4D2DFE54-8314-4D0D-A870-A0A51EF76E7F}" destId="{9DA78837-06C8-451B-B37E-046ACC0A7C73}" srcOrd="3" destOrd="0" presId="urn:microsoft.com/office/officeart/2005/8/layout/hList7"/>
    <dgm:cxn modelId="{F910854F-27D6-46EC-9022-02BF4A2C00C9}" type="presParOf" srcId="{6D3B0C04-2E83-4889-8D0B-C86B79D21EFC}" destId="{E2574E40-8DA9-4DE9-BB95-5CA646FFF06D}" srcOrd="5" destOrd="0" presId="urn:microsoft.com/office/officeart/2005/8/layout/hList7"/>
    <dgm:cxn modelId="{69936DFB-7E3B-48DD-9FB8-683AD4D8864D}" type="presParOf" srcId="{6D3B0C04-2E83-4889-8D0B-C86B79D21EFC}" destId="{8DB943F6-63D3-4DFF-9AC4-8C2E2C111148}" srcOrd="6" destOrd="0" presId="urn:microsoft.com/office/officeart/2005/8/layout/hList7"/>
    <dgm:cxn modelId="{3BC6A2E9-16B1-4C92-B4F4-639445CC3A0F}" type="presParOf" srcId="{8DB943F6-63D3-4DFF-9AC4-8C2E2C111148}" destId="{7462CB81-6416-49DA-AD42-AF56D3611913}" srcOrd="0" destOrd="0" presId="urn:microsoft.com/office/officeart/2005/8/layout/hList7"/>
    <dgm:cxn modelId="{C66C6183-7237-458C-AA07-F3C4B97ECA13}" type="presParOf" srcId="{8DB943F6-63D3-4DFF-9AC4-8C2E2C111148}" destId="{05C2E76A-CC58-4224-AFCF-ADBF93AB319B}" srcOrd="1" destOrd="0" presId="urn:microsoft.com/office/officeart/2005/8/layout/hList7"/>
    <dgm:cxn modelId="{9202B053-C29D-4165-AF37-DC34002A9BC8}" type="presParOf" srcId="{8DB943F6-63D3-4DFF-9AC4-8C2E2C111148}" destId="{483C0F46-DCD7-42BC-8354-5F11304E44CC}" srcOrd="2" destOrd="0" presId="urn:microsoft.com/office/officeart/2005/8/layout/hList7"/>
    <dgm:cxn modelId="{79E5DC5F-5FDD-4CA0-BE41-A84321ECBF8C}" type="presParOf" srcId="{8DB943F6-63D3-4DFF-9AC4-8C2E2C111148}" destId="{B265C520-863A-4271-96D0-4ADC2668392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8353D-F7AC-4920-A487-EFD53B1F3E8E}" type="doc">
      <dgm:prSet loTypeId="urn:microsoft.com/office/officeart/2005/8/layout/hList7" loCatId="list" qsTypeId="urn:microsoft.com/office/officeart/2005/8/quickstyle/simple1" qsCatId="simple" csTypeId="urn:microsoft.com/office/officeart/2005/8/colors/accent1_2" csCatId="accent1" phldr="1"/>
      <dgm:spPr/>
    </dgm:pt>
    <dgm:pt modelId="{1A7ABC4C-95E2-478A-A47F-D208DCBCB588}">
      <dgm:prSet phldrT="[Text]"/>
      <dgm:spPr/>
      <dgm:t>
        <a:bodyPr/>
        <a:lstStyle/>
        <a:p>
          <a:r>
            <a:rPr lang="en-IN" dirty="0">
              <a:latin typeface="Times New Roman" panose="02020603050405020304" pitchFamily="18" charset="0"/>
              <a:cs typeface="Times New Roman" panose="02020603050405020304" pitchFamily="18" charset="0"/>
            </a:rPr>
            <a:t>Pie Chart</a:t>
          </a:r>
        </a:p>
      </dgm:t>
    </dgm:pt>
    <dgm:pt modelId="{7244B97F-3825-4334-B87A-7C6A5FCB9310}" type="parTrans" cxnId="{C121F1D9-E2FD-4C62-A27E-160AEB7417CC}">
      <dgm:prSet/>
      <dgm:spPr/>
      <dgm:t>
        <a:bodyPr/>
        <a:lstStyle/>
        <a:p>
          <a:endParaRPr lang="en-IN"/>
        </a:p>
      </dgm:t>
    </dgm:pt>
    <dgm:pt modelId="{B47E0EA6-5261-49D0-BCF8-459AE8DB8B84}" type="sibTrans" cxnId="{C121F1D9-E2FD-4C62-A27E-160AEB7417CC}">
      <dgm:prSet/>
      <dgm:spPr/>
      <dgm:t>
        <a:bodyPr/>
        <a:lstStyle/>
        <a:p>
          <a:endParaRPr lang="en-IN"/>
        </a:p>
      </dgm:t>
    </dgm:pt>
    <dgm:pt modelId="{50EDADCE-A2E1-4FA3-9AC6-57F0164B2CDC}">
      <dgm:prSet phldrT="[Text]"/>
      <dgm:spPr/>
      <dgm:t>
        <a:bodyPr/>
        <a:lstStyle/>
        <a:p>
          <a:r>
            <a:rPr lang="en-IN" dirty="0">
              <a:latin typeface="Times New Roman" panose="02020603050405020304" pitchFamily="18" charset="0"/>
              <a:cs typeface="Times New Roman" panose="02020603050405020304" pitchFamily="18" charset="0"/>
            </a:rPr>
            <a:t>Decomposition Tree</a:t>
          </a:r>
        </a:p>
      </dgm:t>
    </dgm:pt>
    <dgm:pt modelId="{4CB3615B-70F7-4633-92A8-0EFD2E21CB98}" type="parTrans" cxnId="{BAA89E57-FD8F-4222-843D-2C9C410CB844}">
      <dgm:prSet/>
      <dgm:spPr/>
      <dgm:t>
        <a:bodyPr/>
        <a:lstStyle/>
        <a:p>
          <a:endParaRPr lang="en-IN"/>
        </a:p>
      </dgm:t>
    </dgm:pt>
    <dgm:pt modelId="{8A01F9DF-D78F-4128-82FA-B0248B99B88A}" type="sibTrans" cxnId="{BAA89E57-FD8F-4222-843D-2C9C410CB844}">
      <dgm:prSet/>
      <dgm:spPr/>
      <dgm:t>
        <a:bodyPr/>
        <a:lstStyle/>
        <a:p>
          <a:endParaRPr lang="en-IN"/>
        </a:p>
      </dgm:t>
    </dgm:pt>
    <dgm:pt modelId="{2042B60D-CF83-47AD-9CD4-147E8210A4C3}">
      <dgm:prSet phldrT="[Text]" custT="1"/>
      <dgm:spPr/>
      <dgm:t>
        <a:bodyPr/>
        <a:lstStyle/>
        <a:p>
          <a:r>
            <a:rPr lang="en-IN" sz="2800" dirty="0">
              <a:latin typeface="Times New Roman" panose="02020603050405020304" pitchFamily="18" charset="0"/>
              <a:cs typeface="Times New Roman" panose="02020603050405020304" pitchFamily="18" charset="0"/>
            </a:rPr>
            <a:t>Ribbon Chart</a:t>
          </a:r>
        </a:p>
      </dgm:t>
    </dgm:pt>
    <dgm:pt modelId="{2493719D-F022-4B5E-ACA4-6C3F4E050690}" type="parTrans" cxnId="{4444CE04-160E-40E2-9833-8195F30E25AB}">
      <dgm:prSet/>
      <dgm:spPr/>
      <dgm:t>
        <a:bodyPr/>
        <a:lstStyle/>
        <a:p>
          <a:endParaRPr lang="en-IN"/>
        </a:p>
      </dgm:t>
    </dgm:pt>
    <dgm:pt modelId="{9491E8DA-5084-4DD2-8088-93864385A373}" type="sibTrans" cxnId="{4444CE04-160E-40E2-9833-8195F30E25AB}">
      <dgm:prSet/>
      <dgm:spPr/>
      <dgm:t>
        <a:bodyPr/>
        <a:lstStyle/>
        <a:p>
          <a:endParaRPr lang="en-IN"/>
        </a:p>
      </dgm:t>
    </dgm:pt>
    <dgm:pt modelId="{49A332F7-1DAD-47DE-AE79-A6E85960B64C}">
      <dgm:prSet phldrT="[Text]"/>
      <dgm:spPr/>
      <dgm:t>
        <a:bodyPr/>
        <a:lstStyle/>
        <a:p>
          <a:r>
            <a:rPr lang="en-IN" dirty="0">
              <a:latin typeface="Times New Roman" panose="02020603050405020304" pitchFamily="18" charset="0"/>
              <a:cs typeface="Times New Roman" panose="02020603050405020304" pitchFamily="18" charset="0"/>
            </a:rPr>
            <a:t>Map(Filled Map or Bubble map)</a:t>
          </a:r>
        </a:p>
      </dgm:t>
    </dgm:pt>
    <dgm:pt modelId="{CCBEFD4F-97A4-4C97-A996-35ADC6571DE0}" type="parTrans" cxnId="{80A45E2E-C586-4725-8ACB-D9B00932BCEB}">
      <dgm:prSet/>
      <dgm:spPr/>
      <dgm:t>
        <a:bodyPr/>
        <a:lstStyle/>
        <a:p>
          <a:endParaRPr lang="en-IN"/>
        </a:p>
      </dgm:t>
    </dgm:pt>
    <dgm:pt modelId="{F66A687D-AA28-4B8A-9CBA-933308E43E07}" type="sibTrans" cxnId="{80A45E2E-C586-4725-8ACB-D9B00932BCEB}">
      <dgm:prSet/>
      <dgm:spPr/>
      <dgm:t>
        <a:bodyPr/>
        <a:lstStyle/>
        <a:p>
          <a:endParaRPr lang="en-IN"/>
        </a:p>
      </dgm:t>
    </dgm:pt>
    <dgm:pt modelId="{525003DD-5D0D-410D-9BA8-822C5503DE1A}" type="pres">
      <dgm:prSet presAssocID="{9AF8353D-F7AC-4920-A487-EFD53B1F3E8E}" presName="Name0" presStyleCnt="0">
        <dgm:presLayoutVars>
          <dgm:dir/>
          <dgm:resizeHandles val="exact"/>
        </dgm:presLayoutVars>
      </dgm:prSet>
      <dgm:spPr/>
    </dgm:pt>
    <dgm:pt modelId="{D818D789-717F-49C7-96CF-0E38A8A00ADC}" type="pres">
      <dgm:prSet presAssocID="{9AF8353D-F7AC-4920-A487-EFD53B1F3E8E}" presName="fgShape" presStyleLbl="fgShp" presStyleIdx="0" presStyleCnt="1"/>
      <dgm:spPr/>
    </dgm:pt>
    <dgm:pt modelId="{7E668806-1617-4DE9-B87B-2A21D3A1BB23}" type="pres">
      <dgm:prSet presAssocID="{9AF8353D-F7AC-4920-A487-EFD53B1F3E8E}" presName="linComp" presStyleCnt="0"/>
      <dgm:spPr/>
    </dgm:pt>
    <dgm:pt modelId="{FBBCB2B0-DA89-4657-9DFB-FAF4C84B3C6E}" type="pres">
      <dgm:prSet presAssocID="{1A7ABC4C-95E2-478A-A47F-D208DCBCB588}" presName="compNode" presStyleCnt="0"/>
      <dgm:spPr/>
    </dgm:pt>
    <dgm:pt modelId="{402CBD58-ECAC-49C2-A1BC-C7F3D2170A0F}" type="pres">
      <dgm:prSet presAssocID="{1A7ABC4C-95E2-478A-A47F-D208DCBCB588}" presName="bkgdShape" presStyleLbl="node1" presStyleIdx="0" presStyleCnt="4" custLinFactNeighborX="-95"/>
      <dgm:spPr/>
    </dgm:pt>
    <dgm:pt modelId="{844CE4DB-A066-45EE-BB47-12EEE0E9106F}" type="pres">
      <dgm:prSet presAssocID="{1A7ABC4C-95E2-478A-A47F-D208DCBCB588}" presName="nodeTx" presStyleLbl="node1" presStyleIdx="0" presStyleCnt="4">
        <dgm:presLayoutVars>
          <dgm:bulletEnabled val="1"/>
        </dgm:presLayoutVars>
      </dgm:prSet>
      <dgm:spPr/>
    </dgm:pt>
    <dgm:pt modelId="{E93403B9-5E66-42BE-9145-5E15E5183B57}" type="pres">
      <dgm:prSet presAssocID="{1A7ABC4C-95E2-478A-A47F-D208DCBCB588}" presName="invisiNode" presStyleLbl="node1" presStyleIdx="0" presStyleCnt="4"/>
      <dgm:spPr/>
    </dgm:pt>
    <dgm:pt modelId="{5A327682-BD5C-4C36-9812-1A3A8DED2344}" type="pres">
      <dgm:prSet presAssocID="{1A7ABC4C-95E2-478A-A47F-D208DCBCB588}"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33A84C9F-D02C-40CF-8AC0-149CCC15A09B}" type="pres">
      <dgm:prSet presAssocID="{B47E0EA6-5261-49D0-BCF8-459AE8DB8B84}" presName="sibTrans" presStyleLbl="sibTrans2D1" presStyleIdx="0" presStyleCnt="0"/>
      <dgm:spPr/>
    </dgm:pt>
    <dgm:pt modelId="{1B66FAD7-4EE5-40E3-B060-40E525924E01}" type="pres">
      <dgm:prSet presAssocID="{50EDADCE-A2E1-4FA3-9AC6-57F0164B2CDC}" presName="compNode" presStyleCnt="0"/>
      <dgm:spPr/>
    </dgm:pt>
    <dgm:pt modelId="{4D8775FA-3F60-44DA-B3E3-C18EDBE05762}" type="pres">
      <dgm:prSet presAssocID="{50EDADCE-A2E1-4FA3-9AC6-57F0164B2CDC}" presName="bkgdShape" presStyleLbl="node1" presStyleIdx="1" presStyleCnt="4"/>
      <dgm:spPr/>
    </dgm:pt>
    <dgm:pt modelId="{4715A8D2-E909-4384-9536-6E9536A12B34}" type="pres">
      <dgm:prSet presAssocID="{50EDADCE-A2E1-4FA3-9AC6-57F0164B2CDC}" presName="nodeTx" presStyleLbl="node1" presStyleIdx="1" presStyleCnt="4">
        <dgm:presLayoutVars>
          <dgm:bulletEnabled val="1"/>
        </dgm:presLayoutVars>
      </dgm:prSet>
      <dgm:spPr/>
    </dgm:pt>
    <dgm:pt modelId="{675737CD-24BB-43BF-A15D-486E661E9D93}" type="pres">
      <dgm:prSet presAssocID="{50EDADCE-A2E1-4FA3-9AC6-57F0164B2CDC}" presName="invisiNode" presStyleLbl="node1" presStyleIdx="1" presStyleCnt="4"/>
      <dgm:spPr/>
    </dgm:pt>
    <dgm:pt modelId="{76B3CFCF-1BED-456F-B5E3-0F2658EC4894}" type="pres">
      <dgm:prSet presAssocID="{50EDADCE-A2E1-4FA3-9AC6-57F0164B2CDC}"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E1454815-6444-4147-BF7B-E8E0E62BB726}" type="pres">
      <dgm:prSet presAssocID="{8A01F9DF-D78F-4128-82FA-B0248B99B88A}" presName="sibTrans" presStyleLbl="sibTrans2D1" presStyleIdx="0" presStyleCnt="0"/>
      <dgm:spPr/>
    </dgm:pt>
    <dgm:pt modelId="{46A9F0B3-026E-42FB-BECB-2D06E1AC404F}" type="pres">
      <dgm:prSet presAssocID="{2042B60D-CF83-47AD-9CD4-147E8210A4C3}" presName="compNode" presStyleCnt="0"/>
      <dgm:spPr/>
    </dgm:pt>
    <dgm:pt modelId="{33ACE12A-5EA1-4036-AB94-3D1AB0F1131C}" type="pres">
      <dgm:prSet presAssocID="{2042B60D-CF83-47AD-9CD4-147E8210A4C3}" presName="bkgdShape" presStyleLbl="node1" presStyleIdx="2" presStyleCnt="4"/>
      <dgm:spPr/>
    </dgm:pt>
    <dgm:pt modelId="{33CCDB48-6E81-4793-B008-19BE26FCF8FC}" type="pres">
      <dgm:prSet presAssocID="{2042B60D-CF83-47AD-9CD4-147E8210A4C3}" presName="nodeTx" presStyleLbl="node1" presStyleIdx="2" presStyleCnt="4">
        <dgm:presLayoutVars>
          <dgm:bulletEnabled val="1"/>
        </dgm:presLayoutVars>
      </dgm:prSet>
      <dgm:spPr/>
    </dgm:pt>
    <dgm:pt modelId="{9DBE890C-6668-4202-BD4D-1F7ADD66A1B1}" type="pres">
      <dgm:prSet presAssocID="{2042B60D-CF83-47AD-9CD4-147E8210A4C3}" presName="invisiNode" presStyleLbl="node1" presStyleIdx="2" presStyleCnt="4"/>
      <dgm:spPr/>
    </dgm:pt>
    <dgm:pt modelId="{B6D0DEC4-848A-4E3E-A747-84443E426776}" type="pres">
      <dgm:prSet presAssocID="{2042B60D-CF83-47AD-9CD4-147E8210A4C3}"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dgm:spPr>
    </dgm:pt>
    <dgm:pt modelId="{BEDB1C3D-54D2-47B6-BCC2-745715D2DB0E}" type="pres">
      <dgm:prSet presAssocID="{9491E8DA-5084-4DD2-8088-93864385A373}" presName="sibTrans" presStyleLbl="sibTrans2D1" presStyleIdx="0" presStyleCnt="0"/>
      <dgm:spPr/>
    </dgm:pt>
    <dgm:pt modelId="{0B64090D-E35F-4BDF-AA66-F5BF6DE0D240}" type="pres">
      <dgm:prSet presAssocID="{49A332F7-1DAD-47DE-AE79-A6E85960B64C}" presName="compNode" presStyleCnt="0"/>
      <dgm:spPr/>
    </dgm:pt>
    <dgm:pt modelId="{62EB7AC3-79F8-4B57-90F1-7C3CFF75500C}" type="pres">
      <dgm:prSet presAssocID="{49A332F7-1DAD-47DE-AE79-A6E85960B64C}" presName="bkgdShape" presStyleLbl="node1" presStyleIdx="3" presStyleCnt="4"/>
      <dgm:spPr/>
    </dgm:pt>
    <dgm:pt modelId="{7BB038A0-18C5-4EF9-AA42-0E1C4ED103EE}" type="pres">
      <dgm:prSet presAssocID="{49A332F7-1DAD-47DE-AE79-A6E85960B64C}" presName="nodeTx" presStyleLbl="node1" presStyleIdx="3" presStyleCnt="4">
        <dgm:presLayoutVars>
          <dgm:bulletEnabled val="1"/>
        </dgm:presLayoutVars>
      </dgm:prSet>
      <dgm:spPr/>
    </dgm:pt>
    <dgm:pt modelId="{B87EFDE7-1551-4F94-A372-B4DB78DF92D6}" type="pres">
      <dgm:prSet presAssocID="{49A332F7-1DAD-47DE-AE79-A6E85960B64C}" presName="invisiNode" presStyleLbl="node1" presStyleIdx="3" presStyleCnt="4"/>
      <dgm:spPr/>
    </dgm:pt>
    <dgm:pt modelId="{A8CDF41C-B61F-45BE-9C71-734851D31A31}" type="pres">
      <dgm:prSet presAssocID="{49A332F7-1DAD-47DE-AE79-A6E85960B64C}"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pt>
  </dgm:ptLst>
  <dgm:cxnLst>
    <dgm:cxn modelId="{596C9400-624D-4706-B51D-BA551FA466B8}" type="presOf" srcId="{49A332F7-1DAD-47DE-AE79-A6E85960B64C}" destId="{7BB038A0-18C5-4EF9-AA42-0E1C4ED103EE}" srcOrd="1" destOrd="0" presId="urn:microsoft.com/office/officeart/2005/8/layout/hList7"/>
    <dgm:cxn modelId="{4444CE04-160E-40E2-9833-8195F30E25AB}" srcId="{9AF8353D-F7AC-4920-A487-EFD53B1F3E8E}" destId="{2042B60D-CF83-47AD-9CD4-147E8210A4C3}" srcOrd="2" destOrd="0" parTransId="{2493719D-F022-4B5E-ACA4-6C3F4E050690}" sibTransId="{9491E8DA-5084-4DD2-8088-93864385A373}"/>
    <dgm:cxn modelId="{EAA00C2B-768F-4825-AD97-C145C96521EF}" type="presOf" srcId="{9491E8DA-5084-4DD2-8088-93864385A373}" destId="{BEDB1C3D-54D2-47B6-BCC2-745715D2DB0E}" srcOrd="0" destOrd="0" presId="urn:microsoft.com/office/officeart/2005/8/layout/hList7"/>
    <dgm:cxn modelId="{80A45E2E-C586-4725-8ACB-D9B00932BCEB}" srcId="{9AF8353D-F7AC-4920-A487-EFD53B1F3E8E}" destId="{49A332F7-1DAD-47DE-AE79-A6E85960B64C}" srcOrd="3" destOrd="0" parTransId="{CCBEFD4F-97A4-4C97-A996-35ADC6571DE0}" sibTransId="{F66A687D-AA28-4B8A-9CBA-933308E43E07}"/>
    <dgm:cxn modelId="{2931BE5C-7A01-4F11-AF40-AAEEC89EA751}" type="presOf" srcId="{2042B60D-CF83-47AD-9CD4-147E8210A4C3}" destId="{33CCDB48-6E81-4793-B008-19BE26FCF8FC}" srcOrd="1" destOrd="0" presId="urn:microsoft.com/office/officeart/2005/8/layout/hList7"/>
    <dgm:cxn modelId="{6CACA14B-D0A6-4520-93D8-F5E29C9DAC0A}" type="presOf" srcId="{50EDADCE-A2E1-4FA3-9AC6-57F0164B2CDC}" destId="{4715A8D2-E909-4384-9536-6E9536A12B34}" srcOrd="1" destOrd="0" presId="urn:microsoft.com/office/officeart/2005/8/layout/hList7"/>
    <dgm:cxn modelId="{BAA89E57-FD8F-4222-843D-2C9C410CB844}" srcId="{9AF8353D-F7AC-4920-A487-EFD53B1F3E8E}" destId="{50EDADCE-A2E1-4FA3-9AC6-57F0164B2CDC}" srcOrd="1" destOrd="0" parTransId="{4CB3615B-70F7-4633-92A8-0EFD2E21CB98}" sibTransId="{8A01F9DF-D78F-4128-82FA-B0248B99B88A}"/>
    <dgm:cxn modelId="{F187C985-46CB-4192-9C64-AD1D0E164F18}" type="presOf" srcId="{1A7ABC4C-95E2-478A-A47F-D208DCBCB588}" destId="{844CE4DB-A066-45EE-BB47-12EEE0E9106F}" srcOrd="1" destOrd="0" presId="urn:microsoft.com/office/officeart/2005/8/layout/hList7"/>
    <dgm:cxn modelId="{485FC68D-05D0-4429-83C2-BB56C49B8506}" type="presOf" srcId="{50EDADCE-A2E1-4FA3-9AC6-57F0164B2CDC}" destId="{4D8775FA-3F60-44DA-B3E3-C18EDBE05762}" srcOrd="0" destOrd="0" presId="urn:microsoft.com/office/officeart/2005/8/layout/hList7"/>
    <dgm:cxn modelId="{99B21FCC-6EB4-494B-A831-892FF9BC8C7F}" type="presOf" srcId="{1A7ABC4C-95E2-478A-A47F-D208DCBCB588}" destId="{402CBD58-ECAC-49C2-A1BC-C7F3D2170A0F}" srcOrd="0" destOrd="0" presId="urn:microsoft.com/office/officeart/2005/8/layout/hList7"/>
    <dgm:cxn modelId="{532BDBCE-609A-4A8F-980A-22A07254B85E}" type="presOf" srcId="{2042B60D-CF83-47AD-9CD4-147E8210A4C3}" destId="{33ACE12A-5EA1-4036-AB94-3D1AB0F1131C}" srcOrd="0" destOrd="0" presId="urn:microsoft.com/office/officeart/2005/8/layout/hList7"/>
    <dgm:cxn modelId="{1469E1D6-7C1C-412E-906A-18834667400C}" type="presOf" srcId="{49A332F7-1DAD-47DE-AE79-A6E85960B64C}" destId="{62EB7AC3-79F8-4B57-90F1-7C3CFF75500C}" srcOrd="0" destOrd="0" presId="urn:microsoft.com/office/officeart/2005/8/layout/hList7"/>
    <dgm:cxn modelId="{C121F1D9-E2FD-4C62-A27E-160AEB7417CC}" srcId="{9AF8353D-F7AC-4920-A487-EFD53B1F3E8E}" destId="{1A7ABC4C-95E2-478A-A47F-D208DCBCB588}" srcOrd="0" destOrd="0" parTransId="{7244B97F-3825-4334-B87A-7C6A5FCB9310}" sibTransId="{B47E0EA6-5261-49D0-BCF8-459AE8DB8B84}"/>
    <dgm:cxn modelId="{FFEC05E4-F9CA-4BD3-8D9D-ECA7F7DDED0B}" type="presOf" srcId="{8A01F9DF-D78F-4128-82FA-B0248B99B88A}" destId="{E1454815-6444-4147-BF7B-E8E0E62BB726}" srcOrd="0" destOrd="0" presId="urn:microsoft.com/office/officeart/2005/8/layout/hList7"/>
    <dgm:cxn modelId="{516EABEB-D533-4FAD-AE31-24FB68C3EF15}" type="presOf" srcId="{9AF8353D-F7AC-4920-A487-EFD53B1F3E8E}" destId="{525003DD-5D0D-410D-9BA8-822C5503DE1A}" srcOrd="0" destOrd="0" presId="urn:microsoft.com/office/officeart/2005/8/layout/hList7"/>
    <dgm:cxn modelId="{B6F5B9F4-80A2-4013-8F32-2697D718D8E9}" type="presOf" srcId="{B47E0EA6-5261-49D0-BCF8-459AE8DB8B84}" destId="{33A84C9F-D02C-40CF-8AC0-149CCC15A09B}" srcOrd="0" destOrd="0" presId="urn:microsoft.com/office/officeart/2005/8/layout/hList7"/>
    <dgm:cxn modelId="{B05F51C9-2DB4-4357-B709-F1299E02528C}" type="presParOf" srcId="{525003DD-5D0D-410D-9BA8-822C5503DE1A}" destId="{D818D789-717F-49C7-96CF-0E38A8A00ADC}" srcOrd="0" destOrd="0" presId="urn:microsoft.com/office/officeart/2005/8/layout/hList7"/>
    <dgm:cxn modelId="{6A5485B0-C930-419C-8F31-379E2DB2E774}" type="presParOf" srcId="{525003DD-5D0D-410D-9BA8-822C5503DE1A}" destId="{7E668806-1617-4DE9-B87B-2A21D3A1BB23}" srcOrd="1" destOrd="0" presId="urn:microsoft.com/office/officeart/2005/8/layout/hList7"/>
    <dgm:cxn modelId="{F59A6225-47BB-47A1-B197-5B4A7B0ADEEC}" type="presParOf" srcId="{7E668806-1617-4DE9-B87B-2A21D3A1BB23}" destId="{FBBCB2B0-DA89-4657-9DFB-FAF4C84B3C6E}" srcOrd="0" destOrd="0" presId="urn:microsoft.com/office/officeart/2005/8/layout/hList7"/>
    <dgm:cxn modelId="{8B16403E-72C0-4231-A237-9D99679E6C9E}" type="presParOf" srcId="{FBBCB2B0-DA89-4657-9DFB-FAF4C84B3C6E}" destId="{402CBD58-ECAC-49C2-A1BC-C7F3D2170A0F}" srcOrd="0" destOrd="0" presId="urn:microsoft.com/office/officeart/2005/8/layout/hList7"/>
    <dgm:cxn modelId="{6817D79A-4B1F-49BB-B000-11AA5AE6C911}" type="presParOf" srcId="{FBBCB2B0-DA89-4657-9DFB-FAF4C84B3C6E}" destId="{844CE4DB-A066-45EE-BB47-12EEE0E9106F}" srcOrd="1" destOrd="0" presId="urn:microsoft.com/office/officeart/2005/8/layout/hList7"/>
    <dgm:cxn modelId="{9163074D-186A-4C22-A4F0-B940859A2DCA}" type="presParOf" srcId="{FBBCB2B0-DA89-4657-9DFB-FAF4C84B3C6E}" destId="{E93403B9-5E66-42BE-9145-5E15E5183B57}" srcOrd="2" destOrd="0" presId="urn:microsoft.com/office/officeart/2005/8/layout/hList7"/>
    <dgm:cxn modelId="{ABA60140-0964-4FF9-B3DC-73B8BAD4C859}" type="presParOf" srcId="{FBBCB2B0-DA89-4657-9DFB-FAF4C84B3C6E}" destId="{5A327682-BD5C-4C36-9812-1A3A8DED2344}" srcOrd="3" destOrd="0" presId="urn:microsoft.com/office/officeart/2005/8/layout/hList7"/>
    <dgm:cxn modelId="{D07CF502-F149-4E90-9B63-C2FB7BB5528D}" type="presParOf" srcId="{7E668806-1617-4DE9-B87B-2A21D3A1BB23}" destId="{33A84C9F-D02C-40CF-8AC0-149CCC15A09B}" srcOrd="1" destOrd="0" presId="urn:microsoft.com/office/officeart/2005/8/layout/hList7"/>
    <dgm:cxn modelId="{898CAED9-6891-4641-94CF-A36DAFB3661C}" type="presParOf" srcId="{7E668806-1617-4DE9-B87B-2A21D3A1BB23}" destId="{1B66FAD7-4EE5-40E3-B060-40E525924E01}" srcOrd="2" destOrd="0" presId="urn:microsoft.com/office/officeart/2005/8/layout/hList7"/>
    <dgm:cxn modelId="{5DC5FAD2-B61A-4CD5-A2B4-E18E89FBA7BA}" type="presParOf" srcId="{1B66FAD7-4EE5-40E3-B060-40E525924E01}" destId="{4D8775FA-3F60-44DA-B3E3-C18EDBE05762}" srcOrd="0" destOrd="0" presId="urn:microsoft.com/office/officeart/2005/8/layout/hList7"/>
    <dgm:cxn modelId="{FF593C45-9913-47DD-989A-5B7159FDA355}" type="presParOf" srcId="{1B66FAD7-4EE5-40E3-B060-40E525924E01}" destId="{4715A8D2-E909-4384-9536-6E9536A12B34}" srcOrd="1" destOrd="0" presId="urn:microsoft.com/office/officeart/2005/8/layout/hList7"/>
    <dgm:cxn modelId="{19AC0EB3-15C1-4867-9BC8-54FA7151D43B}" type="presParOf" srcId="{1B66FAD7-4EE5-40E3-B060-40E525924E01}" destId="{675737CD-24BB-43BF-A15D-486E661E9D93}" srcOrd="2" destOrd="0" presId="urn:microsoft.com/office/officeart/2005/8/layout/hList7"/>
    <dgm:cxn modelId="{1C621C5D-19F4-4495-A1AC-21514BC38BB9}" type="presParOf" srcId="{1B66FAD7-4EE5-40E3-B060-40E525924E01}" destId="{76B3CFCF-1BED-456F-B5E3-0F2658EC4894}" srcOrd="3" destOrd="0" presId="urn:microsoft.com/office/officeart/2005/8/layout/hList7"/>
    <dgm:cxn modelId="{1395D1A2-623F-467A-B00B-43F4F2A6C2C4}" type="presParOf" srcId="{7E668806-1617-4DE9-B87B-2A21D3A1BB23}" destId="{E1454815-6444-4147-BF7B-E8E0E62BB726}" srcOrd="3" destOrd="0" presId="urn:microsoft.com/office/officeart/2005/8/layout/hList7"/>
    <dgm:cxn modelId="{49680FF4-3622-48F1-9EFA-97F30143EC2A}" type="presParOf" srcId="{7E668806-1617-4DE9-B87B-2A21D3A1BB23}" destId="{46A9F0B3-026E-42FB-BECB-2D06E1AC404F}" srcOrd="4" destOrd="0" presId="urn:microsoft.com/office/officeart/2005/8/layout/hList7"/>
    <dgm:cxn modelId="{9C4A46A2-9225-4580-B221-E9B892BE0DD3}" type="presParOf" srcId="{46A9F0B3-026E-42FB-BECB-2D06E1AC404F}" destId="{33ACE12A-5EA1-4036-AB94-3D1AB0F1131C}" srcOrd="0" destOrd="0" presId="urn:microsoft.com/office/officeart/2005/8/layout/hList7"/>
    <dgm:cxn modelId="{3234C939-BED2-4491-8A23-F0F29BD28DC2}" type="presParOf" srcId="{46A9F0B3-026E-42FB-BECB-2D06E1AC404F}" destId="{33CCDB48-6E81-4793-B008-19BE26FCF8FC}" srcOrd="1" destOrd="0" presId="urn:microsoft.com/office/officeart/2005/8/layout/hList7"/>
    <dgm:cxn modelId="{D891C367-41EF-47F6-A749-F509C59A4A2E}" type="presParOf" srcId="{46A9F0B3-026E-42FB-BECB-2D06E1AC404F}" destId="{9DBE890C-6668-4202-BD4D-1F7ADD66A1B1}" srcOrd="2" destOrd="0" presId="urn:microsoft.com/office/officeart/2005/8/layout/hList7"/>
    <dgm:cxn modelId="{41C829AA-BE28-44D6-9D16-83983AC2EA37}" type="presParOf" srcId="{46A9F0B3-026E-42FB-BECB-2D06E1AC404F}" destId="{B6D0DEC4-848A-4E3E-A747-84443E426776}" srcOrd="3" destOrd="0" presId="urn:microsoft.com/office/officeart/2005/8/layout/hList7"/>
    <dgm:cxn modelId="{3D24F6B5-D592-4FEB-9655-7B7D0D570951}" type="presParOf" srcId="{7E668806-1617-4DE9-B87B-2A21D3A1BB23}" destId="{BEDB1C3D-54D2-47B6-BCC2-745715D2DB0E}" srcOrd="5" destOrd="0" presId="urn:microsoft.com/office/officeart/2005/8/layout/hList7"/>
    <dgm:cxn modelId="{9A762B3D-4D68-43CD-AD14-F2C3A55104B4}" type="presParOf" srcId="{7E668806-1617-4DE9-B87B-2A21D3A1BB23}" destId="{0B64090D-E35F-4BDF-AA66-F5BF6DE0D240}" srcOrd="6" destOrd="0" presId="urn:microsoft.com/office/officeart/2005/8/layout/hList7"/>
    <dgm:cxn modelId="{ADE1C787-9FEF-442A-985B-A975D8CB4454}" type="presParOf" srcId="{0B64090D-E35F-4BDF-AA66-F5BF6DE0D240}" destId="{62EB7AC3-79F8-4B57-90F1-7C3CFF75500C}" srcOrd="0" destOrd="0" presId="urn:microsoft.com/office/officeart/2005/8/layout/hList7"/>
    <dgm:cxn modelId="{9AD0CDC3-8BFD-45DD-B033-F50FD2989985}" type="presParOf" srcId="{0B64090D-E35F-4BDF-AA66-F5BF6DE0D240}" destId="{7BB038A0-18C5-4EF9-AA42-0E1C4ED103EE}" srcOrd="1" destOrd="0" presId="urn:microsoft.com/office/officeart/2005/8/layout/hList7"/>
    <dgm:cxn modelId="{7EBFCA18-6BD7-49B7-9BDC-5864B2D886BE}" type="presParOf" srcId="{0B64090D-E35F-4BDF-AA66-F5BF6DE0D240}" destId="{B87EFDE7-1551-4F94-A372-B4DB78DF92D6}" srcOrd="2" destOrd="0" presId="urn:microsoft.com/office/officeart/2005/8/layout/hList7"/>
    <dgm:cxn modelId="{F025FC2C-F7B2-4E22-8464-93D1F8AEED39}" type="presParOf" srcId="{0B64090D-E35F-4BDF-AA66-F5BF6DE0D240}" destId="{A8CDF41C-B61F-45BE-9C71-734851D31A31}"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BF0EF6-3530-4AA1-8A20-36810C80E3E8}" type="doc">
      <dgm:prSet loTypeId="urn:microsoft.com/office/officeart/2005/8/layout/pList2" loCatId="list" qsTypeId="urn:microsoft.com/office/officeart/2005/8/quickstyle/simple1" qsCatId="simple" csTypeId="urn:microsoft.com/office/officeart/2005/8/colors/accent1_2" csCatId="accent1" phldr="1"/>
      <dgm:spPr/>
    </dgm:pt>
    <dgm:pt modelId="{A7AEF6DE-836E-45E9-93F4-FA0E7EEB07BC}">
      <dgm:prSet phldrT="[Text]" custT="1"/>
      <dgm:spPr/>
      <dgm:t>
        <a:bodyPr/>
        <a:lstStyle/>
        <a:p>
          <a:r>
            <a:rPr lang="en-IN" sz="1400" dirty="0">
              <a:latin typeface="Times New Roman" panose="02020603050405020304" pitchFamily="18" charset="0"/>
              <a:cs typeface="Times New Roman" panose="02020603050405020304" pitchFamily="18" charset="0"/>
            </a:rPr>
            <a:t>Gauge Chart</a:t>
          </a:r>
        </a:p>
      </dgm:t>
    </dgm:pt>
    <dgm:pt modelId="{C93231B3-2883-4879-A513-759A26765272}" type="parTrans" cxnId="{D6FB7242-7068-481C-BCA5-7E1C6C905772}">
      <dgm:prSet/>
      <dgm:spPr/>
      <dgm:t>
        <a:bodyPr/>
        <a:lstStyle/>
        <a:p>
          <a:endParaRPr lang="en-IN"/>
        </a:p>
      </dgm:t>
    </dgm:pt>
    <dgm:pt modelId="{C35CFB57-80D0-4BC0-BCB2-39005F414C13}" type="sibTrans" cxnId="{D6FB7242-7068-481C-BCA5-7E1C6C905772}">
      <dgm:prSet/>
      <dgm:spPr/>
      <dgm:t>
        <a:bodyPr/>
        <a:lstStyle/>
        <a:p>
          <a:endParaRPr lang="en-IN"/>
        </a:p>
      </dgm:t>
    </dgm:pt>
    <dgm:pt modelId="{2F51653A-5D5B-4EAE-B833-117729ADA3DE}">
      <dgm:prSet phldrT="[Text]" custT="1"/>
      <dgm:spPr/>
      <dgm:t>
        <a:bodyPr/>
        <a:lstStyle/>
        <a:p>
          <a:r>
            <a:rPr lang="en-IN" sz="1400" dirty="0">
              <a:latin typeface="Times New Roman" panose="02020603050405020304" pitchFamily="18" charset="0"/>
              <a:cs typeface="Times New Roman" panose="02020603050405020304" pitchFamily="18" charset="0"/>
            </a:rPr>
            <a:t>Pie Chart</a:t>
          </a:r>
        </a:p>
      </dgm:t>
    </dgm:pt>
    <dgm:pt modelId="{0D01B2AC-90FE-435A-BAB5-BD9CDF8F31AE}" type="parTrans" cxnId="{0C6DC6E2-9148-47B4-A668-7067A6CFC3C7}">
      <dgm:prSet/>
      <dgm:spPr/>
      <dgm:t>
        <a:bodyPr/>
        <a:lstStyle/>
        <a:p>
          <a:endParaRPr lang="en-IN"/>
        </a:p>
      </dgm:t>
    </dgm:pt>
    <dgm:pt modelId="{2418ECB4-92A5-4E53-B742-930F8208543B}" type="sibTrans" cxnId="{0C6DC6E2-9148-47B4-A668-7067A6CFC3C7}">
      <dgm:prSet/>
      <dgm:spPr/>
      <dgm:t>
        <a:bodyPr/>
        <a:lstStyle/>
        <a:p>
          <a:endParaRPr lang="en-IN"/>
        </a:p>
      </dgm:t>
    </dgm:pt>
    <dgm:pt modelId="{FACBEBAF-F5BC-4ECE-9F19-933BCF9AFF98}">
      <dgm:prSet phldrT="[Text]" custT="1"/>
      <dgm:spPr/>
      <dgm:t>
        <a:bodyPr/>
        <a:lstStyle/>
        <a:p>
          <a:r>
            <a:rPr lang="en-IN" sz="1400" dirty="0">
              <a:latin typeface="Times New Roman" panose="02020603050405020304" pitchFamily="18" charset="0"/>
              <a:cs typeface="Times New Roman" panose="02020603050405020304" pitchFamily="18" charset="0"/>
            </a:rPr>
            <a:t>Decomposition Tree</a:t>
          </a:r>
        </a:p>
      </dgm:t>
    </dgm:pt>
    <dgm:pt modelId="{DEABFF13-3326-4343-8865-09949A5BBDAD}" type="parTrans" cxnId="{B0C62892-2A0D-4A16-ADAE-9A6E389ECF9B}">
      <dgm:prSet/>
      <dgm:spPr/>
      <dgm:t>
        <a:bodyPr/>
        <a:lstStyle/>
        <a:p>
          <a:endParaRPr lang="en-IN"/>
        </a:p>
      </dgm:t>
    </dgm:pt>
    <dgm:pt modelId="{D08263E6-889E-4804-B7A7-7FEFFDA2CE28}" type="sibTrans" cxnId="{B0C62892-2A0D-4A16-ADAE-9A6E389ECF9B}">
      <dgm:prSet/>
      <dgm:spPr/>
      <dgm:t>
        <a:bodyPr/>
        <a:lstStyle/>
        <a:p>
          <a:endParaRPr lang="en-IN"/>
        </a:p>
      </dgm:t>
    </dgm:pt>
    <dgm:pt modelId="{9CF2E0C4-2504-49E4-A1DB-500983D4E8A1}">
      <dgm:prSet phldrT="[Text]" custT="1"/>
      <dgm:spPr/>
      <dgm:t>
        <a:bodyPr/>
        <a:lstStyle/>
        <a:p>
          <a:r>
            <a:rPr lang="en-IN" sz="1400" dirty="0">
              <a:latin typeface="Times New Roman" panose="02020603050405020304" pitchFamily="18" charset="0"/>
              <a:cs typeface="Times New Roman" panose="02020603050405020304" pitchFamily="18" charset="0"/>
            </a:rPr>
            <a:t>Bar &amp; Column Chart</a:t>
          </a:r>
        </a:p>
      </dgm:t>
    </dgm:pt>
    <dgm:pt modelId="{B5F129EB-6964-4BEF-B296-6551AF743B8E}" type="parTrans" cxnId="{3EB4F53F-8E44-46FE-B998-76247F3AE900}">
      <dgm:prSet/>
      <dgm:spPr/>
      <dgm:t>
        <a:bodyPr/>
        <a:lstStyle/>
        <a:p>
          <a:endParaRPr lang="en-IN"/>
        </a:p>
      </dgm:t>
    </dgm:pt>
    <dgm:pt modelId="{F0621ABB-DEB3-4EB9-A437-D9A62B1D801F}" type="sibTrans" cxnId="{3EB4F53F-8E44-46FE-B998-76247F3AE900}">
      <dgm:prSet/>
      <dgm:spPr/>
      <dgm:t>
        <a:bodyPr/>
        <a:lstStyle/>
        <a:p>
          <a:endParaRPr lang="en-IN"/>
        </a:p>
      </dgm:t>
    </dgm:pt>
    <dgm:pt modelId="{990FCCB8-A606-4755-91D8-D9BED5266F42}">
      <dgm:prSet phldrT="[Text]" custT="1"/>
      <dgm:spPr/>
      <dgm:t>
        <a:bodyPr/>
        <a:lstStyle/>
        <a:p>
          <a:r>
            <a:rPr lang="en-IN" sz="1400" dirty="0">
              <a:latin typeface="Times New Roman" panose="02020603050405020304" pitchFamily="18" charset="0"/>
              <a:cs typeface="Times New Roman" panose="02020603050405020304" pitchFamily="18" charset="0"/>
            </a:rPr>
            <a:t>Ribbon Chart</a:t>
          </a:r>
        </a:p>
      </dgm:t>
    </dgm:pt>
    <dgm:pt modelId="{9DE2103A-7849-486E-B4B0-FDED5875C99C}" type="parTrans" cxnId="{A3BB7465-FE94-4E7A-B97D-32F81D80FE70}">
      <dgm:prSet/>
      <dgm:spPr/>
      <dgm:t>
        <a:bodyPr/>
        <a:lstStyle/>
        <a:p>
          <a:endParaRPr lang="en-IN"/>
        </a:p>
      </dgm:t>
    </dgm:pt>
    <dgm:pt modelId="{2F26150D-F0D2-4AE3-8125-0E9FE7288838}" type="sibTrans" cxnId="{A3BB7465-FE94-4E7A-B97D-32F81D80FE70}">
      <dgm:prSet/>
      <dgm:spPr/>
      <dgm:t>
        <a:bodyPr/>
        <a:lstStyle/>
        <a:p>
          <a:endParaRPr lang="en-IN"/>
        </a:p>
      </dgm:t>
    </dgm:pt>
    <dgm:pt modelId="{723B5994-C058-4F4C-8A9C-769B2FC87F13}">
      <dgm:prSet phldrT="[Text]" custT="1"/>
      <dgm:spPr/>
      <dgm:t>
        <a:bodyPr/>
        <a:lstStyle/>
        <a:p>
          <a:r>
            <a:rPr lang="en-IN" sz="1400" dirty="0">
              <a:latin typeface="Times New Roman" panose="02020603050405020304" pitchFamily="18" charset="0"/>
              <a:cs typeface="Times New Roman" panose="02020603050405020304" pitchFamily="18" charset="0"/>
            </a:rPr>
            <a:t>Map( Filled Map or Bubble chart)</a:t>
          </a:r>
        </a:p>
      </dgm:t>
    </dgm:pt>
    <dgm:pt modelId="{67EDA73E-3ED7-4807-B601-8203855A1EAF}" type="parTrans" cxnId="{426FF3DA-F149-4384-B6F9-EB75009ACC75}">
      <dgm:prSet/>
      <dgm:spPr/>
      <dgm:t>
        <a:bodyPr/>
        <a:lstStyle/>
        <a:p>
          <a:endParaRPr lang="en-IN"/>
        </a:p>
      </dgm:t>
    </dgm:pt>
    <dgm:pt modelId="{3E802A8B-AEC1-439E-A335-7527EB114C83}" type="sibTrans" cxnId="{426FF3DA-F149-4384-B6F9-EB75009ACC75}">
      <dgm:prSet/>
      <dgm:spPr/>
      <dgm:t>
        <a:bodyPr/>
        <a:lstStyle/>
        <a:p>
          <a:endParaRPr lang="en-IN"/>
        </a:p>
      </dgm:t>
    </dgm:pt>
    <dgm:pt modelId="{C4320BBA-FAA4-41EF-9222-E445E8521B89}" type="pres">
      <dgm:prSet presAssocID="{9EBF0EF6-3530-4AA1-8A20-36810C80E3E8}" presName="Name0" presStyleCnt="0">
        <dgm:presLayoutVars>
          <dgm:dir/>
          <dgm:resizeHandles val="exact"/>
        </dgm:presLayoutVars>
      </dgm:prSet>
      <dgm:spPr/>
    </dgm:pt>
    <dgm:pt modelId="{C1B5ED69-6B6B-426C-A109-6D506B6D5EF8}" type="pres">
      <dgm:prSet presAssocID="{9EBF0EF6-3530-4AA1-8A20-36810C80E3E8}" presName="bkgdShp" presStyleLbl="alignAccFollowNode1" presStyleIdx="0" presStyleCnt="1"/>
      <dgm:spPr/>
    </dgm:pt>
    <dgm:pt modelId="{65ECC922-A1AE-470F-A26B-96949D7E6CDC}" type="pres">
      <dgm:prSet presAssocID="{9EBF0EF6-3530-4AA1-8A20-36810C80E3E8}" presName="linComp" presStyleCnt="0"/>
      <dgm:spPr/>
    </dgm:pt>
    <dgm:pt modelId="{6F611DE1-AF6F-450E-A09F-A79F99011B5E}" type="pres">
      <dgm:prSet presAssocID="{A7AEF6DE-836E-45E9-93F4-FA0E7EEB07BC}" presName="compNode" presStyleCnt="0"/>
      <dgm:spPr/>
    </dgm:pt>
    <dgm:pt modelId="{B655399B-043D-40C7-A34C-5DE82B6AF4ED}" type="pres">
      <dgm:prSet presAssocID="{A7AEF6DE-836E-45E9-93F4-FA0E7EEB07BC}" presName="node" presStyleLbl="node1" presStyleIdx="0" presStyleCnt="6">
        <dgm:presLayoutVars>
          <dgm:bulletEnabled val="1"/>
        </dgm:presLayoutVars>
      </dgm:prSet>
      <dgm:spPr/>
    </dgm:pt>
    <dgm:pt modelId="{DF6AF92D-87AD-46AE-BC47-127052C74F92}" type="pres">
      <dgm:prSet presAssocID="{A7AEF6DE-836E-45E9-93F4-FA0E7EEB07BC}" presName="invisiNode" presStyleLbl="node1" presStyleIdx="0" presStyleCnt="6"/>
      <dgm:spPr/>
    </dgm:pt>
    <dgm:pt modelId="{7A11C8BA-6CDB-40E4-99E3-92F058CE5BA1}" type="pres">
      <dgm:prSet presAssocID="{A7AEF6DE-836E-45E9-93F4-FA0E7EEB07BC}" presName="imagNod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B9157275-EF0B-4EF0-8B92-862F3CA08FFD}" type="pres">
      <dgm:prSet presAssocID="{C35CFB57-80D0-4BC0-BCB2-39005F414C13}" presName="sibTrans" presStyleLbl="sibTrans2D1" presStyleIdx="0" presStyleCnt="0"/>
      <dgm:spPr/>
    </dgm:pt>
    <dgm:pt modelId="{F7D1226E-DE95-41A5-AD07-8163D2913BBE}" type="pres">
      <dgm:prSet presAssocID="{2F51653A-5D5B-4EAE-B833-117729ADA3DE}" presName="compNode" presStyleCnt="0"/>
      <dgm:spPr/>
    </dgm:pt>
    <dgm:pt modelId="{15544148-ABD1-4260-9AA8-8A83EF00B3E6}" type="pres">
      <dgm:prSet presAssocID="{2F51653A-5D5B-4EAE-B833-117729ADA3DE}" presName="node" presStyleLbl="node1" presStyleIdx="1" presStyleCnt="6">
        <dgm:presLayoutVars>
          <dgm:bulletEnabled val="1"/>
        </dgm:presLayoutVars>
      </dgm:prSet>
      <dgm:spPr/>
    </dgm:pt>
    <dgm:pt modelId="{773D619F-3136-4E8C-BC5A-CDA11845EE3D}" type="pres">
      <dgm:prSet presAssocID="{2F51653A-5D5B-4EAE-B833-117729ADA3DE}" presName="invisiNode" presStyleLbl="node1" presStyleIdx="1" presStyleCnt="6"/>
      <dgm:spPr/>
    </dgm:pt>
    <dgm:pt modelId="{04B0FF83-B5A9-4080-BA3A-4F15EBA492D6}" type="pres">
      <dgm:prSet presAssocID="{2F51653A-5D5B-4EAE-B833-117729ADA3DE}" presName="imagNode"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235B6333-3021-43A4-916D-D28BD71FC06B}" type="pres">
      <dgm:prSet presAssocID="{2418ECB4-92A5-4E53-B742-930F8208543B}" presName="sibTrans" presStyleLbl="sibTrans2D1" presStyleIdx="0" presStyleCnt="0"/>
      <dgm:spPr/>
    </dgm:pt>
    <dgm:pt modelId="{D3BA3440-5D1A-4094-84C6-1EB03BAFF26A}" type="pres">
      <dgm:prSet presAssocID="{FACBEBAF-F5BC-4ECE-9F19-933BCF9AFF98}" presName="compNode" presStyleCnt="0"/>
      <dgm:spPr/>
    </dgm:pt>
    <dgm:pt modelId="{EFA145CA-8E03-48BE-8240-57D905041D6A}" type="pres">
      <dgm:prSet presAssocID="{FACBEBAF-F5BC-4ECE-9F19-933BCF9AFF98}" presName="node" presStyleLbl="node1" presStyleIdx="2" presStyleCnt="6">
        <dgm:presLayoutVars>
          <dgm:bulletEnabled val="1"/>
        </dgm:presLayoutVars>
      </dgm:prSet>
      <dgm:spPr/>
    </dgm:pt>
    <dgm:pt modelId="{4AC4076C-B55B-46DA-8E2A-45AB8E41BF51}" type="pres">
      <dgm:prSet presAssocID="{FACBEBAF-F5BC-4ECE-9F19-933BCF9AFF98}" presName="invisiNode" presStyleLbl="node1" presStyleIdx="2" presStyleCnt="6"/>
      <dgm:spPr/>
    </dgm:pt>
    <dgm:pt modelId="{EF402830-93B2-4794-9D9D-43AB96E254AD}" type="pres">
      <dgm:prSet presAssocID="{FACBEBAF-F5BC-4ECE-9F19-933BCF9AFF98}" presName="imagNode" presStyleLbl="fgImgPlace1" presStyleIdx="2" presStyleCnt="6" custLinFactNeighborX="-1977" custLinFactNeighborY="-1732"/>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AAD368B3-42C3-4C80-833A-88D4FEA66539}" type="pres">
      <dgm:prSet presAssocID="{D08263E6-889E-4804-B7A7-7FEFFDA2CE28}" presName="sibTrans" presStyleLbl="sibTrans2D1" presStyleIdx="0" presStyleCnt="0"/>
      <dgm:spPr/>
    </dgm:pt>
    <dgm:pt modelId="{D5B21D57-A0BC-4723-9471-92BB058EC885}" type="pres">
      <dgm:prSet presAssocID="{9CF2E0C4-2504-49E4-A1DB-500983D4E8A1}" presName="compNode" presStyleCnt="0"/>
      <dgm:spPr/>
    </dgm:pt>
    <dgm:pt modelId="{2BE651AD-D210-4B8F-9FC5-18C771A53176}" type="pres">
      <dgm:prSet presAssocID="{9CF2E0C4-2504-49E4-A1DB-500983D4E8A1}" presName="node" presStyleLbl="node1" presStyleIdx="3" presStyleCnt="6">
        <dgm:presLayoutVars>
          <dgm:bulletEnabled val="1"/>
        </dgm:presLayoutVars>
      </dgm:prSet>
      <dgm:spPr/>
    </dgm:pt>
    <dgm:pt modelId="{D6E1EE63-6554-4931-A419-46E469E0EF33}" type="pres">
      <dgm:prSet presAssocID="{9CF2E0C4-2504-49E4-A1DB-500983D4E8A1}" presName="invisiNode" presStyleLbl="node1" presStyleIdx="3" presStyleCnt="6"/>
      <dgm:spPr/>
    </dgm:pt>
    <dgm:pt modelId="{A01601FA-B956-437D-B636-4B996C222C9E}" type="pres">
      <dgm:prSet presAssocID="{9CF2E0C4-2504-49E4-A1DB-500983D4E8A1}" presName="imagNode"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32000" r="-32000"/>
          </a:stretch>
        </a:blipFill>
      </dgm:spPr>
    </dgm:pt>
    <dgm:pt modelId="{7B3EF083-ACD7-485A-841F-71D415174CBE}" type="pres">
      <dgm:prSet presAssocID="{F0621ABB-DEB3-4EB9-A437-D9A62B1D801F}" presName="sibTrans" presStyleLbl="sibTrans2D1" presStyleIdx="0" presStyleCnt="0"/>
      <dgm:spPr/>
    </dgm:pt>
    <dgm:pt modelId="{3FC96B6F-5006-42A2-83E2-A811CD43EAA8}" type="pres">
      <dgm:prSet presAssocID="{990FCCB8-A606-4755-91D8-D9BED5266F42}" presName="compNode" presStyleCnt="0"/>
      <dgm:spPr/>
    </dgm:pt>
    <dgm:pt modelId="{312D59CE-6C9C-4150-93C8-8983DFD60923}" type="pres">
      <dgm:prSet presAssocID="{990FCCB8-A606-4755-91D8-D9BED5266F42}" presName="node" presStyleLbl="node1" presStyleIdx="4" presStyleCnt="6">
        <dgm:presLayoutVars>
          <dgm:bulletEnabled val="1"/>
        </dgm:presLayoutVars>
      </dgm:prSet>
      <dgm:spPr/>
    </dgm:pt>
    <dgm:pt modelId="{3AED08BD-51B1-4301-BFF4-BB4B5148EF53}" type="pres">
      <dgm:prSet presAssocID="{990FCCB8-A606-4755-91D8-D9BED5266F42}" presName="invisiNode" presStyleLbl="node1" presStyleIdx="4" presStyleCnt="6"/>
      <dgm:spPr/>
    </dgm:pt>
    <dgm:pt modelId="{AE94538B-FD98-4E30-9AD7-05BF878F1269}" type="pres">
      <dgm:prSet presAssocID="{990FCCB8-A606-4755-91D8-D9BED5266F42}" presName="imagNode"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15000" r="-15000"/>
          </a:stretch>
        </a:blipFill>
      </dgm:spPr>
    </dgm:pt>
    <dgm:pt modelId="{38420F16-1E5A-4716-B5E5-81FB72B0A4BE}" type="pres">
      <dgm:prSet presAssocID="{2F26150D-F0D2-4AE3-8125-0E9FE7288838}" presName="sibTrans" presStyleLbl="sibTrans2D1" presStyleIdx="0" presStyleCnt="0"/>
      <dgm:spPr/>
    </dgm:pt>
    <dgm:pt modelId="{09035097-0DCF-4241-9F4B-A43958A3FD0B}" type="pres">
      <dgm:prSet presAssocID="{723B5994-C058-4F4C-8A9C-769B2FC87F13}" presName="compNode" presStyleCnt="0"/>
      <dgm:spPr/>
    </dgm:pt>
    <dgm:pt modelId="{D3FCB1B6-2015-45E2-B82F-16E3BFA20BAC}" type="pres">
      <dgm:prSet presAssocID="{723B5994-C058-4F4C-8A9C-769B2FC87F13}" presName="node" presStyleLbl="node1" presStyleIdx="5" presStyleCnt="6">
        <dgm:presLayoutVars>
          <dgm:bulletEnabled val="1"/>
        </dgm:presLayoutVars>
      </dgm:prSet>
      <dgm:spPr/>
    </dgm:pt>
    <dgm:pt modelId="{289C0477-2611-43E0-8CCA-053D74F74E18}" type="pres">
      <dgm:prSet presAssocID="{723B5994-C058-4F4C-8A9C-769B2FC87F13}" presName="invisiNode" presStyleLbl="node1" presStyleIdx="5" presStyleCnt="6"/>
      <dgm:spPr/>
    </dgm:pt>
    <dgm:pt modelId="{0CFF8783-9112-4DF7-B86E-629B02596B32}" type="pres">
      <dgm:prSet presAssocID="{723B5994-C058-4F4C-8A9C-769B2FC87F13}" presName="imagNode"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9000" r="-9000"/>
          </a:stretch>
        </a:blipFill>
      </dgm:spPr>
    </dgm:pt>
  </dgm:ptLst>
  <dgm:cxnLst>
    <dgm:cxn modelId="{00BCE506-8DDD-4B24-BE2B-CF5918CC8E5A}" type="presOf" srcId="{2418ECB4-92A5-4E53-B742-930F8208543B}" destId="{235B6333-3021-43A4-916D-D28BD71FC06B}" srcOrd="0" destOrd="0" presId="urn:microsoft.com/office/officeart/2005/8/layout/pList2"/>
    <dgm:cxn modelId="{FBE39D08-DAE2-45A0-97E3-6D3882050231}" type="presOf" srcId="{FACBEBAF-F5BC-4ECE-9F19-933BCF9AFF98}" destId="{EFA145CA-8E03-48BE-8240-57D905041D6A}" srcOrd="0" destOrd="0" presId="urn:microsoft.com/office/officeart/2005/8/layout/pList2"/>
    <dgm:cxn modelId="{7E44E116-9718-4D6E-BE8F-A8BF730EC4D5}" type="presOf" srcId="{D08263E6-889E-4804-B7A7-7FEFFDA2CE28}" destId="{AAD368B3-42C3-4C80-833A-88D4FEA66539}" srcOrd="0" destOrd="0" presId="urn:microsoft.com/office/officeart/2005/8/layout/pList2"/>
    <dgm:cxn modelId="{DB877C1F-7075-44CD-BF04-1A2048B89543}" type="presOf" srcId="{9EBF0EF6-3530-4AA1-8A20-36810C80E3E8}" destId="{C4320BBA-FAA4-41EF-9222-E445E8521B89}" srcOrd="0" destOrd="0" presId="urn:microsoft.com/office/officeart/2005/8/layout/pList2"/>
    <dgm:cxn modelId="{7D15E622-0AB2-4A5A-BC6F-1D0C147C1514}" type="presOf" srcId="{2F51653A-5D5B-4EAE-B833-117729ADA3DE}" destId="{15544148-ABD1-4260-9AA8-8A83EF00B3E6}" srcOrd="0" destOrd="0" presId="urn:microsoft.com/office/officeart/2005/8/layout/pList2"/>
    <dgm:cxn modelId="{A671EB2E-378C-4700-B0AF-80659F70A831}" type="presOf" srcId="{C35CFB57-80D0-4BC0-BCB2-39005F414C13}" destId="{B9157275-EF0B-4EF0-8B92-862F3CA08FFD}" srcOrd="0" destOrd="0" presId="urn:microsoft.com/office/officeart/2005/8/layout/pList2"/>
    <dgm:cxn modelId="{3EB4F53F-8E44-46FE-B998-76247F3AE900}" srcId="{9EBF0EF6-3530-4AA1-8A20-36810C80E3E8}" destId="{9CF2E0C4-2504-49E4-A1DB-500983D4E8A1}" srcOrd="3" destOrd="0" parTransId="{B5F129EB-6964-4BEF-B296-6551AF743B8E}" sibTransId="{F0621ABB-DEB3-4EB9-A437-D9A62B1D801F}"/>
    <dgm:cxn modelId="{D6FB7242-7068-481C-BCA5-7E1C6C905772}" srcId="{9EBF0EF6-3530-4AA1-8A20-36810C80E3E8}" destId="{A7AEF6DE-836E-45E9-93F4-FA0E7EEB07BC}" srcOrd="0" destOrd="0" parTransId="{C93231B3-2883-4879-A513-759A26765272}" sibTransId="{C35CFB57-80D0-4BC0-BCB2-39005F414C13}"/>
    <dgm:cxn modelId="{A3BB7465-FE94-4E7A-B97D-32F81D80FE70}" srcId="{9EBF0EF6-3530-4AA1-8A20-36810C80E3E8}" destId="{990FCCB8-A606-4755-91D8-D9BED5266F42}" srcOrd="4" destOrd="0" parTransId="{9DE2103A-7849-486E-B4B0-FDED5875C99C}" sibTransId="{2F26150D-F0D2-4AE3-8125-0E9FE7288838}"/>
    <dgm:cxn modelId="{F9F0BE46-928B-4C5B-A07A-71BE1DD2F21D}" type="presOf" srcId="{A7AEF6DE-836E-45E9-93F4-FA0E7EEB07BC}" destId="{B655399B-043D-40C7-A34C-5DE82B6AF4ED}" srcOrd="0" destOrd="0" presId="urn:microsoft.com/office/officeart/2005/8/layout/pList2"/>
    <dgm:cxn modelId="{A6730A55-6782-46F0-972F-6473EC3EFCF0}" type="presOf" srcId="{723B5994-C058-4F4C-8A9C-769B2FC87F13}" destId="{D3FCB1B6-2015-45E2-B82F-16E3BFA20BAC}" srcOrd="0" destOrd="0" presId="urn:microsoft.com/office/officeart/2005/8/layout/pList2"/>
    <dgm:cxn modelId="{B0C62892-2A0D-4A16-ADAE-9A6E389ECF9B}" srcId="{9EBF0EF6-3530-4AA1-8A20-36810C80E3E8}" destId="{FACBEBAF-F5BC-4ECE-9F19-933BCF9AFF98}" srcOrd="2" destOrd="0" parTransId="{DEABFF13-3326-4343-8865-09949A5BBDAD}" sibTransId="{D08263E6-889E-4804-B7A7-7FEFFDA2CE28}"/>
    <dgm:cxn modelId="{F646E39F-5644-4352-BD4D-C851B7C8F4EA}" type="presOf" srcId="{2F26150D-F0D2-4AE3-8125-0E9FE7288838}" destId="{38420F16-1E5A-4716-B5E5-81FB72B0A4BE}" srcOrd="0" destOrd="0" presId="urn:microsoft.com/office/officeart/2005/8/layout/pList2"/>
    <dgm:cxn modelId="{FAEF92AE-A452-4D6E-971D-DB826B3F8D28}" type="presOf" srcId="{9CF2E0C4-2504-49E4-A1DB-500983D4E8A1}" destId="{2BE651AD-D210-4B8F-9FC5-18C771A53176}" srcOrd="0" destOrd="0" presId="urn:microsoft.com/office/officeart/2005/8/layout/pList2"/>
    <dgm:cxn modelId="{4F1A2DBC-0E2B-41CB-A0FB-B6A193285D36}" type="presOf" srcId="{F0621ABB-DEB3-4EB9-A437-D9A62B1D801F}" destId="{7B3EF083-ACD7-485A-841F-71D415174CBE}" srcOrd="0" destOrd="0" presId="urn:microsoft.com/office/officeart/2005/8/layout/pList2"/>
    <dgm:cxn modelId="{426FF3DA-F149-4384-B6F9-EB75009ACC75}" srcId="{9EBF0EF6-3530-4AA1-8A20-36810C80E3E8}" destId="{723B5994-C058-4F4C-8A9C-769B2FC87F13}" srcOrd="5" destOrd="0" parTransId="{67EDA73E-3ED7-4807-B601-8203855A1EAF}" sibTransId="{3E802A8B-AEC1-439E-A335-7527EB114C83}"/>
    <dgm:cxn modelId="{013A6FDB-240F-46EB-99A8-6931B4A473AF}" type="presOf" srcId="{990FCCB8-A606-4755-91D8-D9BED5266F42}" destId="{312D59CE-6C9C-4150-93C8-8983DFD60923}" srcOrd="0" destOrd="0" presId="urn:microsoft.com/office/officeart/2005/8/layout/pList2"/>
    <dgm:cxn modelId="{0C6DC6E2-9148-47B4-A668-7067A6CFC3C7}" srcId="{9EBF0EF6-3530-4AA1-8A20-36810C80E3E8}" destId="{2F51653A-5D5B-4EAE-B833-117729ADA3DE}" srcOrd="1" destOrd="0" parTransId="{0D01B2AC-90FE-435A-BAB5-BD9CDF8F31AE}" sibTransId="{2418ECB4-92A5-4E53-B742-930F8208543B}"/>
    <dgm:cxn modelId="{19192013-3ED4-4546-A696-EBEA6BFFC321}" type="presParOf" srcId="{C4320BBA-FAA4-41EF-9222-E445E8521B89}" destId="{C1B5ED69-6B6B-426C-A109-6D506B6D5EF8}" srcOrd="0" destOrd="0" presId="urn:microsoft.com/office/officeart/2005/8/layout/pList2"/>
    <dgm:cxn modelId="{38F22B2A-539B-442C-9CF9-AF16A7D7BA3B}" type="presParOf" srcId="{C4320BBA-FAA4-41EF-9222-E445E8521B89}" destId="{65ECC922-A1AE-470F-A26B-96949D7E6CDC}" srcOrd="1" destOrd="0" presId="urn:microsoft.com/office/officeart/2005/8/layout/pList2"/>
    <dgm:cxn modelId="{B3C43959-EC54-4CD8-98C5-C42E424A0F84}" type="presParOf" srcId="{65ECC922-A1AE-470F-A26B-96949D7E6CDC}" destId="{6F611DE1-AF6F-450E-A09F-A79F99011B5E}" srcOrd="0" destOrd="0" presId="urn:microsoft.com/office/officeart/2005/8/layout/pList2"/>
    <dgm:cxn modelId="{B819DC73-51C7-4A87-883C-18DC3216A30B}" type="presParOf" srcId="{6F611DE1-AF6F-450E-A09F-A79F99011B5E}" destId="{B655399B-043D-40C7-A34C-5DE82B6AF4ED}" srcOrd="0" destOrd="0" presId="urn:microsoft.com/office/officeart/2005/8/layout/pList2"/>
    <dgm:cxn modelId="{A3922FE8-9D3F-4E08-9363-E63A48633856}" type="presParOf" srcId="{6F611DE1-AF6F-450E-A09F-A79F99011B5E}" destId="{DF6AF92D-87AD-46AE-BC47-127052C74F92}" srcOrd="1" destOrd="0" presId="urn:microsoft.com/office/officeart/2005/8/layout/pList2"/>
    <dgm:cxn modelId="{421D8A27-4929-4B51-9DED-5ADCBB9BA1C8}" type="presParOf" srcId="{6F611DE1-AF6F-450E-A09F-A79F99011B5E}" destId="{7A11C8BA-6CDB-40E4-99E3-92F058CE5BA1}" srcOrd="2" destOrd="0" presId="urn:microsoft.com/office/officeart/2005/8/layout/pList2"/>
    <dgm:cxn modelId="{AB866D2F-FD83-4E0A-B94D-946C7E076EB3}" type="presParOf" srcId="{65ECC922-A1AE-470F-A26B-96949D7E6CDC}" destId="{B9157275-EF0B-4EF0-8B92-862F3CA08FFD}" srcOrd="1" destOrd="0" presId="urn:microsoft.com/office/officeart/2005/8/layout/pList2"/>
    <dgm:cxn modelId="{18810A3F-0E4D-4869-9626-3FD85AE5096E}" type="presParOf" srcId="{65ECC922-A1AE-470F-A26B-96949D7E6CDC}" destId="{F7D1226E-DE95-41A5-AD07-8163D2913BBE}" srcOrd="2" destOrd="0" presId="urn:microsoft.com/office/officeart/2005/8/layout/pList2"/>
    <dgm:cxn modelId="{A017E1BA-B0F9-445B-BEA9-93271122B5DF}" type="presParOf" srcId="{F7D1226E-DE95-41A5-AD07-8163D2913BBE}" destId="{15544148-ABD1-4260-9AA8-8A83EF00B3E6}" srcOrd="0" destOrd="0" presId="urn:microsoft.com/office/officeart/2005/8/layout/pList2"/>
    <dgm:cxn modelId="{836B4DBE-2350-46FF-A06B-7B74955D82DE}" type="presParOf" srcId="{F7D1226E-DE95-41A5-AD07-8163D2913BBE}" destId="{773D619F-3136-4E8C-BC5A-CDA11845EE3D}" srcOrd="1" destOrd="0" presId="urn:microsoft.com/office/officeart/2005/8/layout/pList2"/>
    <dgm:cxn modelId="{F9047F7A-41DD-4B05-82BC-F85879ACD022}" type="presParOf" srcId="{F7D1226E-DE95-41A5-AD07-8163D2913BBE}" destId="{04B0FF83-B5A9-4080-BA3A-4F15EBA492D6}" srcOrd="2" destOrd="0" presId="urn:microsoft.com/office/officeart/2005/8/layout/pList2"/>
    <dgm:cxn modelId="{45CEBCD5-A223-4893-BEF9-EFD2B18CC6D9}" type="presParOf" srcId="{65ECC922-A1AE-470F-A26B-96949D7E6CDC}" destId="{235B6333-3021-43A4-916D-D28BD71FC06B}" srcOrd="3" destOrd="0" presId="urn:microsoft.com/office/officeart/2005/8/layout/pList2"/>
    <dgm:cxn modelId="{1A0B0EBB-CCE4-4650-B93E-ED1425FA1C82}" type="presParOf" srcId="{65ECC922-A1AE-470F-A26B-96949D7E6CDC}" destId="{D3BA3440-5D1A-4094-84C6-1EB03BAFF26A}" srcOrd="4" destOrd="0" presId="urn:microsoft.com/office/officeart/2005/8/layout/pList2"/>
    <dgm:cxn modelId="{28693D06-65AC-4009-B6E1-666956DE5178}" type="presParOf" srcId="{D3BA3440-5D1A-4094-84C6-1EB03BAFF26A}" destId="{EFA145CA-8E03-48BE-8240-57D905041D6A}" srcOrd="0" destOrd="0" presId="urn:microsoft.com/office/officeart/2005/8/layout/pList2"/>
    <dgm:cxn modelId="{AB56819D-7431-469C-B41E-1FDE0E97BD3D}" type="presParOf" srcId="{D3BA3440-5D1A-4094-84C6-1EB03BAFF26A}" destId="{4AC4076C-B55B-46DA-8E2A-45AB8E41BF51}" srcOrd="1" destOrd="0" presId="urn:microsoft.com/office/officeart/2005/8/layout/pList2"/>
    <dgm:cxn modelId="{05BA9520-E97B-43E3-8E98-15C4872B2EFC}" type="presParOf" srcId="{D3BA3440-5D1A-4094-84C6-1EB03BAFF26A}" destId="{EF402830-93B2-4794-9D9D-43AB96E254AD}" srcOrd="2" destOrd="0" presId="urn:microsoft.com/office/officeart/2005/8/layout/pList2"/>
    <dgm:cxn modelId="{857A832F-C2F2-4027-9F72-3442237C8F66}" type="presParOf" srcId="{65ECC922-A1AE-470F-A26B-96949D7E6CDC}" destId="{AAD368B3-42C3-4C80-833A-88D4FEA66539}" srcOrd="5" destOrd="0" presId="urn:microsoft.com/office/officeart/2005/8/layout/pList2"/>
    <dgm:cxn modelId="{3C960F12-F396-4367-A088-1A8F2028BF8E}" type="presParOf" srcId="{65ECC922-A1AE-470F-A26B-96949D7E6CDC}" destId="{D5B21D57-A0BC-4723-9471-92BB058EC885}" srcOrd="6" destOrd="0" presId="urn:microsoft.com/office/officeart/2005/8/layout/pList2"/>
    <dgm:cxn modelId="{2DFF3096-BE84-4D7A-A833-ACB039B9C8A2}" type="presParOf" srcId="{D5B21D57-A0BC-4723-9471-92BB058EC885}" destId="{2BE651AD-D210-4B8F-9FC5-18C771A53176}" srcOrd="0" destOrd="0" presId="urn:microsoft.com/office/officeart/2005/8/layout/pList2"/>
    <dgm:cxn modelId="{94086434-3B1E-47B7-9836-56EB868BA304}" type="presParOf" srcId="{D5B21D57-A0BC-4723-9471-92BB058EC885}" destId="{D6E1EE63-6554-4931-A419-46E469E0EF33}" srcOrd="1" destOrd="0" presId="urn:microsoft.com/office/officeart/2005/8/layout/pList2"/>
    <dgm:cxn modelId="{41A746E3-69AB-435D-9A1D-02B9B6095A92}" type="presParOf" srcId="{D5B21D57-A0BC-4723-9471-92BB058EC885}" destId="{A01601FA-B956-437D-B636-4B996C222C9E}" srcOrd="2" destOrd="0" presId="urn:microsoft.com/office/officeart/2005/8/layout/pList2"/>
    <dgm:cxn modelId="{021EF8E7-3A85-49EF-A958-8AF6F0358996}" type="presParOf" srcId="{65ECC922-A1AE-470F-A26B-96949D7E6CDC}" destId="{7B3EF083-ACD7-485A-841F-71D415174CBE}" srcOrd="7" destOrd="0" presId="urn:microsoft.com/office/officeart/2005/8/layout/pList2"/>
    <dgm:cxn modelId="{54BC0DE6-8430-4981-B7BB-276124B13791}" type="presParOf" srcId="{65ECC922-A1AE-470F-A26B-96949D7E6CDC}" destId="{3FC96B6F-5006-42A2-83E2-A811CD43EAA8}" srcOrd="8" destOrd="0" presId="urn:microsoft.com/office/officeart/2005/8/layout/pList2"/>
    <dgm:cxn modelId="{57316B37-0353-48BC-972F-30B892B692EE}" type="presParOf" srcId="{3FC96B6F-5006-42A2-83E2-A811CD43EAA8}" destId="{312D59CE-6C9C-4150-93C8-8983DFD60923}" srcOrd="0" destOrd="0" presId="urn:microsoft.com/office/officeart/2005/8/layout/pList2"/>
    <dgm:cxn modelId="{EA910E8B-742B-4CD6-9570-B26F90D422B2}" type="presParOf" srcId="{3FC96B6F-5006-42A2-83E2-A811CD43EAA8}" destId="{3AED08BD-51B1-4301-BFF4-BB4B5148EF53}" srcOrd="1" destOrd="0" presId="urn:microsoft.com/office/officeart/2005/8/layout/pList2"/>
    <dgm:cxn modelId="{9F49AD82-6A62-4A40-A3B9-159FE45DD994}" type="presParOf" srcId="{3FC96B6F-5006-42A2-83E2-A811CD43EAA8}" destId="{AE94538B-FD98-4E30-9AD7-05BF878F1269}" srcOrd="2" destOrd="0" presId="urn:microsoft.com/office/officeart/2005/8/layout/pList2"/>
    <dgm:cxn modelId="{71318F99-509D-4019-BE6D-DF1B84E23833}" type="presParOf" srcId="{65ECC922-A1AE-470F-A26B-96949D7E6CDC}" destId="{38420F16-1E5A-4716-B5E5-81FB72B0A4BE}" srcOrd="9" destOrd="0" presId="urn:microsoft.com/office/officeart/2005/8/layout/pList2"/>
    <dgm:cxn modelId="{24A4B036-BFAB-47AA-85DB-3E4ED3C4E924}" type="presParOf" srcId="{65ECC922-A1AE-470F-A26B-96949D7E6CDC}" destId="{09035097-0DCF-4241-9F4B-A43958A3FD0B}" srcOrd="10" destOrd="0" presId="urn:microsoft.com/office/officeart/2005/8/layout/pList2"/>
    <dgm:cxn modelId="{DE83F5EA-EBEA-4644-B005-112F23E33DC7}" type="presParOf" srcId="{09035097-0DCF-4241-9F4B-A43958A3FD0B}" destId="{D3FCB1B6-2015-45E2-B82F-16E3BFA20BAC}" srcOrd="0" destOrd="0" presId="urn:microsoft.com/office/officeart/2005/8/layout/pList2"/>
    <dgm:cxn modelId="{21EA3A9F-2B2A-47B6-BC3E-D71B0FC39178}" type="presParOf" srcId="{09035097-0DCF-4241-9F4B-A43958A3FD0B}" destId="{289C0477-2611-43E0-8CCA-053D74F74E18}" srcOrd="1" destOrd="0" presId="urn:microsoft.com/office/officeart/2005/8/layout/pList2"/>
    <dgm:cxn modelId="{B55501B6-F75A-4984-85D1-AC0F54FFB931}" type="presParOf" srcId="{09035097-0DCF-4241-9F4B-A43958A3FD0B}" destId="{0CFF8783-9112-4DF7-B86E-629B02596B3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A68776-55A1-41F3-B3D0-BFB164BFC5C6}"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en-IN"/>
        </a:p>
      </dgm:t>
    </dgm:pt>
    <dgm:pt modelId="{174DD063-5413-4E94-A4AC-CB3716A99A39}">
      <dgm:prSet phldrT="[Text]"/>
      <dgm:spPr/>
      <dgm:t>
        <a:bodyPr/>
        <a:lstStyle/>
        <a:p>
          <a:r>
            <a:rPr lang="en-IN" dirty="0"/>
            <a:t>Enables real-time analysis with quick navigation</a:t>
          </a:r>
        </a:p>
      </dgm:t>
    </dgm:pt>
    <dgm:pt modelId="{7BAE2245-4139-459F-B16B-DF4A6B438CC8}" type="parTrans" cxnId="{6CDA4529-A4AF-4F69-A3C2-4752E549A47D}">
      <dgm:prSet/>
      <dgm:spPr/>
      <dgm:t>
        <a:bodyPr/>
        <a:lstStyle/>
        <a:p>
          <a:endParaRPr lang="en-IN"/>
        </a:p>
      </dgm:t>
    </dgm:pt>
    <dgm:pt modelId="{DFE2A79A-4CD6-4C45-95DA-1BFBBBDA1C88}" type="sibTrans" cxnId="{6CDA4529-A4AF-4F69-A3C2-4752E549A47D}">
      <dgm:prSet/>
      <dgm:spPr/>
      <dgm:t>
        <a:bodyPr/>
        <a:lstStyle/>
        <a:p>
          <a:endParaRPr lang="en-IN"/>
        </a:p>
      </dgm:t>
    </dgm:pt>
    <dgm:pt modelId="{64C15CD5-0DED-4495-A530-AC5BAA10777C}">
      <dgm:prSet phldrT="[Text]"/>
      <dgm:spPr/>
      <dgm:t>
        <a:bodyPr/>
        <a:lstStyle/>
        <a:p>
          <a:r>
            <a:rPr lang="en-IN" dirty="0"/>
            <a:t>Improves decision making</a:t>
          </a:r>
        </a:p>
      </dgm:t>
    </dgm:pt>
    <dgm:pt modelId="{2E06129C-8B4C-4038-A316-D1D23A80B9B7}" type="parTrans" cxnId="{E329A772-52A4-4DA5-83C8-DC43F48B21F6}">
      <dgm:prSet/>
      <dgm:spPr/>
      <dgm:t>
        <a:bodyPr/>
        <a:lstStyle/>
        <a:p>
          <a:endParaRPr lang="en-IN"/>
        </a:p>
      </dgm:t>
    </dgm:pt>
    <dgm:pt modelId="{8186E061-3698-4638-9CB4-8B1BFEA12295}" type="sibTrans" cxnId="{E329A772-52A4-4DA5-83C8-DC43F48B21F6}">
      <dgm:prSet/>
      <dgm:spPr/>
      <dgm:t>
        <a:bodyPr/>
        <a:lstStyle/>
        <a:p>
          <a:endParaRPr lang="en-IN"/>
        </a:p>
      </dgm:t>
    </dgm:pt>
    <dgm:pt modelId="{3D7FF9EC-7956-4B99-AE79-3EDA2022357D}">
      <dgm:prSet phldrT="[Text]"/>
      <dgm:spPr/>
      <dgm:t>
        <a:bodyPr/>
        <a:lstStyle/>
        <a:p>
          <a:r>
            <a:rPr lang="en-IN" dirty="0"/>
            <a:t>Reports can be accessed across multiple platforms</a:t>
          </a:r>
        </a:p>
      </dgm:t>
    </dgm:pt>
    <dgm:pt modelId="{1E07F386-D16A-42FB-8855-CC1F7B89F84D}" type="parTrans" cxnId="{B76C94A2-1661-4BB1-A52D-94643D0F889B}">
      <dgm:prSet/>
      <dgm:spPr/>
      <dgm:t>
        <a:bodyPr/>
        <a:lstStyle/>
        <a:p>
          <a:endParaRPr lang="en-IN"/>
        </a:p>
      </dgm:t>
    </dgm:pt>
    <dgm:pt modelId="{7EB49885-CE81-457D-BDAC-2896272D42F4}" type="sibTrans" cxnId="{B76C94A2-1661-4BB1-A52D-94643D0F889B}">
      <dgm:prSet/>
      <dgm:spPr/>
      <dgm:t>
        <a:bodyPr/>
        <a:lstStyle/>
        <a:p>
          <a:endParaRPr lang="en-IN"/>
        </a:p>
      </dgm:t>
    </dgm:pt>
    <dgm:pt modelId="{3884DB00-133A-4C2A-A496-BB0F403407EF}">
      <dgm:prSet phldrT="[Text]"/>
      <dgm:spPr/>
      <dgm:t>
        <a:bodyPr/>
        <a:lstStyle/>
        <a:p>
          <a:r>
            <a:rPr lang="en-IN" dirty="0"/>
            <a:t>Access to real-time information</a:t>
          </a:r>
        </a:p>
      </dgm:t>
    </dgm:pt>
    <dgm:pt modelId="{02CD3F33-133A-4A78-907B-F0F6396504E0}" type="parTrans" cxnId="{429A0309-AA58-44F9-AA1F-EE3C97925692}">
      <dgm:prSet/>
      <dgm:spPr/>
      <dgm:t>
        <a:bodyPr/>
        <a:lstStyle/>
        <a:p>
          <a:endParaRPr lang="en-IN"/>
        </a:p>
      </dgm:t>
    </dgm:pt>
    <dgm:pt modelId="{8045C9D9-44C7-4175-8E6F-FEEFDC972866}" type="sibTrans" cxnId="{429A0309-AA58-44F9-AA1F-EE3C97925692}">
      <dgm:prSet/>
      <dgm:spPr/>
      <dgm:t>
        <a:bodyPr/>
        <a:lstStyle/>
        <a:p>
          <a:endParaRPr lang="en-IN"/>
        </a:p>
      </dgm:t>
    </dgm:pt>
    <dgm:pt modelId="{AB005C12-DB6B-4E3B-8BF9-AC8D9481E918}">
      <dgm:prSet phldrT="[Text]"/>
      <dgm:spPr/>
      <dgm:t>
        <a:bodyPr/>
        <a:lstStyle/>
        <a:p>
          <a:r>
            <a:rPr lang="en-IN" dirty="0"/>
            <a:t>Personalized dashboards</a:t>
          </a:r>
        </a:p>
      </dgm:t>
    </dgm:pt>
    <dgm:pt modelId="{B12BD151-D163-423B-B822-77704C4A7076}" type="parTrans" cxnId="{76632FE9-067B-4338-816E-62CEE4F2943E}">
      <dgm:prSet/>
      <dgm:spPr/>
      <dgm:t>
        <a:bodyPr/>
        <a:lstStyle/>
        <a:p>
          <a:endParaRPr lang="en-IN"/>
        </a:p>
      </dgm:t>
    </dgm:pt>
    <dgm:pt modelId="{D5CD4201-DA60-4963-AF36-35440B92B62A}" type="sibTrans" cxnId="{76632FE9-067B-4338-816E-62CEE4F2943E}">
      <dgm:prSet/>
      <dgm:spPr/>
      <dgm:t>
        <a:bodyPr/>
        <a:lstStyle/>
        <a:p>
          <a:endParaRPr lang="en-IN"/>
        </a:p>
      </dgm:t>
    </dgm:pt>
    <dgm:pt modelId="{C0AD6FAA-7445-44C5-9A6E-3F068A4F0234}" type="pres">
      <dgm:prSet presAssocID="{94A68776-55A1-41F3-B3D0-BFB164BFC5C6}" presName="linearFlow" presStyleCnt="0">
        <dgm:presLayoutVars>
          <dgm:dir/>
          <dgm:resizeHandles val="exact"/>
        </dgm:presLayoutVars>
      </dgm:prSet>
      <dgm:spPr/>
    </dgm:pt>
    <dgm:pt modelId="{D68ED20B-E06B-41DF-AB0E-C7E43EBE35E1}" type="pres">
      <dgm:prSet presAssocID="{174DD063-5413-4E94-A4AC-CB3716A99A39}" presName="composite" presStyleCnt="0"/>
      <dgm:spPr/>
    </dgm:pt>
    <dgm:pt modelId="{D31B2959-BB40-45CE-BA37-7A4A06DA6B0D}" type="pres">
      <dgm:prSet presAssocID="{174DD063-5413-4E94-A4AC-CB3716A99A3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tx1"/>
          </a:solidFill>
        </a:ln>
        <a:effectLst>
          <a:glow rad="63500">
            <a:schemeClr val="accent1">
              <a:satMod val="175000"/>
              <a:alpha val="40000"/>
            </a:schemeClr>
          </a:glow>
        </a:effectLst>
      </dgm:spPr>
      <dgm:extLst>
        <a:ext uri="{E40237B7-FDA0-4F09-8148-C483321AD2D9}">
          <dgm14:cNvPr xmlns:dgm14="http://schemas.microsoft.com/office/drawing/2010/diagram" id="0" name="" descr="Bar graph with upward trend"/>
        </a:ext>
      </dgm:extLst>
    </dgm:pt>
    <dgm:pt modelId="{E8143AE0-7D8A-47EF-96D9-032B25FD183F}" type="pres">
      <dgm:prSet presAssocID="{174DD063-5413-4E94-A4AC-CB3716A99A39}" presName="txShp" presStyleLbl="node1" presStyleIdx="0" presStyleCnt="5">
        <dgm:presLayoutVars>
          <dgm:bulletEnabled val="1"/>
        </dgm:presLayoutVars>
      </dgm:prSet>
      <dgm:spPr/>
    </dgm:pt>
    <dgm:pt modelId="{94CCBDED-869B-464B-B617-33D3437410BA}" type="pres">
      <dgm:prSet presAssocID="{DFE2A79A-4CD6-4C45-95DA-1BFBBBDA1C88}" presName="spacing" presStyleCnt="0"/>
      <dgm:spPr/>
    </dgm:pt>
    <dgm:pt modelId="{4FDB928F-F439-4061-8EE1-2CA5F86194A6}" type="pres">
      <dgm:prSet presAssocID="{64C15CD5-0DED-4495-A530-AC5BAA10777C}" presName="composite" presStyleCnt="0"/>
      <dgm:spPr/>
    </dgm:pt>
    <dgm:pt modelId="{D356ACC0-4400-4C5E-8A80-F3413EDB3FEB}" type="pres">
      <dgm:prSet presAssocID="{64C15CD5-0DED-4495-A530-AC5BAA10777C}"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tx1"/>
          </a:solidFill>
        </a:ln>
        <a:effectLst>
          <a:glow rad="63500">
            <a:schemeClr val="accent1">
              <a:satMod val="175000"/>
              <a:alpha val="40000"/>
            </a:schemeClr>
          </a:glow>
        </a:effectLst>
      </dgm:spPr>
      <dgm:extLst>
        <a:ext uri="{E40237B7-FDA0-4F09-8148-C483321AD2D9}">
          <dgm14:cNvPr xmlns:dgm14="http://schemas.microsoft.com/office/drawing/2010/diagram" id="0" name="" descr="Head with gears"/>
        </a:ext>
      </dgm:extLst>
    </dgm:pt>
    <dgm:pt modelId="{CA636CAA-62C4-4666-BE56-B8058FACFE59}" type="pres">
      <dgm:prSet presAssocID="{64C15CD5-0DED-4495-A530-AC5BAA10777C}" presName="txShp" presStyleLbl="node1" presStyleIdx="1" presStyleCnt="5">
        <dgm:presLayoutVars>
          <dgm:bulletEnabled val="1"/>
        </dgm:presLayoutVars>
      </dgm:prSet>
      <dgm:spPr/>
    </dgm:pt>
    <dgm:pt modelId="{A8086C4E-BCE0-42A5-A37F-E60B7C0A9AF6}" type="pres">
      <dgm:prSet presAssocID="{8186E061-3698-4638-9CB4-8B1BFEA12295}" presName="spacing" presStyleCnt="0"/>
      <dgm:spPr/>
    </dgm:pt>
    <dgm:pt modelId="{94846780-ACCA-46A0-B926-F0039CDEEC4B}" type="pres">
      <dgm:prSet presAssocID="{3D7FF9EC-7956-4B99-AE79-3EDA2022357D}" presName="composite" presStyleCnt="0"/>
      <dgm:spPr/>
    </dgm:pt>
    <dgm:pt modelId="{05D074E5-DF58-42F1-B689-B9C2D9986201}" type="pres">
      <dgm:prSet presAssocID="{3D7FF9EC-7956-4B99-AE79-3EDA2022357D}"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tx1"/>
          </a:solidFill>
        </a:ln>
        <a:effectLst>
          <a:glow rad="63500">
            <a:schemeClr val="accent1">
              <a:satMod val="175000"/>
              <a:alpha val="40000"/>
            </a:schemeClr>
          </a:glow>
        </a:effectLst>
      </dgm:spPr>
      <dgm:extLst>
        <a:ext uri="{E40237B7-FDA0-4F09-8148-C483321AD2D9}">
          <dgm14:cNvPr xmlns:dgm14="http://schemas.microsoft.com/office/drawing/2010/diagram" id="0" name="" descr="Presentation with bar chart"/>
        </a:ext>
      </dgm:extLst>
    </dgm:pt>
    <dgm:pt modelId="{1033539D-A020-4036-944D-9F6294AC07D5}" type="pres">
      <dgm:prSet presAssocID="{3D7FF9EC-7956-4B99-AE79-3EDA2022357D}" presName="txShp" presStyleLbl="node1" presStyleIdx="2" presStyleCnt="5">
        <dgm:presLayoutVars>
          <dgm:bulletEnabled val="1"/>
        </dgm:presLayoutVars>
      </dgm:prSet>
      <dgm:spPr/>
    </dgm:pt>
    <dgm:pt modelId="{D5C19B36-524C-456C-AAEC-CF619413746C}" type="pres">
      <dgm:prSet presAssocID="{7EB49885-CE81-457D-BDAC-2896272D42F4}" presName="spacing" presStyleCnt="0"/>
      <dgm:spPr/>
    </dgm:pt>
    <dgm:pt modelId="{7ACEE8D3-AFE1-4800-A932-1DFE42B7CB8B}" type="pres">
      <dgm:prSet presAssocID="{3884DB00-133A-4C2A-A496-BB0F403407EF}" presName="composite" presStyleCnt="0"/>
      <dgm:spPr/>
    </dgm:pt>
    <dgm:pt modelId="{89409BA1-41C5-40CF-B5E3-E267884E542D}" type="pres">
      <dgm:prSet presAssocID="{3884DB00-133A-4C2A-A496-BB0F403407EF}"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tx1"/>
          </a:solidFill>
        </a:ln>
        <a:effectLst>
          <a:glow rad="63500">
            <a:schemeClr val="accent1">
              <a:satMod val="175000"/>
              <a:alpha val="40000"/>
            </a:schemeClr>
          </a:glow>
        </a:effectLst>
      </dgm:spPr>
      <dgm:extLst>
        <a:ext uri="{E40237B7-FDA0-4F09-8148-C483321AD2D9}">
          <dgm14:cNvPr xmlns:dgm14="http://schemas.microsoft.com/office/drawing/2010/diagram" id="0" name="" descr="Database"/>
        </a:ext>
      </dgm:extLst>
    </dgm:pt>
    <dgm:pt modelId="{C5E2E96F-410B-47DC-A3DF-31769E268E7A}" type="pres">
      <dgm:prSet presAssocID="{3884DB00-133A-4C2A-A496-BB0F403407EF}" presName="txShp" presStyleLbl="node1" presStyleIdx="3" presStyleCnt="5">
        <dgm:presLayoutVars>
          <dgm:bulletEnabled val="1"/>
        </dgm:presLayoutVars>
      </dgm:prSet>
      <dgm:spPr/>
    </dgm:pt>
    <dgm:pt modelId="{DE525339-86B4-4278-B2B9-4C8358DC515F}" type="pres">
      <dgm:prSet presAssocID="{8045C9D9-44C7-4175-8E6F-FEEFDC972866}" presName="spacing" presStyleCnt="0"/>
      <dgm:spPr/>
    </dgm:pt>
    <dgm:pt modelId="{59398AA4-AE2E-441D-A44A-064B571748F4}" type="pres">
      <dgm:prSet presAssocID="{AB005C12-DB6B-4E3B-8BF9-AC8D9481E918}" presName="composite" presStyleCnt="0"/>
      <dgm:spPr/>
    </dgm:pt>
    <dgm:pt modelId="{CDA0DB24-04ED-4C0B-A22D-012AFB4EF392}" type="pres">
      <dgm:prSet presAssocID="{AB005C12-DB6B-4E3B-8BF9-AC8D9481E918}"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solidFill>
            <a:schemeClr val="tx1"/>
          </a:solidFill>
        </a:ln>
        <a:effectLst>
          <a:glow rad="63500">
            <a:schemeClr val="accent1">
              <a:satMod val="175000"/>
              <a:alpha val="40000"/>
            </a:schemeClr>
          </a:glow>
        </a:effectLst>
      </dgm:spPr>
      <dgm:extLst>
        <a:ext uri="{E40237B7-FDA0-4F09-8148-C483321AD2D9}">
          <dgm14:cNvPr xmlns:dgm14="http://schemas.microsoft.com/office/drawing/2010/diagram" id="0" name="" descr="Presentation with bar chart"/>
        </a:ext>
      </dgm:extLst>
    </dgm:pt>
    <dgm:pt modelId="{6075A8A9-D4D7-4A98-92EC-0B7E90E3CBD7}" type="pres">
      <dgm:prSet presAssocID="{AB005C12-DB6B-4E3B-8BF9-AC8D9481E918}" presName="txShp" presStyleLbl="node1" presStyleIdx="4" presStyleCnt="5">
        <dgm:presLayoutVars>
          <dgm:bulletEnabled val="1"/>
        </dgm:presLayoutVars>
      </dgm:prSet>
      <dgm:spPr/>
    </dgm:pt>
  </dgm:ptLst>
  <dgm:cxnLst>
    <dgm:cxn modelId="{429A0309-AA58-44F9-AA1F-EE3C97925692}" srcId="{94A68776-55A1-41F3-B3D0-BFB164BFC5C6}" destId="{3884DB00-133A-4C2A-A496-BB0F403407EF}" srcOrd="3" destOrd="0" parTransId="{02CD3F33-133A-4A78-907B-F0F6396504E0}" sibTransId="{8045C9D9-44C7-4175-8E6F-FEEFDC972866}"/>
    <dgm:cxn modelId="{1CE81B1A-89C3-4E95-A90C-D0B426EC5331}" type="presOf" srcId="{3D7FF9EC-7956-4B99-AE79-3EDA2022357D}" destId="{1033539D-A020-4036-944D-9F6294AC07D5}" srcOrd="0" destOrd="0" presId="urn:microsoft.com/office/officeart/2005/8/layout/vList3"/>
    <dgm:cxn modelId="{6CDA4529-A4AF-4F69-A3C2-4752E549A47D}" srcId="{94A68776-55A1-41F3-B3D0-BFB164BFC5C6}" destId="{174DD063-5413-4E94-A4AC-CB3716A99A39}" srcOrd="0" destOrd="0" parTransId="{7BAE2245-4139-459F-B16B-DF4A6B438CC8}" sibTransId="{DFE2A79A-4CD6-4C45-95DA-1BFBBBDA1C88}"/>
    <dgm:cxn modelId="{5CA56D34-CCEC-4DDF-B5FC-2AE0ED8E06CF}" type="presOf" srcId="{64C15CD5-0DED-4495-A530-AC5BAA10777C}" destId="{CA636CAA-62C4-4666-BE56-B8058FACFE59}" srcOrd="0" destOrd="0" presId="urn:microsoft.com/office/officeart/2005/8/layout/vList3"/>
    <dgm:cxn modelId="{01509847-2820-4920-BB11-662C70BDA44A}" type="presOf" srcId="{174DD063-5413-4E94-A4AC-CB3716A99A39}" destId="{E8143AE0-7D8A-47EF-96D9-032B25FD183F}" srcOrd="0" destOrd="0" presId="urn:microsoft.com/office/officeart/2005/8/layout/vList3"/>
    <dgm:cxn modelId="{B7E94E4E-4798-4207-9D31-9A7FF0ED6274}" type="presOf" srcId="{3884DB00-133A-4C2A-A496-BB0F403407EF}" destId="{C5E2E96F-410B-47DC-A3DF-31769E268E7A}" srcOrd="0" destOrd="0" presId="urn:microsoft.com/office/officeart/2005/8/layout/vList3"/>
    <dgm:cxn modelId="{E329A772-52A4-4DA5-83C8-DC43F48B21F6}" srcId="{94A68776-55A1-41F3-B3D0-BFB164BFC5C6}" destId="{64C15CD5-0DED-4495-A530-AC5BAA10777C}" srcOrd="1" destOrd="0" parTransId="{2E06129C-8B4C-4038-A316-D1D23A80B9B7}" sibTransId="{8186E061-3698-4638-9CB4-8B1BFEA12295}"/>
    <dgm:cxn modelId="{91AC9D9A-11B4-4BA0-B2C1-7A4E08459472}" type="presOf" srcId="{AB005C12-DB6B-4E3B-8BF9-AC8D9481E918}" destId="{6075A8A9-D4D7-4A98-92EC-0B7E90E3CBD7}" srcOrd="0" destOrd="0" presId="urn:microsoft.com/office/officeart/2005/8/layout/vList3"/>
    <dgm:cxn modelId="{B76C94A2-1661-4BB1-A52D-94643D0F889B}" srcId="{94A68776-55A1-41F3-B3D0-BFB164BFC5C6}" destId="{3D7FF9EC-7956-4B99-AE79-3EDA2022357D}" srcOrd="2" destOrd="0" parTransId="{1E07F386-D16A-42FB-8855-CC1F7B89F84D}" sibTransId="{7EB49885-CE81-457D-BDAC-2896272D42F4}"/>
    <dgm:cxn modelId="{B6B264D0-3CE4-4C1F-B56F-48ACBF5513A6}" type="presOf" srcId="{94A68776-55A1-41F3-B3D0-BFB164BFC5C6}" destId="{C0AD6FAA-7445-44C5-9A6E-3F068A4F0234}" srcOrd="0" destOrd="0" presId="urn:microsoft.com/office/officeart/2005/8/layout/vList3"/>
    <dgm:cxn modelId="{76632FE9-067B-4338-816E-62CEE4F2943E}" srcId="{94A68776-55A1-41F3-B3D0-BFB164BFC5C6}" destId="{AB005C12-DB6B-4E3B-8BF9-AC8D9481E918}" srcOrd="4" destOrd="0" parTransId="{B12BD151-D163-423B-B822-77704C4A7076}" sibTransId="{D5CD4201-DA60-4963-AF36-35440B92B62A}"/>
    <dgm:cxn modelId="{D9579511-13B9-41B0-A571-F8B529A4054A}" type="presParOf" srcId="{C0AD6FAA-7445-44C5-9A6E-3F068A4F0234}" destId="{D68ED20B-E06B-41DF-AB0E-C7E43EBE35E1}" srcOrd="0" destOrd="0" presId="urn:microsoft.com/office/officeart/2005/8/layout/vList3"/>
    <dgm:cxn modelId="{DEA2AF95-CAA5-4BE6-9216-88C485D71015}" type="presParOf" srcId="{D68ED20B-E06B-41DF-AB0E-C7E43EBE35E1}" destId="{D31B2959-BB40-45CE-BA37-7A4A06DA6B0D}" srcOrd="0" destOrd="0" presId="urn:microsoft.com/office/officeart/2005/8/layout/vList3"/>
    <dgm:cxn modelId="{3E1ED275-DAAD-447F-9552-7B564350B851}" type="presParOf" srcId="{D68ED20B-E06B-41DF-AB0E-C7E43EBE35E1}" destId="{E8143AE0-7D8A-47EF-96D9-032B25FD183F}" srcOrd="1" destOrd="0" presId="urn:microsoft.com/office/officeart/2005/8/layout/vList3"/>
    <dgm:cxn modelId="{0E714D39-FF2E-48CB-9191-F83C9F06304B}" type="presParOf" srcId="{C0AD6FAA-7445-44C5-9A6E-3F068A4F0234}" destId="{94CCBDED-869B-464B-B617-33D3437410BA}" srcOrd="1" destOrd="0" presId="urn:microsoft.com/office/officeart/2005/8/layout/vList3"/>
    <dgm:cxn modelId="{6A235916-599D-4577-B634-76EF37FC12C3}" type="presParOf" srcId="{C0AD6FAA-7445-44C5-9A6E-3F068A4F0234}" destId="{4FDB928F-F439-4061-8EE1-2CA5F86194A6}" srcOrd="2" destOrd="0" presId="urn:microsoft.com/office/officeart/2005/8/layout/vList3"/>
    <dgm:cxn modelId="{E0C95A88-6139-4380-B3F5-D52D3B24B84A}" type="presParOf" srcId="{4FDB928F-F439-4061-8EE1-2CA5F86194A6}" destId="{D356ACC0-4400-4C5E-8A80-F3413EDB3FEB}" srcOrd="0" destOrd="0" presId="urn:microsoft.com/office/officeart/2005/8/layout/vList3"/>
    <dgm:cxn modelId="{A545A0B0-3953-46AA-A0B5-3A8EE9C0DC20}" type="presParOf" srcId="{4FDB928F-F439-4061-8EE1-2CA5F86194A6}" destId="{CA636CAA-62C4-4666-BE56-B8058FACFE59}" srcOrd="1" destOrd="0" presId="urn:microsoft.com/office/officeart/2005/8/layout/vList3"/>
    <dgm:cxn modelId="{3BF8CE92-9AA1-4238-80AD-E5F85FE6FA28}" type="presParOf" srcId="{C0AD6FAA-7445-44C5-9A6E-3F068A4F0234}" destId="{A8086C4E-BCE0-42A5-A37F-E60B7C0A9AF6}" srcOrd="3" destOrd="0" presId="urn:microsoft.com/office/officeart/2005/8/layout/vList3"/>
    <dgm:cxn modelId="{0B5ACE42-700E-457E-A1DD-21699E819A0F}" type="presParOf" srcId="{C0AD6FAA-7445-44C5-9A6E-3F068A4F0234}" destId="{94846780-ACCA-46A0-B926-F0039CDEEC4B}" srcOrd="4" destOrd="0" presId="urn:microsoft.com/office/officeart/2005/8/layout/vList3"/>
    <dgm:cxn modelId="{214A14B4-9E71-44E0-8C4F-6693CC5BD39B}" type="presParOf" srcId="{94846780-ACCA-46A0-B926-F0039CDEEC4B}" destId="{05D074E5-DF58-42F1-B689-B9C2D9986201}" srcOrd="0" destOrd="0" presId="urn:microsoft.com/office/officeart/2005/8/layout/vList3"/>
    <dgm:cxn modelId="{0F1EBDF0-FF5F-43CD-A3F1-C6EA26151A4A}" type="presParOf" srcId="{94846780-ACCA-46A0-B926-F0039CDEEC4B}" destId="{1033539D-A020-4036-944D-9F6294AC07D5}" srcOrd="1" destOrd="0" presId="urn:microsoft.com/office/officeart/2005/8/layout/vList3"/>
    <dgm:cxn modelId="{D610B5E4-D517-42C2-8374-74A0A4976D38}" type="presParOf" srcId="{C0AD6FAA-7445-44C5-9A6E-3F068A4F0234}" destId="{D5C19B36-524C-456C-AAEC-CF619413746C}" srcOrd="5" destOrd="0" presId="urn:microsoft.com/office/officeart/2005/8/layout/vList3"/>
    <dgm:cxn modelId="{C4988396-422B-4B0D-9812-6D2F1D040DFC}" type="presParOf" srcId="{C0AD6FAA-7445-44C5-9A6E-3F068A4F0234}" destId="{7ACEE8D3-AFE1-4800-A932-1DFE42B7CB8B}" srcOrd="6" destOrd="0" presId="urn:microsoft.com/office/officeart/2005/8/layout/vList3"/>
    <dgm:cxn modelId="{DED649E0-652A-48EC-AFE1-9579C9270CA0}" type="presParOf" srcId="{7ACEE8D3-AFE1-4800-A932-1DFE42B7CB8B}" destId="{89409BA1-41C5-40CF-B5E3-E267884E542D}" srcOrd="0" destOrd="0" presId="urn:microsoft.com/office/officeart/2005/8/layout/vList3"/>
    <dgm:cxn modelId="{FD165BAE-2A3F-47E1-97A1-105F85F72901}" type="presParOf" srcId="{7ACEE8D3-AFE1-4800-A932-1DFE42B7CB8B}" destId="{C5E2E96F-410B-47DC-A3DF-31769E268E7A}" srcOrd="1" destOrd="0" presId="urn:microsoft.com/office/officeart/2005/8/layout/vList3"/>
    <dgm:cxn modelId="{F568695A-342A-4A41-BBA3-6479ACBC2E7E}" type="presParOf" srcId="{C0AD6FAA-7445-44C5-9A6E-3F068A4F0234}" destId="{DE525339-86B4-4278-B2B9-4C8358DC515F}" srcOrd="7" destOrd="0" presId="urn:microsoft.com/office/officeart/2005/8/layout/vList3"/>
    <dgm:cxn modelId="{28D54011-58B6-43F2-A58C-202A04C073CE}" type="presParOf" srcId="{C0AD6FAA-7445-44C5-9A6E-3F068A4F0234}" destId="{59398AA4-AE2E-441D-A44A-064B571748F4}" srcOrd="8" destOrd="0" presId="urn:microsoft.com/office/officeart/2005/8/layout/vList3"/>
    <dgm:cxn modelId="{AE6FE6EB-42E2-43D7-BA48-EB003D98473D}" type="presParOf" srcId="{59398AA4-AE2E-441D-A44A-064B571748F4}" destId="{CDA0DB24-04ED-4C0B-A22D-012AFB4EF392}" srcOrd="0" destOrd="0" presId="urn:microsoft.com/office/officeart/2005/8/layout/vList3"/>
    <dgm:cxn modelId="{C232E7F3-0C5A-4A91-BD29-35441FD90F52}" type="presParOf" srcId="{59398AA4-AE2E-441D-A44A-064B571748F4}" destId="{6075A8A9-D4D7-4A98-92EC-0B7E90E3CBD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1BC76-1B1B-4CB3-BA88-A427F04990E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IN"/>
        </a:p>
      </dgm:t>
    </dgm:pt>
    <dgm:pt modelId="{CD9F227F-B5A2-4184-88B0-620EB929E740}">
      <dgm:prSet phldrT="[Text]" custT="1"/>
      <dgm:spPr/>
      <dgm:t>
        <a:bodyPr/>
        <a:lstStyle/>
        <a:p>
          <a:r>
            <a:rPr lang="en-IN" sz="1800" dirty="0">
              <a:latin typeface="Times New Roman" panose="02020603050405020304" pitchFamily="18" charset="0"/>
              <a:cs typeface="Times New Roman" panose="02020603050405020304" pitchFamily="18" charset="0"/>
            </a:rPr>
            <a:t>Enhanced Data Visibility</a:t>
          </a:r>
        </a:p>
      </dgm:t>
    </dgm:pt>
    <dgm:pt modelId="{6F518670-C084-4D10-83D6-EF16653D9322}" type="parTrans" cxnId="{DFF87C27-9C5B-47F8-BD0B-58601DB62B65}">
      <dgm:prSet/>
      <dgm:spPr/>
      <dgm:t>
        <a:bodyPr/>
        <a:lstStyle/>
        <a:p>
          <a:endParaRPr lang="en-IN"/>
        </a:p>
      </dgm:t>
    </dgm:pt>
    <dgm:pt modelId="{F46DCCAA-FFFF-4FBC-A94F-03DE00DDA974}" type="sibTrans" cxnId="{DFF87C27-9C5B-47F8-BD0B-58601DB62B65}">
      <dgm:prSet/>
      <dgm:spPr/>
      <dgm:t>
        <a:bodyPr/>
        <a:lstStyle/>
        <a:p>
          <a:endParaRPr lang="en-IN"/>
        </a:p>
      </dgm:t>
    </dgm:pt>
    <dgm:pt modelId="{BA3C9A70-1574-4708-9082-A5122E3B7C55}">
      <dgm:prSet phldrT="[Text]"/>
      <dgm:spPr/>
      <dgm:t>
        <a:bodyPr/>
        <a:lstStyle/>
        <a:p>
          <a:r>
            <a:rPr lang="en-IN" sz="1300" dirty="0"/>
            <a:t>The University Dashboard can provide a centralized data and real time view of critical data such as academic performance, faculty workload, financials and resource allocation.</a:t>
          </a:r>
        </a:p>
      </dgm:t>
    </dgm:pt>
    <dgm:pt modelId="{B0908961-A8A3-41EA-914C-0330BA8BF94F}" type="parTrans" cxnId="{4175D6C1-9552-4485-9A75-55C45B3725F7}">
      <dgm:prSet/>
      <dgm:spPr/>
      <dgm:t>
        <a:bodyPr/>
        <a:lstStyle/>
        <a:p>
          <a:endParaRPr lang="en-IN"/>
        </a:p>
      </dgm:t>
    </dgm:pt>
    <dgm:pt modelId="{BDA19F8D-6C7C-46C6-AB3C-802EAEC5FEDF}" type="sibTrans" cxnId="{4175D6C1-9552-4485-9A75-55C45B3725F7}">
      <dgm:prSet/>
      <dgm:spPr/>
      <dgm:t>
        <a:bodyPr/>
        <a:lstStyle/>
        <a:p>
          <a:endParaRPr lang="en-IN"/>
        </a:p>
      </dgm:t>
    </dgm:pt>
    <dgm:pt modelId="{B087C563-234C-4BF5-B6DA-8784B7C86F6D}">
      <dgm:prSet phldrT="[Text]"/>
      <dgm:spPr/>
      <dgm:t>
        <a:bodyPr/>
        <a:lstStyle/>
        <a:p>
          <a:r>
            <a:rPr lang="en-IN" dirty="0">
              <a:latin typeface="Times New Roman" panose="02020603050405020304" pitchFamily="18" charset="0"/>
              <a:cs typeface="Times New Roman" panose="02020603050405020304" pitchFamily="18" charset="0"/>
            </a:rPr>
            <a:t>Data Driven Decision Making</a:t>
          </a:r>
        </a:p>
      </dgm:t>
    </dgm:pt>
    <dgm:pt modelId="{44B7D644-3D21-484D-A0F7-C895AC924199}" type="parTrans" cxnId="{2D4F91F6-ED02-4A8D-8EA6-5CD89788E852}">
      <dgm:prSet/>
      <dgm:spPr/>
      <dgm:t>
        <a:bodyPr/>
        <a:lstStyle/>
        <a:p>
          <a:endParaRPr lang="en-IN"/>
        </a:p>
      </dgm:t>
    </dgm:pt>
    <dgm:pt modelId="{8808A482-6B87-4CB2-918F-4070CA41AA42}" type="sibTrans" cxnId="{2D4F91F6-ED02-4A8D-8EA6-5CD89788E852}">
      <dgm:prSet/>
      <dgm:spPr/>
      <dgm:t>
        <a:bodyPr/>
        <a:lstStyle/>
        <a:p>
          <a:endParaRPr lang="en-IN"/>
        </a:p>
      </dgm:t>
    </dgm:pt>
    <dgm:pt modelId="{65FFFA95-58D2-491C-9AE1-F23C13A18CD0}">
      <dgm:prSet phldrT="[Text]"/>
      <dgm:spPr/>
      <dgm:t>
        <a:bodyPr/>
        <a:lstStyle/>
        <a:p>
          <a:r>
            <a:rPr lang="en-IN" dirty="0"/>
            <a:t>With access to comprehensive data and analytics through the university dashboard, administrators, faculty and staff can make data-driven decisions.</a:t>
          </a:r>
        </a:p>
      </dgm:t>
    </dgm:pt>
    <dgm:pt modelId="{A7F6275B-CB81-4671-BC74-148C4F707520}" type="parTrans" cxnId="{34328FC2-DDE7-4657-B66A-4A5BB52E5CB4}">
      <dgm:prSet/>
      <dgm:spPr/>
      <dgm:t>
        <a:bodyPr/>
        <a:lstStyle/>
        <a:p>
          <a:endParaRPr lang="en-IN"/>
        </a:p>
      </dgm:t>
    </dgm:pt>
    <dgm:pt modelId="{BE8B244D-B967-4D9F-8ADA-1B06EA1F9BE4}" type="sibTrans" cxnId="{34328FC2-DDE7-4657-B66A-4A5BB52E5CB4}">
      <dgm:prSet/>
      <dgm:spPr/>
      <dgm:t>
        <a:bodyPr/>
        <a:lstStyle/>
        <a:p>
          <a:endParaRPr lang="en-IN"/>
        </a:p>
      </dgm:t>
    </dgm:pt>
    <dgm:pt modelId="{A675C7E6-8EF1-490A-A8F4-2B0B67F8607C}">
      <dgm:prSet phldrT="[Text]" custT="1"/>
      <dgm:spPr/>
      <dgm:t>
        <a:bodyPr/>
        <a:lstStyle/>
        <a:p>
          <a:r>
            <a:rPr lang="en-IN" sz="1800" dirty="0">
              <a:latin typeface="Times New Roman" panose="02020603050405020304" pitchFamily="18" charset="0"/>
              <a:cs typeface="Times New Roman" panose="02020603050405020304" pitchFamily="18" charset="0"/>
            </a:rPr>
            <a:t>Performance Monitoring</a:t>
          </a:r>
        </a:p>
      </dgm:t>
    </dgm:pt>
    <dgm:pt modelId="{B730F47D-676F-4FA7-9B71-5E3401C9939F}" type="parTrans" cxnId="{910BB0B0-A1AA-44F3-AFC9-1482B30C6993}">
      <dgm:prSet/>
      <dgm:spPr/>
      <dgm:t>
        <a:bodyPr/>
        <a:lstStyle/>
        <a:p>
          <a:endParaRPr lang="en-IN"/>
        </a:p>
      </dgm:t>
    </dgm:pt>
    <dgm:pt modelId="{3EBF9496-1BB9-4593-892C-570F3153DBB6}" type="sibTrans" cxnId="{910BB0B0-A1AA-44F3-AFC9-1482B30C6993}">
      <dgm:prSet/>
      <dgm:spPr/>
      <dgm:t>
        <a:bodyPr/>
        <a:lstStyle/>
        <a:p>
          <a:endParaRPr lang="en-IN"/>
        </a:p>
      </dgm:t>
    </dgm:pt>
    <dgm:pt modelId="{0759F4FC-9A02-4045-9E0E-7D47BD66C9D1}">
      <dgm:prSet phldrT="[Text]"/>
      <dgm:spPr/>
      <dgm:t>
        <a:bodyPr/>
        <a:lstStyle/>
        <a:p>
          <a:endParaRPr lang="en-IN" sz="900" dirty="0"/>
        </a:p>
      </dgm:t>
    </dgm:pt>
    <dgm:pt modelId="{78B3DD23-3ED8-4A17-BB54-8B68E4223E29}" type="parTrans" cxnId="{1F417A4C-D38A-4192-B110-39F2ED4FFEB6}">
      <dgm:prSet/>
      <dgm:spPr/>
      <dgm:t>
        <a:bodyPr/>
        <a:lstStyle/>
        <a:p>
          <a:endParaRPr lang="en-IN"/>
        </a:p>
      </dgm:t>
    </dgm:pt>
    <dgm:pt modelId="{4E709B83-7F93-4614-A0E6-F61F23703C67}" type="sibTrans" cxnId="{1F417A4C-D38A-4192-B110-39F2ED4FFEB6}">
      <dgm:prSet/>
      <dgm:spPr/>
      <dgm:t>
        <a:bodyPr/>
        <a:lstStyle/>
        <a:p>
          <a:endParaRPr lang="en-IN"/>
        </a:p>
      </dgm:t>
    </dgm:pt>
    <dgm:pt modelId="{C01240D2-0937-418C-8BB9-C25E0D10CD37}">
      <dgm:prSet phldrT="[Text]" custT="1"/>
      <dgm:spPr/>
      <dgm:t>
        <a:bodyPr/>
        <a:lstStyle/>
        <a:p>
          <a:pPr algn="l"/>
          <a:r>
            <a:rPr lang="en-IN" sz="1800" dirty="0">
              <a:latin typeface="Times New Roman" panose="02020603050405020304" pitchFamily="18" charset="0"/>
              <a:cs typeface="Times New Roman" panose="02020603050405020304" pitchFamily="18" charset="0"/>
            </a:rPr>
            <a:t>Proactive Intervention and Support</a:t>
          </a:r>
        </a:p>
        <a:p>
          <a:pPr algn="l"/>
          <a:r>
            <a:rPr lang="en-US" sz="1400" b="0" i="0" dirty="0"/>
            <a:t>The availability of timely data and analytics can enable the identification of at-risk students or areas that require attention</a:t>
          </a:r>
          <a:r>
            <a:rPr lang="en-US" sz="1600" b="0" i="0" dirty="0"/>
            <a:t>.</a:t>
          </a:r>
          <a:endParaRPr lang="en-IN" sz="1600" dirty="0"/>
        </a:p>
      </dgm:t>
    </dgm:pt>
    <dgm:pt modelId="{B18DBF18-AF61-45D5-BDC3-04EE7A88B75E}" type="parTrans" cxnId="{4D475A4E-BECA-480B-85D5-A77BA1B05991}">
      <dgm:prSet/>
      <dgm:spPr/>
      <dgm:t>
        <a:bodyPr/>
        <a:lstStyle/>
        <a:p>
          <a:endParaRPr lang="en-IN"/>
        </a:p>
      </dgm:t>
    </dgm:pt>
    <dgm:pt modelId="{1DA2BEFA-71B0-432C-B00B-C14708F7C3EC}" type="sibTrans" cxnId="{4D475A4E-BECA-480B-85D5-A77BA1B05991}">
      <dgm:prSet/>
      <dgm:spPr/>
      <dgm:t>
        <a:bodyPr/>
        <a:lstStyle/>
        <a:p>
          <a:endParaRPr lang="en-IN"/>
        </a:p>
      </dgm:t>
    </dgm:pt>
    <dgm:pt modelId="{8A8F4AE6-00D3-41EC-BDEA-80F02363800F}">
      <dgm:prSet phldrT="[Text]" custT="1"/>
      <dgm:spPr/>
      <dgm:t>
        <a:bodyPr/>
        <a:lstStyle/>
        <a:p>
          <a:pPr algn="l"/>
          <a:r>
            <a:rPr lang="en-IN" sz="1800" dirty="0">
              <a:latin typeface="Times New Roman" panose="02020603050405020304" pitchFamily="18" charset="0"/>
              <a:cs typeface="Times New Roman" panose="02020603050405020304" pitchFamily="18" charset="0"/>
            </a:rPr>
            <a:t>Institution Accountability and Accreditation</a:t>
          </a:r>
        </a:p>
        <a:p>
          <a:pPr algn="l"/>
          <a:r>
            <a:rPr lang="en-US" sz="1400" b="0" i="0" dirty="0">
              <a:latin typeface="Times New Roman" panose="02020603050405020304" pitchFamily="18" charset="0"/>
              <a:cs typeface="Times New Roman" panose="02020603050405020304" pitchFamily="18" charset="0"/>
            </a:rPr>
            <a:t>It can help demonstrate compliance with standards, benchmarks, and performance metrics set by accrediting bodies, thereby enhancing the reputation and credibility of the institution</a:t>
          </a:r>
          <a:r>
            <a:rPr lang="en-US" sz="1300" b="0" i="0" dirty="0"/>
            <a:t>.</a:t>
          </a:r>
          <a:endParaRPr lang="en-IN" sz="1300" dirty="0"/>
        </a:p>
      </dgm:t>
    </dgm:pt>
    <dgm:pt modelId="{21D0FD9A-DB46-4CF7-BB3C-F70370DA3358}" type="parTrans" cxnId="{55D5EA1C-2A00-4A9A-B3AA-1D41F452DA27}">
      <dgm:prSet/>
      <dgm:spPr/>
      <dgm:t>
        <a:bodyPr/>
        <a:lstStyle/>
        <a:p>
          <a:endParaRPr lang="en-IN"/>
        </a:p>
      </dgm:t>
    </dgm:pt>
    <dgm:pt modelId="{BFD2F805-D0EA-4947-BD42-29409EA4FA28}" type="sibTrans" cxnId="{55D5EA1C-2A00-4A9A-B3AA-1D41F452DA27}">
      <dgm:prSet/>
      <dgm:spPr/>
      <dgm:t>
        <a:bodyPr/>
        <a:lstStyle/>
        <a:p>
          <a:endParaRPr lang="en-IN"/>
        </a:p>
      </dgm:t>
    </dgm:pt>
    <dgm:pt modelId="{1B40BEDC-B2D0-4B88-A861-0BFBBB881801}">
      <dgm:prSet custT="1"/>
      <dgm:spPr/>
      <dgm:t>
        <a:bodyPr/>
        <a:lstStyle/>
        <a:p>
          <a:pPr algn="l"/>
          <a:r>
            <a:rPr lang="en-IN" sz="1800" dirty="0">
              <a:latin typeface="Times New Roman" panose="02020603050405020304" pitchFamily="18" charset="0"/>
              <a:cs typeface="Times New Roman" panose="02020603050405020304" pitchFamily="18" charset="0"/>
            </a:rPr>
            <a:t>Stakeholder Engagement</a:t>
          </a:r>
        </a:p>
        <a:p>
          <a:pPr algn="l"/>
          <a:r>
            <a:rPr lang="en-IN" sz="1400" dirty="0">
              <a:latin typeface="Times New Roman" panose="02020603050405020304" pitchFamily="18" charset="0"/>
              <a:cs typeface="Times New Roman" panose="02020603050405020304" pitchFamily="18" charset="0"/>
            </a:rPr>
            <a:t>The University Dashboard can facilitate better communication and engagement with various stakeholders, including parents, faculty and alumni.</a:t>
          </a:r>
          <a:endParaRPr lang="en-IN" sz="1400" dirty="0"/>
        </a:p>
      </dgm:t>
    </dgm:pt>
    <dgm:pt modelId="{D75A3D8A-CC2F-4D6E-873D-22FB18E5CEFB}" type="parTrans" cxnId="{72BB5786-6937-49B9-9E7F-2F548791BC84}">
      <dgm:prSet/>
      <dgm:spPr/>
      <dgm:t>
        <a:bodyPr/>
        <a:lstStyle/>
        <a:p>
          <a:endParaRPr lang="en-IN"/>
        </a:p>
      </dgm:t>
    </dgm:pt>
    <dgm:pt modelId="{8E6FC866-B1AC-49FE-BA3A-3C651DE10B83}" type="sibTrans" cxnId="{72BB5786-6937-49B9-9E7F-2F548791BC84}">
      <dgm:prSet/>
      <dgm:spPr/>
      <dgm:t>
        <a:bodyPr/>
        <a:lstStyle/>
        <a:p>
          <a:endParaRPr lang="en-IN"/>
        </a:p>
      </dgm:t>
    </dgm:pt>
    <dgm:pt modelId="{369016AC-5432-4BE6-B903-71E2BE888582}">
      <dgm:prSet custT="1"/>
      <dgm:spPr/>
      <dgm:t>
        <a:bodyPr/>
        <a:lstStyle/>
        <a:p>
          <a:r>
            <a:rPr lang="en-IN" sz="1400" dirty="0">
              <a:latin typeface="Times New Roman" panose="02020603050405020304" pitchFamily="18" charset="0"/>
              <a:cs typeface="Times New Roman" panose="02020603050405020304" pitchFamily="18" charset="0"/>
            </a:rPr>
            <a:t>The dashboard can enable monitoring and evaluation of various performance indicators such as student retention, graduation rates, faculty productivity and research output.</a:t>
          </a:r>
        </a:p>
      </dgm:t>
    </dgm:pt>
    <dgm:pt modelId="{DE993AA8-6C63-47B8-BBF8-A19D3440D439}" type="parTrans" cxnId="{A44F666E-968B-48D7-A926-8C625BFA2BF6}">
      <dgm:prSet/>
      <dgm:spPr/>
      <dgm:t>
        <a:bodyPr/>
        <a:lstStyle/>
        <a:p>
          <a:endParaRPr lang="en-IN"/>
        </a:p>
      </dgm:t>
    </dgm:pt>
    <dgm:pt modelId="{4553B665-FFEB-479E-B098-959B83AE2024}" type="sibTrans" cxnId="{A44F666E-968B-48D7-A926-8C625BFA2BF6}">
      <dgm:prSet/>
      <dgm:spPr/>
      <dgm:t>
        <a:bodyPr/>
        <a:lstStyle/>
        <a:p>
          <a:endParaRPr lang="en-IN"/>
        </a:p>
      </dgm:t>
    </dgm:pt>
    <dgm:pt modelId="{F0F267A6-ED37-4031-BF53-1AEF55C44925}" type="pres">
      <dgm:prSet presAssocID="{C701BC76-1B1B-4CB3-BA88-A427F04990E7}" presName="Name0" presStyleCnt="0">
        <dgm:presLayoutVars>
          <dgm:dir/>
          <dgm:resizeHandles val="exact"/>
        </dgm:presLayoutVars>
      </dgm:prSet>
      <dgm:spPr/>
    </dgm:pt>
    <dgm:pt modelId="{9806D798-91F6-4C30-8635-BED1F85F4649}" type="pres">
      <dgm:prSet presAssocID="{CD9F227F-B5A2-4184-88B0-620EB929E740}" presName="node" presStyleLbl="node1" presStyleIdx="0" presStyleCnt="6">
        <dgm:presLayoutVars>
          <dgm:bulletEnabled val="1"/>
        </dgm:presLayoutVars>
      </dgm:prSet>
      <dgm:spPr/>
    </dgm:pt>
    <dgm:pt modelId="{EB639CE9-9D5C-4AC1-9D79-685AA5EADCC0}" type="pres">
      <dgm:prSet presAssocID="{F46DCCAA-FFFF-4FBC-A94F-03DE00DDA974}" presName="sibTrans" presStyleCnt="0"/>
      <dgm:spPr/>
    </dgm:pt>
    <dgm:pt modelId="{B1265043-D746-43CF-84A5-EBAE8932A2AB}" type="pres">
      <dgm:prSet presAssocID="{B087C563-234C-4BF5-B6DA-8784B7C86F6D}" presName="node" presStyleLbl="node1" presStyleIdx="1" presStyleCnt="6">
        <dgm:presLayoutVars>
          <dgm:bulletEnabled val="1"/>
        </dgm:presLayoutVars>
      </dgm:prSet>
      <dgm:spPr/>
    </dgm:pt>
    <dgm:pt modelId="{D4C223CC-AE6E-44C3-A3B4-0C3139EB396D}" type="pres">
      <dgm:prSet presAssocID="{8808A482-6B87-4CB2-918F-4070CA41AA42}" presName="sibTrans" presStyleCnt="0"/>
      <dgm:spPr/>
    </dgm:pt>
    <dgm:pt modelId="{438917D9-F1CE-4595-9623-77358EE3CF18}" type="pres">
      <dgm:prSet presAssocID="{A675C7E6-8EF1-490A-A8F4-2B0B67F8607C}" presName="node" presStyleLbl="node1" presStyleIdx="2" presStyleCnt="6">
        <dgm:presLayoutVars>
          <dgm:bulletEnabled val="1"/>
        </dgm:presLayoutVars>
      </dgm:prSet>
      <dgm:spPr/>
    </dgm:pt>
    <dgm:pt modelId="{0AFCB964-AC56-42F2-990B-9D8E8BB1F67F}" type="pres">
      <dgm:prSet presAssocID="{3EBF9496-1BB9-4593-892C-570F3153DBB6}" presName="sibTrans" presStyleCnt="0"/>
      <dgm:spPr/>
    </dgm:pt>
    <dgm:pt modelId="{B72862F1-B533-4861-A5B5-4CDA6A8DFF54}" type="pres">
      <dgm:prSet presAssocID="{C01240D2-0937-418C-8BB9-C25E0D10CD37}" presName="node" presStyleLbl="node1" presStyleIdx="3" presStyleCnt="6">
        <dgm:presLayoutVars>
          <dgm:bulletEnabled val="1"/>
        </dgm:presLayoutVars>
      </dgm:prSet>
      <dgm:spPr/>
    </dgm:pt>
    <dgm:pt modelId="{592337CD-B297-4DE4-933E-45967881C194}" type="pres">
      <dgm:prSet presAssocID="{1DA2BEFA-71B0-432C-B00B-C14708F7C3EC}" presName="sibTrans" presStyleCnt="0"/>
      <dgm:spPr/>
    </dgm:pt>
    <dgm:pt modelId="{C9DD5560-1F7A-4623-80E4-C5D40020B74D}" type="pres">
      <dgm:prSet presAssocID="{1B40BEDC-B2D0-4B88-A861-0BFBBB881801}" presName="node" presStyleLbl="node1" presStyleIdx="4" presStyleCnt="6">
        <dgm:presLayoutVars>
          <dgm:bulletEnabled val="1"/>
        </dgm:presLayoutVars>
      </dgm:prSet>
      <dgm:spPr/>
    </dgm:pt>
    <dgm:pt modelId="{2CACA291-5D4D-4404-AB9F-C406702A2A0C}" type="pres">
      <dgm:prSet presAssocID="{8E6FC866-B1AC-49FE-BA3A-3C651DE10B83}" presName="sibTrans" presStyleCnt="0"/>
      <dgm:spPr/>
    </dgm:pt>
    <dgm:pt modelId="{D1DB7EBC-16D5-416D-B846-58F61C746480}" type="pres">
      <dgm:prSet presAssocID="{8A8F4AE6-00D3-41EC-BDEA-80F02363800F}" presName="node" presStyleLbl="node1" presStyleIdx="5" presStyleCnt="6">
        <dgm:presLayoutVars>
          <dgm:bulletEnabled val="1"/>
        </dgm:presLayoutVars>
      </dgm:prSet>
      <dgm:spPr/>
    </dgm:pt>
  </dgm:ptLst>
  <dgm:cxnLst>
    <dgm:cxn modelId="{0E7DED01-0AE5-498C-8D9F-DA8F8E316609}" type="presOf" srcId="{CD9F227F-B5A2-4184-88B0-620EB929E740}" destId="{9806D798-91F6-4C30-8635-BED1F85F4649}" srcOrd="0" destOrd="0" presId="urn:microsoft.com/office/officeart/2005/8/layout/hList6"/>
    <dgm:cxn modelId="{9BEA3310-DE8C-4597-9AF6-4E0DB9A2271D}" type="presOf" srcId="{8A8F4AE6-00D3-41EC-BDEA-80F02363800F}" destId="{D1DB7EBC-16D5-416D-B846-58F61C746480}" srcOrd="0" destOrd="0" presId="urn:microsoft.com/office/officeart/2005/8/layout/hList6"/>
    <dgm:cxn modelId="{55D5EA1C-2A00-4A9A-B3AA-1D41F452DA27}" srcId="{C701BC76-1B1B-4CB3-BA88-A427F04990E7}" destId="{8A8F4AE6-00D3-41EC-BDEA-80F02363800F}" srcOrd="5" destOrd="0" parTransId="{21D0FD9A-DB46-4CF7-BB3C-F70370DA3358}" sibTransId="{BFD2F805-D0EA-4947-BD42-29409EA4FA28}"/>
    <dgm:cxn modelId="{DFF87C27-9C5B-47F8-BD0B-58601DB62B65}" srcId="{C701BC76-1B1B-4CB3-BA88-A427F04990E7}" destId="{CD9F227F-B5A2-4184-88B0-620EB929E740}" srcOrd="0" destOrd="0" parTransId="{6F518670-C084-4D10-83D6-EF16653D9322}" sibTransId="{F46DCCAA-FFFF-4FBC-A94F-03DE00DDA974}"/>
    <dgm:cxn modelId="{314A4B2F-DB1B-443F-9EE8-91C4CE738F3C}" type="presOf" srcId="{65FFFA95-58D2-491C-9AE1-F23C13A18CD0}" destId="{B1265043-D746-43CF-84A5-EBAE8932A2AB}" srcOrd="0" destOrd="1" presId="urn:microsoft.com/office/officeart/2005/8/layout/hList6"/>
    <dgm:cxn modelId="{2E2AF669-C07D-4098-AFC5-96A2D4A33734}" type="presOf" srcId="{C01240D2-0937-418C-8BB9-C25E0D10CD37}" destId="{B72862F1-B533-4861-A5B5-4CDA6A8DFF54}" srcOrd="0" destOrd="0" presId="urn:microsoft.com/office/officeart/2005/8/layout/hList6"/>
    <dgm:cxn modelId="{1F417A4C-D38A-4192-B110-39F2ED4FFEB6}" srcId="{A675C7E6-8EF1-490A-A8F4-2B0B67F8607C}" destId="{0759F4FC-9A02-4045-9E0E-7D47BD66C9D1}" srcOrd="0" destOrd="0" parTransId="{78B3DD23-3ED8-4A17-BB54-8B68E4223E29}" sibTransId="{4E709B83-7F93-4614-A0E6-F61F23703C67}"/>
    <dgm:cxn modelId="{E7595B6D-C999-4A7C-8FED-880411B0BD76}" type="presOf" srcId="{C701BC76-1B1B-4CB3-BA88-A427F04990E7}" destId="{F0F267A6-ED37-4031-BF53-1AEF55C44925}" srcOrd="0" destOrd="0" presId="urn:microsoft.com/office/officeart/2005/8/layout/hList6"/>
    <dgm:cxn modelId="{A44F666E-968B-48D7-A926-8C625BFA2BF6}" srcId="{A675C7E6-8EF1-490A-A8F4-2B0B67F8607C}" destId="{369016AC-5432-4BE6-B903-71E2BE888582}" srcOrd="1" destOrd="0" parTransId="{DE993AA8-6C63-47B8-BBF8-A19D3440D439}" sibTransId="{4553B665-FFEB-479E-B098-959B83AE2024}"/>
    <dgm:cxn modelId="{4D475A4E-BECA-480B-85D5-A77BA1B05991}" srcId="{C701BC76-1B1B-4CB3-BA88-A427F04990E7}" destId="{C01240D2-0937-418C-8BB9-C25E0D10CD37}" srcOrd="3" destOrd="0" parTransId="{B18DBF18-AF61-45D5-BDC3-04EE7A88B75E}" sibTransId="{1DA2BEFA-71B0-432C-B00B-C14708F7C3EC}"/>
    <dgm:cxn modelId="{30825955-64F2-4E28-B76C-835C8ED79FCA}" type="presOf" srcId="{369016AC-5432-4BE6-B903-71E2BE888582}" destId="{438917D9-F1CE-4595-9623-77358EE3CF18}" srcOrd="0" destOrd="2" presId="urn:microsoft.com/office/officeart/2005/8/layout/hList6"/>
    <dgm:cxn modelId="{72BB5786-6937-49B9-9E7F-2F548791BC84}" srcId="{C701BC76-1B1B-4CB3-BA88-A427F04990E7}" destId="{1B40BEDC-B2D0-4B88-A861-0BFBBB881801}" srcOrd="4" destOrd="0" parTransId="{D75A3D8A-CC2F-4D6E-873D-22FB18E5CEFB}" sibTransId="{8E6FC866-B1AC-49FE-BA3A-3C651DE10B83}"/>
    <dgm:cxn modelId="{EB8DF887-B0BF-46F2-AAEC-F1C12767D1F3}" type="presOf" srcId="{1B40BEDC-B2D0-4B88-A861-0BFBBB881801}" destId="{C9DD5560-1F7A-4623-80E4-C5D40020B74D}" srcOrd="0" destOrd="0" presId="urn:microsoft.com/office/officeart/2005/8/layout/hList6"/>
    <dgm:cxn modelId="{C4B79A92-BD02-44DF-90A0-D7BD8D4C804A}" type="presOf" srcId="{A675C7E6-8EF1-490A-A8F4-2B0B67F8607C}" destId="{438917D9-F1CE-4595-9623-77358EE3CF18}" srcOrd="0" destOrd="0" presId="urn:microsoft.com/office/officeart/2005/8/layout/hList6"/>
    <dgm:cxn modelId="{634C189E-42E4-4186-BE7F-937FC19CDCCD}" type="presOf" srcId="{BA3C9A70-1574-4708-9082-A5122E3B7C55}" destId="{9806D798-91F6-4C30-8635-BED1F85F4649}" srcOrd="0" destOrd="1" presId="urn:microsoft.com/office/officeart/2005/8/layout/hList6"/>
    <dgm:cxn modelId="{400ACDA3-831A-4CC8-8BDA-1F0349D89841}" type="presOf" srcId="{B087C563-234C-4BF5-B6DA-8784B7C86F6D}" destId="{B1265043-D746-43CF-84A5-EBAE8932A2AB}" srcOrd="0" destOrd="0" presId="urn:microsoft.com/office/officeart/2005/8/layout/hList6"/>
    <dgm:cxn modelId="{9BFE66AC-0ACD-4F8E-ABF9-01014D5B60C2}" type="presOf" srcId="{0759F4FC-9A02-4045-9E0E-7D47BD66C9D1}" destId="{438917D9-F1CE-4595-9623-77358EE3CF18}" srcOrd="0" destOrd="1" presId="urn:microsoft.com/office/officeart/2005/8/layout/hList6"/>
    <dgm:cxn modelId="{910BB0B0-A1AA-44F3-AFC9-1482B30C6993}" srcId="{C701BC76-1B1B-4CB3-BA88-A427F04990E7}" destId="{A675C7E6-8EF1-490A-A8F4-2B0B67F8607C}" srcOrd="2" destOrd="0" parTransId="{B730F47D-676F-4FA7-9B71-5E3401C9939F}" sibTransId="{3EBF9496-1BB9-4593-892C-570F3153DBB6}"/>
    <dgm:cxn modelId="{4175D6C1-9552-4485-9A75-55C45B3725F7}" srcId="{CD9F227F-B5A2-4184-88B0-620EB929E740}" destId="{BA3C9A70-1574-4708-9082-A5122E3B7C55}" srcOrd="0" destOrd="0" parTransId="{B0908961-A8A3-41EA-914C-0330BA8BF94F}" sibTransId="{BDA19F8D-6C7C-46C6-AB3C-802EAEC5FEDF}"/>
    <dgm:cxn modelId="{34328FC2-DDE7-4657-B66A-4A5BB52E5CB4}" srcId="{B087C563-234C-4BF5-B6DA-8784B7C86F6D}" destId="{65FFFA95-58D2-491C-9AE1-F23C13A18CD0}" srcOrd="0" destOrd="0" parTransId="{A7F6275B-CB81-4671-BC74-148C4F707520}" sibTransId="{BE8B244D-B967-4D9F-8ADA-1B06EA1F9BE4}"/>
    <dgm:cxn modelId="{2D4F91F6-ED02-4A8D-8EA6-5CD89788E852}" srcId="{C701BC76-1B1B-4CB3-BA88-A427F04990E7}" destId="{B087C563-234C-4BF5-B6DA-8784B7C86F6D}" srcOrd="1" destOrd="0" parTransId="{44B7D644-3D21-484D-A0F7-C895AC924199}" sibTransId="{8808A482-6B87-4CB2-918F-4070CA41AA42}"/>
    <dgm:cxn modelId="{68EFA2FD-FC60-42C1-BA2A-7C012E2858B1}" type="presParOf" srcId="{F0F267A6-ED37-4031-BF53-1AEF55C44925}" destId="{9806D798-91F6-4C30-8635-BED1F85F4649}" srcOrd="0" destOrd="0" presId="urn:microsoft.com/office/officeart/2005/8/layout/hList6"/>
    <dgm:cxn modelId="{1F21E00B-43DF-4B4B-92CB-E8EE093833C2}" type="presParOf" srcId="{F0F267A6-ED37-4031-BF53-1AEF55C44925}" destId="{EB639CE9-9D5C-4AC1-9D79-685AA5EADCC0}" srcOrd="1" destOrd="0" presId="urn:microsoft.com/office/officeart/2005/8/layout/hList6"/>
    <dgm:cxn modelId="{149CAF26-58C6-4BD2-BD9D-652FF3FAA7CB}" type="presParOf" srcId="{F0F267A6-ED37-4031-BF53-1AEF55C44925}" destId="{B1265043-D746-43CF-84A5-EBAE8932A2AB}" srcOrd="2" destOrd="0" presId="urn:microsoft.com/office/officeart/2005/8/layout/hList6"/>
    <dgm:cxn modelId="{7CDA6C97-5301-48E2-9412-F890DC2BD7EA}" type="presParOf" srcId="{F0F267A6-ED37-4031-BF53-1AEF55C44925}" destId="{D4C223CC-AE6E-44C3-A3B4-0C3139EB396D}" srcOrd="3" destOrd="0" presId="urn:microsoft.com/office/officeart/2005/8/layout/hList6"/>
    <dgm:cxn modelId="{25A5249B-630E-4337-957C-97E1A616E250}" type="presParOf" srcId="{F0F267A6-ED37-4031-BF53-1AEF55C44925}" destId="{438917D9-F1CE-4595-9623-77358EE3CF18}" srcOrd="4" destOrd="0" presId="urn:microsoft.com/office/officeart/2005/8/layout/hList6"/>
    <dgm:cxn modelId="{84CDEDD3-2C4E-4E37-85B5-298DFAD3235E}" type="presParOf" srcId="{F0F267A6-ED37-4031-BF53-1AEF55C44925}" destId="{0AFCB964-AC56-42F2-990B-9D8E8BB1F67F}" srcOrd="5" destOrd="0" presId="urn:microsoft.com/office/officeart/2005/8/layout/hList6"/>
    <dgm:cxn modelId="{889247E9-D228-4D1E-BB5C-F95C505376CD}" type="presParOf" srcId="{F0F267A6-ED37-4031-BF53-1AEF55C44925}" destId="{B72862F1-B533-4861-A5B5-4CDA6A8DFF54}" srcOrd="6" destOrd="0" presId="urn:microsoft.com/office/officeart/2005/8/layout/hList6"/>
    <dgm:cxn modelId="{C1C7B422-E656-489F-B8BD-22D56415C965}" type="presParOf" srcId="{F0F267A6-ED37-4031-BF53-1AEF55C44925}" destId="{592337CD-B297-4DE4-933E-45967881C194}" srcOrd="7" destOrd="0" presId="urn:microsoft.com/office/officeart/2005/8/layout/hList6"/>
    <dgm:cxn modelId="{610F92F2-7B11-498F-B2F9-CD788C8FA77B}" type="presParOf" srcId="{F0F267A6-ED37-4031-BF53-1AEF55C44925}" destId="{C9DD5560-1F7A-4623-80E4-C5D40020B74D}" srcOrd="8" destOrd="0" presId="urn:microsoft.com/office/officeart/2005/8/layout/hList6"/>
    <dgm:cxn modelId="{608429A2-88DA-4F02-A3CB-E58472F6C2C9}" type="presParOf" srcId="{F0F267A6-ED37-4031-BF53-1AEF55C44925}" destId="{2CACA291-5D4D-4404-AB9F-C406702A2A0C}" srcOrd="9" destOrd="0" presId="urn:microsoft.com/office/officeart/2005/8/layout/hList6"/>
    <dgm:cxn modelId="{D493A2EB-9585-431A-AD5D-50C4F29EB17C}" type="presParOf" srcId="{F0F267A6-ED37-4031-BF53-1AEF55C44925}" destId="{D1DB7EBC-16D5-416D-B846-58F61C746480}"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41455A-621D-49EC-A4AF-DA81EC1FFB51}"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2AB7EEEA-35E2-479D-8B9C-655723842C7B}">
      <dgm:prSet phldrT="[Text]" custT="1"/>
      <dgm:spPr/>
      <dgm:t>
        <a:bodyPr/>
        <a:lstStyle/>
        <a:p>
          <a:r>
            <a:rPr lang="en-IN" sz="1800" dirty="0">
              <a:latin typeface="Times New Roman" panose="02020603050405020304" pitchFamily="18" charset="0"/>
              <a:cs typeface="Times New Roman" panose="02020603050405020304" pitchFamily="18" charset="0"/>
            </a:rPr>
            <a:t>Advanced Analytics &amp; Predictive Modeling</a:t>
          </a:r>
        </a:p>
      </dgm:t>
    </dgm:pt>
    <dgm:pt modelId="{CF3021B8-9C23-4BAE-80FF-EE143562B881}" type="parTrans" cxnId="{716B33F0-029D-4B7B-AA2A-76AAF5D2391C}">
      <dgm:prSet/>
      <dgm:spPr/>
      <dgm:t>
        <a:bodyPr/>
        <a:lstStyle/>
        <a:p>
          <a:endParaRPr lang="en-IN"/>
        </a:p>
      </dgm:t>
    </dgm:pt>
    <dgm:pt modelId="{8A5228E5-D826-4440-8DF4-6B936195B810}" type="sibTrans" cxnId="{716B33F0-029D-4B7B-AA2A-76AAF5D2391C}">
      <dgm:prSet/>
      <dgm:spPr/>
      <dgm:t>
        <a:bodyPr/>
        <a:lstStyle/>
        <a:p>
          <a:endParaRPr lang="en-IN"/>
        </a:p>
      </dgm:t>
    </dgm:pt>
    <dgm:pt modelId="{92E4B0EC-B004-41D9-A78E-5A1297B95577}">
      <dgm:prSet phldrT="[Text]" custT="1"/>
      <dgm:spPr/>
      <dgm:t>
        <a:bodyPr/>
        <a:lstStyle/>
        <a:p>
          <a:r>
            <a:rPr lang="en-IN" sz="1800" dirty="0">
              <a:latin typeface="Times New Roman" panose="02020603050405020304" pitchFamily="18" charset="0"/>
              <a:cs typeface="Times New Roman" panose="02020603050405020304" pitchFamily="18" charset="0"/>
            </a:rPr>
            <a:t>University Dashboard can incorporate advanced analytic techniques and predictive modelling to generate valuable insights</a:t>
          </a:r>
        </a:p>
      </dgm:t>
    </dgm:pt>
    <dgm:pt modelId="{407A88EB-7F87-47C7-B13E-62737050009B}" type="parTrans" cxnId="{EC1C36DA-0D3B-464D-9BB7-F85A1F6563D5}">
      <dgm:prSet/>
      <dgm:spPr/>
      <dgm:t>
        <a:bodyPr/>
        <a:lstStyle/>
        <a:p>
          <a:endParaRPr lang="en-IN"/>
        </a:p>
      </dgm:t>
    </dgm:pt>
    <dgm:pt modelId="{FCDFEE8B-8EE4-40AF-87F8-F585FC18C88A}" type="sibTrans" cxnId="{EC1C36DA-0D3B-464D-9BB7-F85A1F6563D5}">
      <dgm:prSet/>
      <dgm:spPr/>
      <dgm:t>
        <a:bodyPr/>
        <a:lstStyle/>
        <a:p>
          <a:endParaRPr lang="en-IN"/>
        </a:p>
      </dgm:t>
    </dgm:pt>
    <dgm:pt modelId="{DDF86A68-F2C9-45E1-A039-6F71705723EC}">
      <dgm:prSet phldrT="[Text]" custT="1"/>
      <dgm:spPr/>
      <dgm:t>
        <a:bodyPr/>
        <a:lstStyle/>
        <a:p>
          <a:r>
            <a:rPr lang="en-IN" sz="1800" dirty="0">
              <a:latin typeface="Times New Roman" panose="02020603050405020304" pitchFamily="18" charset="0"/>
              <a:cs typeface="Times New Roman" panose="02020603050405020304" pitchFamily="18" charset="0"/>
            </a:rPr>
            <a:t>AI &amp; ML systems</a:t>
          </a:r>
        </a:p>
      </dgm:t>
    </dgm:pt>
    <dgm:pt modelId="{FD877095-4926-4CD9-82FD-E212AE1EA3BE}" type="parTrans" cxnId="{72B6E231-ED46-4860-B901-629626C3EF1C}">
      <dgm:prSet/>
      <dgm:spPr/>
      <dgm:t>
        <a:bodyPr/>
        <a:lstStyle/>
        <a:p>
          <a:endParaRPr lang="en-IN"/>
        </a:p>
      </dgm:t>
    </dgm:pt>
    <dgm:pt modelId="{402BCC0B-5126-42CB-A4D1-F2A49039C16C}" type="sibTrans" cxnId="{72B6E231-ED46-4860-B901-629626C3EF1C}">
      <dgm:prSet/>
      <dgm:spPr/>
      <dgm:t>
        <a:bodyPr/>
        <a:lstStyle/>
        <a:p>
          <a:endParaRPr lang="en-IN"/>
        </a:p>
      </dgm:t>
    </dgm:pt>
    <dgm:pt modelId="{BFB4DABB-E2A9-4F66-95AA-88FFC1B51887}">
      <dgm:prSet phldrT="[Text]" custT="1"/>
      <dgm:spPr/>
      <dgm:t>
        <a:bodyPr/>
        <a:lstStyle/>
        <a:p>
          <a:r>
            <a:rPr lang="en-IN" sz="1800" dirty="0">
              <a:latin typeface="Times New Roman" panose="02020603050405020304" pitchFamily="18" charset="0"/>
              <a:cs typeface="Times New Roman" panose="02020603050405020304" pitchFamily="18" charset="0"/>
            </a:rPr>
            <a:t>Mobile &amp; Cloud Based Access</a:t>
          </a:r>
        </a:p>
      </dgm:t>
    </dgm:pt>
    <dgm:pt modelId="{E6F7B8DA-7943-4409-B8E0-0B4ABFA35B67}" type="parTrans" cxnId="{AFE1D5C3-14EA-4DB5-85F0-418A3F4DD78C}">
      <dgm:prSet/>
      <dgm:spPr/>
      <dgm:t>
        <a:bodyPr/>
        <a:lstStyle/>
        <a:p>
          <a:endParaRPr lang="en-IN"/>
        </a:p>
      </dgm:t>
    </dgm:pt>
    <dgm:pt modelId="{A180DFC9-2864-4D1D-8802-974739F9F3E0}" type="sibTrans" cxnId="{AFE1D5C3-14EA-4DB5-85F0-418A3F4DD78C}">
      <dgm:prSet/>
      <dgm:spPr/>
      <dgm:t>
        <a:bodyPr/>
        <a:lstStyle/>
        <a:p>
          <a:endParaRPr lang="en-IN"/>
        </a:p>
      </dgm:t>
    </dgm:pt>
    <dgm:pt modelId="{A57F9637-8A0D-48C0-9C48-CE6455C0164E}">
      <dgm:prSet phldrT="[Text]" custT="1"/>
      <dgm:spPr/>
      <dgm:t>
        <a:bodyPr/>
        <a:lstStyle/>
        <a:p>
          <a:r>
            <a:rPr lang="en-IN" sz="1800" dirty="0">
              <a:latin typeface="Times New Roman" panose="02020603050405020304" pitchFamily="18" charset="0"/>
              <a:cs typeface="Times New Roman" panose="02020603050405020304" pitchFamily="18" charset="0"/>
            </a:rPr>
            <a:t>Integration of Alumni and Employer data</a:t>
          </a:r>
        </a:p>
      </dgm:t>
    </dgm:pt>
    <dgm:pt modelId="{B2EF7D29-9742-4CF0-8405-2F50926527C1}" type="parTrans" cxnId="{BD0463E3-62E3-438E-81A1-30159EAE8BAA}">
      <dgm:prSet/>
      <dgm:spPr/>
      <dgm:t>
        <a:bodyPr/>
        <a:lstStyle/>
        <a:p>
          <a:endParaRPr lang="en-IN"/>
        </a:p>
      </dgm:t>
    </dgm:pt>
    <dgm:pt modelId="{901814DB-11D1-4979-8D7F-2ADA35ACB08F}" type="sibTrans" cxnId="{BD0463E3-62E3-438E-81A1-30159EAE8BAA}">
      <dgm:prSet/>
      <dgm:spPr/>
      <dgm:t>
        <a:bodyPr/>
        <a:lstStyle/>
        <a:p>
          <a:endParaRPr lang="en-IN"/>
        </a:p>
      </dgm:t>
    </dgm:pt>
    <dgm:pt modelId="{9027B8BA-87A9-46C8-93F9-FF5439160F65}">
      <dgm:prSet phldrT="[Text]" custT="1"/>
      <dgm:spPr/>
      <dgm:t>
        <a:bodyPr/>
        <a:lstStyle/>
        <a:p>
          <a:r>
            <a:rPr lang="en-IN" sz="1800" dirty="0">
              <a:latin typeface="Times New Roman" panose="02020603050405020304" pitchFamily="18" charset="0"/>
              <a:cs typeface="Times New Roman" panose="02020603050405020304" pitchFamily="18" charset="0"/>
            </a:rPr>
            <a:t>With the integration of artificial intelligence(AI) &amp; machine learning algorithms(ML), future University Dashboards can track individual progress &amp; suggest tailored content.</a:t>
          </a:r>
        </a:p>
      </dgm:t>
    </dgm:pt>
    <dgm:pt modelId="{828BE1D1-8636-420B-A313-0C6A410BF9B8}" type="sibTrans" cxnId="{69330A74-DB44-4B2F-867E-7D21B6934166}">
      <dgm:prSet/>
      <dgm:spPr/>
      <dgm:t>
        <a:bodyPr/>
        <a:lstStyle/>
        <a:p>
          <a:endParaRPr lang="en-IN"/>
        </a:p>
      </dgm:t>
    </dgm:pt>
    <dgm:pt modelId="{E2B71C0A-757E-4349-894A-5ACF71D0D042}" type="parTrans" cxnId="{69330A74-DB44-4B2F-867E-7D21B6934166}">
      <dgm:prSet/>
      <dgm:spPr/>
      <dgm:t>
        <a:bodyPr/>
        <a:lstStyle/>
        <a:p>
          <a:endParaRPr lang="en-IN"/>
        </a:p>
      </dgm:t>
    </dgm:pt>
    <dgm:pt modelId="{A2815979-E95B-4CD9-AED6-1CB69B9EFF6D}" type="pres">
      <dgm:prSet presAssocID="{7141455A-621D-49EC-A4AF-DA81EC1FFB51}" presName="Name0" presStyleCnt="0">
        <dgm:presLayoutVars>
          <dgm:dir/>
          <dgm:animLvl val="lvl"/>
          <dgm:resizeHandles val="exact"/>
        </dgm:presLayoutVars>
      </dgm:prSet>
      <dgm:spPr/>
    </dgm:pt>
    <dgm:pt modelId="{2775D18F-D809-427D-A2BB-67A935360752}" type="pres">
      <dgm:prSet presAssocID="{2AB7EEEA-35E2-479D-8B9C-655723842C7B}" presName="linNode" presStyleCnt="0"/>
      <dgm:spPr/>
    </dgm:pt>
    <dgm:pt modelId="{88F927E7-A81E-4D00-9F74-046BECF4202C}" type="pres">
      <dgm:prSet presAssocID="{2AB7EEEA-35E2-479D-8B9C-655723842C7B}" presName="parTx" presStyleLbl="revTx" presStyleIdx="0" presStyleCnt="4">
        <dgm:presLayoutVars>
          <dgm:chMax val="1"/>
          <dgm:bulletEnabled val="1"/>
        </dgm:presLayoutVars>
      </dgm:prSet>
      <dgm:spPr/>
    </dgm:pt>
    <dgm:pt modelId="{64065985-00C6-4BE8-98A1-8D15454ACA5F}" type="pres">
      <dgm:prSet presAssocID="{2AB7EEEA-35E2-479D-8B9C-655723842C7B}" presName="bracket" presStyleLbl="parChTrans1D1" presStyleIdx="0" presStyleCnt="4"/>
      <dgm:spPr/>
    </dgm:pt>
    <dgm:pt modelId="{72591E2B-CF1C-4F81-8F36-9A236AFDB8F2}" type="pres">
      <dgm:prSet presAssocID="{2AB7EEEA-35E2-479D-8B9C-655723842C7B}" presName="spH" presStyleCnt="0"/>
      <dgm:spPr/>
    </dgm:pt>
    <dgm:pt modelId="{4C32ADE6-0D4F-458A-BD6F-CE9AB330CC9D}" type="pres">
      <dgm:prSet presAssocID="{2AB7EEEA-35E2-479D-8B9C-655723842C7B}" presName="desTx" presStyleLbl="node1" presStyleIdx="0" presStyleCnt="2">
        <dgm:presLayoutVars>
          <dgm:bulletEnabled val="1"/>
        </dgm:presLayoutVars>
      </dgm:prSet>
      <dgm:spPr/>
    </dgm:pt>
    <dgm:pt modelId="{17E9A779-A067-42CD-ACA0-491DFACFAE69}" type="pres">
      <dgm:prSet presAssocID="{8A5228E5-D826-4440-8DF4-6B936195B810}" presName="spV" presStyleCnt="0"/>
      <dgm:spPr/>
    </dgm:pt>
    <dgm:pt modelId="{548B45A8-DB7F-4547-AB9B-7F5D3BCF7C32}" type="pres">
      <dgm:prSet presAssocID="{DDF86A68-F2C9-45E1-A039-6F71705723EC}" presName="linNode" presStyleCnt="0"/>
      <dgm:spPr/>
    </dgm:pt>
    <dgm:pt modelId="{CE659893-6AB0-4B3C-952D-27F45C5BD84D}" type="pres">
      <dgm:prSet presAssocID="{DDF86A68-F2C9-45E1-A039-6F71705723EC}" presName="parTx" presStyleLbl="revTx" presStyleIdx="1" presStyleCnt="4">
        <dgm:presLayoutVars>
          <dgm:chMax val="1"/>
          <dgm:bulletEnabled val="1"/>
        </dgm:presLayoutVars>
      </dgm:prSet>
      <dgm:spPr/>
    </dgm:pt>
    <dgm:pt modelId="{74B6B81C-1717-41F1-999A-CB3A57083AB2}" type="pres">
      <dgm:prSet presAssocID="{DDF86A68-F2C9-45E1-A039-6F71705723EC}" presName="bracket" presStyleLbl="parChTrans1D1" presStyleIdx="1" presStyleCnt="4"/>
      <dgm:spPr/>
    </dgm:pt>
    <dgm:pt modelId="{72F322DE-65F7-4DDC-B9C5-3C9380AF687A}" type="pres">
      <dgm:prSet presAssocID="{DDF86A68-F2C9-45E1-A039-6F71705723EC}" presName="spH" presStyleCnt="0"/>
      <dgm:spPr/>
    </dgm:pt>
    <dgm:pt modelId="{F75EE6D0-887D-47A7-B08B-EBA7FAB4E8BD}" type="pres">
      <dgm:prSet presAssocID="{DDF86A68-F2C9-45E1-A039-6F71705723EC}" presName="desTx" presStyleLbl="node1" presStyleIdx="1" presStyleCnt="2">
        <dgm:presLayoutVars>
          <dgm:bulletEnabled val="1"/>
        </dgm:presLayoutVars>
      </dgm:prSet>
      <dgm:spPr/>
    </dgm:pt>
    <dgm:pt modelId="{94EFFD72-04E4-48D9-9073-EAA6A9A37B19}" type="pres">
      <dgm:prSet presAssocID="{402BCC0B-5126-42CB-A4D1-F2A49039C16C}" presName="spV" presStyleCnt="0"/>
      <dgm:spPr/>
    </dgm:pt>
    <dgm:pt modelId="{F155921E-562E-47EA-9A4A-67DF4627B40E}" type="pres">
      <dgm:prSet presAssocID="{BFB4DABB-E2A9-4F66-95AA-88FFC1B51887}" presName="linNode" presStyleCnt="0"/>
      <dgm:spPr/>
    </dgm:pt>
    <dgm:pt modelId="{05B3ED82-78FC-4677-9246-EFFE3084DC55}" type="pres">
      <dgm:prSet presAssocID="{BFB4DABB-E2A9-4F66-95AA-88FFC1B51887}" presName="parTx" presStyleLbl="revTx" presStyleIdx="2" presStyleCnt="4">
        <dgm:presLayoutVars>
          <dgm:chMax val="1"/>
          <dgm:bulletEnabled val="1"/>
        </dgm:presLayoutVars>
      </dgm:prSet>
      <dgm:spPr/>
    </dgm:pt>
    <dgm:pt modelId="{6606D4B3-9551-471C-81C1-B7430B169BE3}" type="pres">
      <dgm:prSet presAssocID="{BFB4DABB-E2A9-4F66-95AA-88FFC1B51887}" presName="bracket" presStyleLbl="parChTrans1D1" presStyleIdx="2" presStyleCnt="4"/>
      <dgm:spPr/>
    </dgm:pt>
    <dgm:pt modelId="{73E39053-A2DE-4D98-AE09-92BC75CF6CF5}" type="pres">
      <dgm:prSet presAssocID="{BFB4DABB-E2A9-4F66-95AA-88FFC1B51887}" presName="spH" presStyleCnt="0"/>
      <dgm:spPr/>
    </dgm:pt>
    <dgm:pt modelId="{0F05D05B-F1FB-4A85-AC7B-C18E0020E665}" type="pres">
      <dgm:prSet presAssocID="{A180DFC9-2864-4D1D-8802-974739F9F3E0}" presName="spV" presStyleCnt="0"/>
      <dgm:spPr/>
    </dgm:pt>
    <dgm:pt modelId="{534DD4BF-8617-4994-8091-798076BE2959}" type="pres">
      <dgm:prSet presAssocID="{A57F9637-8A0D-48C0-9C48-CE6455C0164E}" presName="linNode" presStyleCnt="0"/>
      <dgm:spPr/>
    </dgm:pt>
    <dgm:pt modelId="{E2378E1A-C8DF-467D-A654-CCB051BFCCBA}" type="pres">
      <dgm:prSet presAssocID="{A57F9637-8A0D-48C0-9C48-CE6455C0164E}" presName="parTx" presStyleLbl="revTx" presStyleIdx="3" presStyleCnt="4">
        <dgm:presLayoutVars>
          <dgm:chMax val="1"/>
          <dgm:bulletEnabled val="1"/>
        </dgm:presLayoutVars>
      </dgm:prSet>
      <dgm:spPr/>
    </dgm:pt>
    <dgm:pt modelId="{F5C90C43-3B02-490E-8DC9-BC6C8FD848B8}" type="pres">
      <dgm:prSet presAssocID="{A57F9637-8A0D-48C0-9C48-CE6455C0164E}" presName="bracket" presStyleLbl="parChTrans1D1" presStyleIdx="3" presStyleCnt="4"/>
      <dgm:spPr/>
    </dgm:pt>
    <dgm:pt modelId="{39559537-04A2-4102-B88B-D4174FE2984D}" type="pres">
      <dgm:prSet presAssocID="{A57F9637-8A0D-48C0-9C48-CE6455C0164E}" presName="spH" presStyleCnt="0"/>
      <dgm:spPr/>
    </dgm:pt>
  </dgm:ptLst>
  <dgm:cxnLst>
    <dgm:cxn modelId="{72B6E231-ED46-4860-B901-629626C3EF1C}" srcId="{7141455A-621D-49EC-A4AF-DA81EC1FFB51}" destId="{DDF86A68-F2C9-45E1-A039-6F71705723EC}" srcOrd="1" destOrd="0" parTransId="{FD877095-4926-4CD9-82FD-E212AE1EA3BE}" sibTransId="{402BCC0B-5126-42CB-A4D1-F2A49039C16C}"/>
    <dgm:cxn modelId="{5A3BD832-C77E-4420-A444-D476FC98ED4F}" type="presOf" srcId="{9027B8BA-87A9-46C8-93F9-FF5439160F65}" destId="{F75EE6D0-887D-47A7-B08B-EBA7FAB4E8BD}" srcOrd="0" destOrd="0" presId="urn:diagrams.loki3.com/BracketList"/>
    <dgm:cxn modelId="{221EED39-3B28-4B65-BE9B-F9305EBDBB03}" type="presOf" srcId="{A57F9637-8A0D-48C0-9C48-CE6455C0164E}" destId="{E2378E1A-C8DF-467D-A654-CCB051BFCCBA}" srcOrd="0" destOrd="0" presId="urn:diagrams.loki3.com/BracketList"/>
    <dgm:cxn modelId="{6134FC3C-0859-4438-A720-0AABB141EE30}" type="presOf" srcId="{7141455A-621D-49EC-A4AF-DA81EC1FFB51}" destId="{A2815979-E95B-4CD9-AED6-1CB69B9EFF6D}" srcOrd="0" destOrd="0" presId="urn:diagrams.loki3.com/BracketList"/>
    <dgm:cxn modelId="{448C245C-10DD-44D7-89C8-1AD996484D87}" type="presOf" srcId="{92E4B0EC-B004-41D9-A78E-5A1297B95577}" destId="{4C32ADE6-0D4F-458A-BD6F-CE9AB330CC9D}" srcOrd="0" destOrd="0" presId="urn:diagrams.loki3.com/BracketList"/>
    <dgm:cxn modelId="{B678305F-2250-4453-9AF7-9F7AA65B4FE5}" type="presOf" srcId="{BFB4DABB-E2A9-4F66-95AA-88FFC1B51887}" destId="{05B3ED82-78FC-4677-9246-EFFE3084DC55}" srcOrd="0" destOrd="0" presId="urn:diagrams.loki3.com/BracketList"/>
    <dgm:cxn modelId="{85B4216F-5E79-4CB8-9001-C79458D43D5D}" type="presOf" srcId="{2AB7EEEA-35E2-479D-8B9C-655723842C7B}" destId="{88F927E7-A81E-4D00-9F74-046BECF4202C}" srcOrd="0" destOrd="0" presId="urn:diagrams.loki3.com/BracketList"/>
    <dgm:cxn modelId="{69330A74-DB44-4B2F-867E-7D21B6934166}" srcId="{DDF86A68-F2C9-45E1-A039-6F71705723EC}" destId="{9027B8BA-87A9-46C8-93F9-FF5439160F65}" srcOrd="0" destOrd="0" parTransId="{E2B71C0A-757E-4349-894A-5ACF71D0D042}" sibTransId="{828BE1D1-8636-420B-A313-0C6A410BF9B8}"/>
    <dgm:cxn modelId="{AFE1D5C3-14EA-4DB5-85F0-418A3F4DD78C}" srcId="{7141455A-621D-49EC-A4AF-DA81EC1FFB51}" destId="{BFB4DABB-E2A9-4F66-95AA-88FFC1B51887}" srcOrd="2" destOrd="0" parTransId="{E6F7B8DA-7943-4409-B8E0-0B4ABFA35B67}" sibTransId="{A180DFC9-2864-4D1D-8802-974739F9F3E0}"/>
    <dgm:cxn modelId="{5551DDC5-D1FC-440B-885E-F3C3ADAA3656}" type="presOf" srcId="{DDF86A68-F2C9-45E1-A039-6F71705723EC}" destId="{CE659893-6AB0-4B3C-952D-27F45C5BD84D}" srcOrd="0" destOrd="0" presId="urn:diagrams.loki3.com/BracketList"/>
    <dgm:cxn modelId="{EC1C36DA-0D3B-464D-9BB7-F85A1F6563D5}" srcId="{2AB7EEEA-35E2-479D-8B9C-655723842C7B}" destId="{92E4B0EC-B004-41D9-A78E-5A1297B95577}" srcOrd="0" destOrd="0" parTransId="{407A88EB-7F87-47C7-B13E-62737050009B}" sibTransId="{FCDFEE8B-8EE4-40AF-87F8-F585FC18C88A}"/>
    <dgm:cxn modelId="{BD0463E3-62E3-438E-81A1-30159EAE8BAA}" srcId="{7141455A-621D-49EC-A4AF-DA81EC1FFB51}" destId="{A57F9637-8A0D-48C0-9C48-CE6455C0164E}" srcOrd="3" destOrd="0" parTransId="{B2EF7D29-9742-4CF0-8405-2F50926527C1}" sibTransId="{901814DB-11D1-4979-8D7F-2ADA35ACB08F}"/>
    <dgm:cxn modelId="{716B33F0-029D-4B7B-AA2A-76AAF5D2391C}" srcId="{7141455A-621D-49EC-A4AF-DA81EC1FFB51}" destId="{2AB7EEEA-35E2-479D-8B9C-655723842C7B}" srcOrd="0" destOrd="0" parTransId="{CF3021B8-9C23-4BAE-80FF-EE143562B881}" sibTransId="{8A5228E5-D826-4440-8DF4-6B936195B810}"/>
    <dgm:cxn modelId="{4FF11686-6F98-46C9-A8DC-5641D2F04588}" type="presParOf" srcId="{A2815979-E95B-4CD9-AED6-1CB69B9EFF6D}" destId="{2775D18F-D809-427D-A2BB-67A935360752}" srcOrd="0" destOrd="0" presId="urn:diagrams.loki3.com/BracketList"/>
    <dgm:cxn modelId="{0A28DC87-FF06-48AE-8303-98B835C046D8}" type="presParOf" srcId="{2775D18F-D809-427D-A2BB-67A935360752}" destId="{88F927E7-A81E-4D00-9F74-046BECF4202C}" srcOrd="0" destOrd="0" presId="urn:diagrams.loki3.com/BracketList"/>
    <dgm:cxn modelId="{0296A34F-9F20-4928-8586-AA05A6A3D5AD}" type="presParOf" srcId="{2775D18F-D809-427D-A2BB-67A935360752}" destId="{64065985-00C6-4BE8-98A1-8D15454ACA5F}" srcOrd="1" destOrd="0" presId="urn:diagrams.loki3.com/BracketList"/>
    <dgm:cxn modelId="{081049FB-8C87-47E1-832D-875E58EC6942}" type="presParOf" srcId="{2775D18F-D809-427D-A2BB-67A935360752}" destId="{72591E2B-CF1C-4F81-8F36-9A236AFDB8F2}" srcOrd="2" destOrd="0" presId="urn:diagrams.loki3.com/BracketList"/>
    <dgm:cxn modelId="{D70FABBC-1F19-4D3B-BD15-FCB0EF56E746}" type="presParOf" srcId="{2775D18F-D809-427D-A2BB-67A935360752}" destId="{4C32ADE6-0D4F-458A-BD6F-CE9AB330CC9D}" srcOrd="3" destOrd="0" presId="urn:diagrams.loki3.com/BracketList"/>
    <dgm:cxn modelId="{42AC987D-30C7-4FBD-876C-CF34A6860E20}" type="presParOf" srcId="{A2815979-E95B-4CD9-AED6-1CB69B9EFF6D}" destId="{17E9A779-A067-42CD-ACA0-491DFACFAE69}" srcOrd="1" destOrd="0" presId="urn:diagrams.loki3.com/BracketList"/>
    <dgm:cxn modelId="{44F8D19C-DD28-4710-9271-69EFB3CDA30F}" type="presParOf" srcId="{A2815979-E95B-4CD9-AED6-1CB69B9EFF6D}" destId="{548B45A8-DB7F-4547-AB9B-7F5D3BCF7C32}" srcOrd="2" destOrd="0" presId="urn:diagrams.loki3.com/BracketList"/>
    <dgm:cxn modelId="{F2C896A9-0E9D-499D-B7CE-B3786338BE37}" type="presParOf" srcId="{548B45A8-DB7F-4547-AB9B-7F5D3BCF7C32}" destId="{CE659893-6AB0-4B3C-952D-27F45C5BD84D}" srcOrd="0" destOrd="0" presId="urn:diagrams.loki3.com/BracketList"/>
    <dgm:cxn modelId="{8A3070A2-D91D-4FF1-A684-B81ABF2027D2}" type="presParOf" srcId="{548B45A8-DB7F-4547-AB9B-7F5D3BCF7C32}" destId="{74B6B81C-1717-41F1-999A-CB3A57083AB2}" srcOrd="1" destOrd="0" presId="urn:diagrams.loki3.com/BracketList"/>
    <dgm:cxn modelId="{01F742D9-F752-4454-B10D-D857CDD48E69}" type="presParOf" srcId="{548B45A8-DB7F-4547-AB9B-7F5D3BCF7C32}" destId="{72F322DE-65F7-4DDC-B9C5-3C9380AF687A}" srcOrd="2" destOrd="0" presId="urn:diagrams.loki3.com/BracketList"/>
    <dgm:cxn modelId="{7EACD4DB-BCA3-43E8-ABD3-30F2CE7E4DCB}" type="presParOf" srcId="{548B45A8-DB7F-4547-AB9B-7F5D3BCF7C32}" destId="{F75EE6D0-887D-47A7-B08B-EBA7FAB4E8BD}" srcOrd="3" destOrd="0" presId="urn:diagrams.loki3.com/BracketList"/>
    <dgm:cxn modelId="{A86B6CD8-11FF-49FA-9B69-D17FAB455C98}" type="presParOf" srcId="{A2815979-E95B-4CD9-AED6-1CB69B9EFF6D}" destId="{94EFFD72-04E4-48D9-9073-EAA6A9A37B19}" srcOrd="3" destOrd="0" presId="urn:diagrams.loki3.com/BracketList"/>
    <dgm:cxn modelId="{A3A61319-870B-4685-B2A2-D3EA133A3E41}" type="presParOf" srcId="{A2815979-E95B-4CD9-AED6-1CB69B9EFF6D}" destId="{F155921E-562E-47EA-9A4A-67DF4627B40E}" srcOrd="4" destOrd="0" presId="urn:diagrams.loki3.com/BracketList"/>
    <dgm:cxn modelId="{C89261E0-4BE1-404F-9E72-A161579D97F4}" type="presParOf" srcId="{F155921E-562E-47EA-9A4A-67DF4627B40E}" destId="{05B3ED82-78FC-4677-9246-EFFE3084DC55}" srcOrd="0" destOrd="0" presId="urn:diagrams.loki3.com/BracketList"/>
    <dgm:cxn modelId="{07A257A6-4B64-4042-B2AE-0B0CE712BD23}" type="presParOf" srcId="{F155921E-562E-47EA-9A4A-67DF4627B40E}" destId="{6606D4B3-9551-471C-81C1-B7430B169BE3}" srcOrd="1" destOrd="0" presId="urn:diagrams.loki3.com/BracketList"/>
    <dgm:cxn modelId="{073E50AB-7AD0-483F-A2D7-E24E019D361C}" type="presParOf" srcId="{F155921E-562E-47EA-9A4A-67DF4627B40E}" destId="{73E39053-A2DE-4D98-AE09-92BC75CF6CF5}" srcOrd="2" destOrd="0" presId="urn:diagrams.loki3.com/BracketList"/>
    <dgm:cxn modelId="{4F0F0F21-3C2A-45D7-8078-F98AB5B50F3F}" type="presParOf" srcId="{A2815979-E95B-4CD9-AED6-1CB69B9EFF6D}" destId="{0F05D05B-F1FB-4A85-AC7B-C18E0020E665}" srcOrd="5" destOrd="0" presId="urn:diagrams.loki3.com/BracketList"/>
    <dgm:cxn modelId="{03AE5ACC-D355-4BA8-8E57-2C0CDDC8AC22}" type="presParOf" srcId="{A2815979-E95B-4CD9-AED6-1CB69B9EFF6D}" destId="{534DD4BF-8617-4994-8091-798076BE2959}" srcOrd="6" destOrd="0" presId="urn:diagrams.loki3.com/BracketList"/>
    <dgm:cxn modelId="{8DAC9F73-FF9A-4288-B02B-A300194191D8}" type="presParOf" srcId="{534DD4BF-8617-4994-8091-798076BE2959}" destId="{E2378E1A-C8DF-467D-A654-CCB051BFCCBA}" srcOrd="0" destOrd="0" presId="urn:diagrams.loki3.com/BracketList"/>
    <dgm:cxn modelId="{4631451B-015C-4B89-A600-E9DA440CF84E}" type="presParOf" srcId="{534DD4BF-8617-4994-8091-798076BE2959}" destId="{F5C90C43-3B02-490E-8DC9-BC6C8FD848B8}" srcOrd="1" destOrd="0" presId="urn:diagrams.loki3.com/BracketList"/>
    <dgm:cxn modelId="{C21C3048-0C68-42B3-BBA4-48FE6742E3B8}" type="presParOf" srcId="{534DD4BF-8617-4994-8091-798076BE2959}" destId="{39559537-04A2-4102-B88B-D4174FE2984D}" srcOrd="2"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656773-8921-49EB-B661-A34F8D5BDBAF}"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4D10E696-1B62-4C38-81B4-DD1CE978FBA3}">
      <dgm:prSet phldrT="[Text]"/>
      <dgm:spPr/>
      <dgm:t>
        <a:bodyPr/>
        <a:lstStyle/>
        <a:p>
          <a:r>
            <a:rPr lang="en-IN" dirty="0">
              <a:latin typeface="Times New Roman" panose="02020603050405020304" pitchFamily="18" charset="0"/>
              <a:cs typeface="Times New Roman" panose="02020603050405020304" pitchFamily="18" charset="0"/>
            </a:rPr>
            <a:t>June</a:t>
          </a:r>
        </a:p>
      </dgm:t>
    </dgm:pt>
    <dgm:pt modelId="{50B58BA1-4360-4308-8A1C-0244B3384DE3}" type="parTrans" cxnId="{6A32546A-3E1E-40BB-A268-02CB01557F28}">
      <dgm:prSet/>
      <dgm:spPr/>
      <dgm:t>
        <a:bodyPr/>
        <a:lstStyle/>
        <a:p>
          <a:endParaRPr lang="en-IN"/>
        </a:p>
      </dgm:t>
    </dgm:pt>
    <dgm:pt modelId="{9999493B-2C29-421E-9BB3-6C7BA6C1AA12}" type="sibTrans" cxnId="{6A32546A-3E1E-40BB-A268-02CB01557F28}">
      <dgm:prSet/>
      <dgm:spPr/>
      <dgm:t>
        <a:bodyPr/>
        <a:lstStyle/>
        <a:p>
          <a:endParaRPr lang="en-IN"/>
        </a:p>
      </dgm:t>
    </dgm:pt>
    <dgm:pt modelId="{0D780142-93EA-4D82-AD6D-EF5751309AA6}">
      <dgm:prSet phldrT="[Text]" custT="1"/>
      <dgm:spPr/>
      <dgm:t>
        <a:bodyPr/>
        <a:lstStyle/>
        <a:p>
          <a:r>
            <a:rPr lang="en-IN" sz="1600" dirty="0">
              <a:latin typeface="Times New Roman" panose="02020603050405020304" pitchFamily="18" charset="0"/>
              <a:cs typeface="Times New Roman" panose="02020603050405020304" pitchFamily="18" charset="0"/>
            </a:rPr>
            <a:t> CIC Group discussion</a:t>
          </a:r>
        </a:p>
        <a:p>
          <a:r>
            <a:rPr lang="en-IN" sz="1600" dirty="0">
              <a:latin typeface="Times New Roman" panose="02020603050405020304" pitchFamily="18" charset="0"/>
              <a:cs typeface="Times New Roman" panose="02020603050405020304" pitchFamily="18" charset="0"/>
            </a:rPr>
            <a:t>Given Data set</a:t>
          </a:r>
        </a:p>
        <a:p>
          <a:r>
            <a:rPr lang="en-IN" sz="1600" dirty="0">
              <a:latin typeface="Times New Roman" panose="02020603050405020304" pitchFamily="18" charset="0"/>
              <a:cs typeface="Times New Roman" panose="02020603050405020304" pitchFamily="18" charset="0"/>
            </a:rPr>
            <a:t>Created wireframe model &amp; demo charts</a:t>
          </a:r>
        </a:p>
      </dgm:t>
    </dgm:pt>
    <dgm:pt modelId="{006332A5-436C-4D7D-A826-066C2C3FAB7A}" type="parTrans" cxnId="{5232DB9E-114A-490A-8231-CA428C25E0A6}">
      <dgm:prSet/>
      <dgm:spPr/>
      <dgm:t>
        <a:bodyPr/>
        <a:lstStyle/>
        <a:p>
          <a:endParaRPr lang="en-IN"/>
        </a:p>
      </dgm:t>
    </dgm:pt>
    <dgm:pt modelId="{74AD298D-7E80-4E18-B93E-77D1F339004F}" type="sibTrans" cxnId="{5232DB9E-114A-490A-8231-CA428C25E0A6}">
      <dgm:prSet/>
      <dgm:spPr/>
      <dgm:t>
        <a:bodyPr/>
        <a:lstStyle/>
        <a:p>
          <a:endParaRPr lang="en-IN"/>
        </a:p>
      </dgm:t>
    </dgm:pt>
    <dgm:pt modelId="{F5531788-7529-46A3-B58D-F68B7364FADF}">
      <dgm:prSet phldrT="[Text]"/>
      <dgm:spPr/>
      <dgm:t>
        <a:bodyPr/>
        <a:lstStyle/>
        <a:p>
          <a:r>
            <a:rPr lang="en-IN" dirty="0">
              <a:latin typeface="Times New Roman" panose="02020603050405020304" pitchFamily="18" charset="0"/>
              <a:cs typeface="Times New Roman" panose="02020603050405020304" pitchFamily="18" charset="0"/>
            </a:rPr>
            <a:t>May</a:t>
          </a:r>
        </a:p>
      </dgm:t>
    </dgm:pt>
    <dgm:pt modelId="{AFF9A101-79B4-47DA-B5AD-4098B5125D11}" type="parTrans" cxnId="{D369085B-62D8-45C1-A6B0-764239AB928C}">
      <dgm:prSet/>
      <dgm:spPr/>
      <dgm:t>
        <a:bodyPr/>
        <a:lstStyle/>
        <a:p>
          <a:endParaRPr lang="en-IN"/>
        </a:p>
      </dgm:t>
    </dgm:pt>
    <dgm:pt modelId="{971AC1F9-D00A-45D8-9C87-11FE57500755}" type="sibTrans" cxnId="{D369085B-62D8-45C1-A6B0-764239AB928C}">
      <dgm:prSet/>
      <dgm:spPr/>
      <dgm:t>
        <a:bodyPr/>
        <a:lstStyle/>
        <a:p>
          <a:endParaRPr lang="en-IN"/>
        </a:p>
      </dgm:t>
    </dgm:pt>
    <dgm:pt modelId="{51994078-659E-4F9A-AC3E-54629CF46CC4}">
      <dgm:prSet phldrT="[Text]" custT="1"/>
      <dgm:spPr/>
      <dgm:t>
        <a:bodyPr/>
        <a:lstStyle/>
        <a:p>
          <a:r>
            <a:rPr lang="en-IN" sz="1600" dirty="0">
              <a:latin typeface="Times New Roman" panose="02020603050405020304" pitchFamily="18" charset="0"/>
              <a:cs typeface="Times New Roman" panose="02020603050405020304" pitchFamily="18" charset="0"/>
            </a:rPr>
            <a:t>Submitted Technical report</a:t>
          </a:r>
        </a:p>
        <a:p>
          <a:r>
            <a:rPr lang="en-IN" sz="1600" dirty="0">
              <a:latin typeface="Times New Roman" panose="02020603050405020304" pitchFamily="18" charset="0"/>
              <a:cs typeface="Times New Roman" panose="02020603050405020304" pitchFamily="18" charset="0"/>
            </a:rPr>
            <a:t>Learning SQL, Power BI &amp; software skills</a:t>
          </a:r>
        </a:p>
        <a:p>
          <a:r>
            <a:rPr lang="en-IN" sz="1600" dirty="0">
              <a:latin typeface="Times New Roman" panose="02020603050405020304" pitchFamily="18" charset="0"/>
              <a:cs typeface="Times New Roman" panose="02020603050405020304" pitchFamily="18" charset="0"/>
            </a:rPr>
            <a:t>Software Handling perceptions</a:t>
          </a:r>
        </a:p>
      </dgm:t>
    </dgm:pt>
    <dgm:pt modelId="{EE0FB15E-A68B-4E55-A870-2FF63AD4B87B}" type="parTrans" cxnId="{4507B515-0DDC-4ACB-863A-B14BE375856C}">
      <dgm:prSet/>
      <dgm:spPr/>
      <dgm:t>
        <a:bodyPr/>
        <a:lstStyle/>
        <a:p>
          <a:endParaRPr lang="en-IN"/>
        </a:p>
      </dgm:t>
    </dgm:pt>
    <dgm:pt modelId="{7CC991D1-0C8A-4A2F-BE4B-D7C37D05690D}" type="sibTrans" cxnId="{4507B515-0DDC-4ACB-863A-B14BE375856C}">
      <dgm:prSet/>
      <dgm:spPr/>
      <dgm:t>
        <a:bodyPr/>
        <a:lstStyle/>
        <a:p>
          <a:endParaRPr lang="en-IN"/>
        </a:p>
      </dgm:t>
    </dgm:pt>
    <dgm:pt modelId="{55976380-1B57-4A6E-AAD0-F7B0C80E2D37}">
      <dgm:prSet phldrT="[Text]"/>
      <dgm:spPr/>
      <dgm:t>
        <a:bodyPr/>
        <a:lstStyle/>
        <a:p>
          <a:r>
            <a:rPr lang="en-IN" dirty="0">
              <a:latin typeface="Times New Roman" panose="02020603050405020304" pitchFamily="18" charset="0"/>
              <a:cs typeface="Times New Roman" panose="02020603050405020304" pitchFamily="18" charset="0"/>
            </a:rPr>
            <a:t>April</a:t>
          </a:r>
        </a:p>
      </dgm:t>
    </dgm:pt>
    <dgm:pt modelId="{25D45CFA-9AFC-46AD-AF89-6213C116ACC2}" type="parTrans" cxnId="{DC365E69-CCC2-4ED5-9F54-62D9B28CDD86}">
      <dgm:prSet/>
      <dgm:spPr/>
      <dgm:t>
        <a:bodyPr/>
        <a:lstStyle/>
        <a:p>
          <a:endParaRPr lang="en-IN"/>
        </a:p>
      </dgm:t>
    </dgm:pt>
    <dgm:pt modelId="{933EF15E-B0DA-437C-B18C-4FCC2E77246E}" type="sibTrans" cxnId="{DC365E69-CCC2-4ED5-9F54-62D9B28CDD86}">
      <dgm:prSet/>
      <dgm:spPr/>
      <dgm:t>
        <a:bodyPr/>
        <a:lstStyle/>
        <a:p>
          <a:endParaRPr lang="en-IN"/>
        </a:p>
      </dgm:t>
    </dgm:pt>
    <dgm:pt modelId="{1B336EDD-8AD5-44A4-A3E2-18B8E0A0E586}">
      <dgm:prSet phldrT="[Tex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Submitted workplan</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Understood the importance of project</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Started gaining technical knowledge requirements</a:t>
          </a:r>
        </a:p>
      </dgm:t>
    </dgm:pt>
    <dgm:pt modelId="{E343FCE0-79A6-4D48-9464-5A39ED8CF30E}" type="parTrans" cxnId="{65DD4E0F-8974-497A-8716-8B59B8CE5642}">
      <dgm:prSet/>
      <dgm:spPr/>
      <dgm:t>
        <a:bodyPr/>
        <a:lstStyle/>
        <a:p>
          <a:endParaRPr lang="en-IN"/>
        </a:p>
      </dgm:t>
    </dgm:pt>
    <dgm:pt modelId="{BC4CCD54-9041-47FE-918C-4F2142A1F856}" type="sibTrans" cxnId="{65DD4E0F-8974-497A-8716-8B59B8CE5642}">
      <dgm:prSet/>
      <dgm:spPr/>
      <dgm:t>
        <a:bodyPr/>
        <a:lstStyle/>
        <a:p>
          <a:endParaRPr lang="en-IN"/>
        </a:p>
      </dgm:t>
    </dgm:pt>
    <dgm:pt modelId="{A59DEEB5-1EB6-4331-87BD-BD3BCB6D2BA6}">
      <dgm:prSet phldrT="[Text]"/>
      <dgm:spPr/>
      <dgm:t>
        <a:bodyPr/>
        <a:lstStyle/>
        <a:p>
          <a:r>
            <a:rPr lang="en-IN" dirty="0">
              <a:latin typeface="Times New Roman" panose="02020603050405020304" pitchFamily="18" charset="0"/>
              <a:cs typeface="Times New Roman" panose="02020603050405020304" pitchFamily="18" charset="0"/>
            </a:rPr>
            <a:t>February</a:t>
          </a:r>
        </a:p>
      </dgm:t>
    </dgm:pt>
    <dgm:pt modelId="{63189331-3FCF-45B4-A169-ADC1C20CC794}" type="parTrans" cxnId="{76891352-0FA2-4BFE-94DC-2EEFB9C4D396}">
      <dgm:prSet/>
      <dgm:spPr/>
      <dgm:t>
        <a:bodyPr/>
        <a:lstStyle/>
        <a:p>
          <a:endParaRPr lang="en-IN"/>
        </a:p>
      </dgm:t>
    </dgm:pt>
    <dgm:pt modelId="{C2828189-E83F-42EC-B411-45FAFC07CBCF}" type="sibTrans" cxnId="{76891352-0FA2-4BFE-94DC-2EEFB9C4D396}">
      <dgm:prSet/>
      <dgm:spPr/>
      <dgm:t>
        <a:bodyPr/>
        <a:lstStyle/>
        <a:p>
          <a:endParaRPr lang="en-IN"/>
        </a:p>
      </dgm:t>
    </dgm:pt>
    <dgm:pt modelId="{DB0EDB35-526C-4EF9-BB31-123F9303D84E}">
      <dgm:prSet phldrT="[Text]"/>
      <dgm:spPr/>
      <dgm:t>
        <a:bodyPr/>
        <a:lstStyle/>
        <a:p>
          <a:r>
            <a:rPr lang="en-IN" dirty="0">
              <a:latin typeface="Times New Roman" panose="02020603050405020304" pitchFamily="18" charset="0"/>
              <a:cs typeface="Times New Roman" panose="02020603050405020304" pitchFamily="18" charset="0"/>
            </a:rPr>
            <a:t>March</a:t>
          </a:r>
        </a:p>
      </dgm:t>
    </dgm:pt>
    <dgm:pt modelId="{38FCEC46-8B91-4692-8180-C5DC5A95B065}" type="sibTrans" cxnId="{E3296D7A-7BB4-4566-8A38-9C5D3C07FB54}">
      <dgm:prSet/>
      <dgm:spPr/>
      <dgm:t>
        <a:bodyPr/>
        <a:lstStyle/>
        <a:p>
          <a:endParaRPr lang="en-IN"/>
        </a:p>
      </dgm:t>
    </dgm:pt>
    <dgm:pt modelId="{5469BEC1-8C39-41E5-9CDF-B1402EEED820}" type="parTrans" cxnId="{E3296D7A-7BB4-4566-8A38-9C5D3C07FB54}">
      <dgm:prSet/>
      <dgm:spPr/>
      <dgm:t>
        <a:bodyPr/>
        <a:lstStyle/>
        <a:p>
          <a:endParaRPr lang="en-IN"/>
        </a:p>
      </dgm:t>
    </dgm:pt>
    <dgm:pt modelId="{9C35EED1-51BB-48E7-B455-93EAAC57B479}" type="pres">
      <dgm:prSet presAssocID="{90656773-8921-49EB-B661-A34F8D5BDBAF}" presName="Name0" presStyleCnt="0">
        <dgm:presLayoutVars>
          <dgm:chMax val="5"/>
          <dgm:chPref val="5"/>
          <dgm:dir/>
          <dgm:animLvl val="lvl"/>
        </dgm:presLayoutVars>
      </dgm:prSet>
      <dgm:spPr/>
    </dgm:pt>
    <dgm:pt modelId="{867AF634-A677-4146-8FAE-5547FFC2CA25}" type="pres">
      <dgm:prSet presAssocID="{4D10E696-1B62-4C38-81B4-DD1CE978FBA3}" presName="parentText1" presStyleLbl="node1" presStyleIdx="0" presStyleCnt="5" custScaleX="142765" custLinFactNeighborX="-2363" custLinFactNeighborY="-1287">
        <dgm:presLayoutVars>
          <dgm:chMax/>
          <dgm:chPref val="3"/>
          <dgm:bulletEnabled val="1"/>
        </dgm:presLayoutVars>
      </dgm:prSet>
      <dgm:spPr/>
    </dgm:pt>
    <dgm:pt modelId="{6E0D98D9-62DD-4C05-94F9-EDF444247457}" type="pres">
      <dgm:prSet presAssocID="{4D10E696-1B62-4C38-81B4-DD1CE978FBA3}" presName="childText1" presStyleLbl="solidAlignAcc1" presStyleIdx="0" presStyleCnt="3" custScaleX="133068" custScaleY="95980" custLinFactNeighborX="17340" custLinFactNeighborY="14648">
        <dgm:presLayoutVars>
          <dgm:chMax val="0"/>
          <dgm:chPref val="0"/>
          <dgm:bulletEnabled val="1"/>
        </dgm:presLayoutVars>
      </dgm:prSet>
      <dgm:spPr/>
    </dgm:pt>
    <dgm:pt modelId="{9077E86A-F83B-42B1-B19F-84C606ABFBF9}" type="pres">
      <dgm:prSet presAssocID="{F5531788-7529-46A3-B58D-F68B7364FADF}" presName="parentText2" presStyleLbl="node1" presStyleIdx="1" presStyleCnt="5" custScaleX="145221">
        <dgm:presLayoutVars>
          <dgm:chMax/>
          <dgm:chPref val="3"/>
          <dgm:bulletEnabled val="1"/>
        </dgm:presLayoutVars>
      </dgm:prSet>
      <dgm:spPr/>
    </dgm:pt>
    <dgm:pt modelId="{49FCE5F5-66D5-45A9-A74D-B4D9648FBE33}" type="pres">
      <dgm:prSet presAssocID="{F5531788-7529-46A3-B58D-F68B7364FADF}" presName="childText2" presStyleLbl="solidAlignAcc1" presStyleIdx="1" presStyleCnt="3" custScaleX="145450" custScaleY="91155" custLinFactNeighborX="47315" custLinFactNeighborY="16135">
        <dgm:presLayoutVars>
          <dgm:chMax val="0"/>
          <dgm:chPref val="0"/>
          <dgm:bulletEnabled val="1"/>
        </dgm:presLayoutVars>
      </dgm:prSet>
      <dgm:spPr/>
    </dgm:pt>
    <dgm:pt modelId="{D3B3D5B2-ADAC-408E-9EB1-74FE135200F2}" type="pres">
      <dgm:prSet presAssocID="{55976380-1B57-4A6E-AAD0-F7B0C80E2D37}" presName="parentText3" presStyleLbl="node1" presStyleIdx="2" presStyleCnt="5" custScaleX="148248" custLinFactNeighborX="5080" custLinFactNeighborY="5169">
        <dgm:presLayoutVars>
          <dgm:chMax/>
          <dgm:chPref val="3"/>
          <dgm:bulletEnabled val="1"/>
        </dgm:presLayoutVars>
      </dgm:prSet>
      <dgm:spPr/>
    </dgm:pt>
    <dgm:pt modelId="{BE10E069-5BC2-4516-AF28-5A0033D95E60}" type="pres">
      <dgm:prSet presAssocID="{55976380-1B57-4A6E-AAD0-F7B0C80E2D37}" presName="childText3" presStyleLbl="solidAlignAcc1" presStyleIdx="2" presStyleCnt="3" custScaleX="167173" custScaleY="87144" custLinFactX="3731" custLinFactNeighborX="100000" custLinFactNeighborY="14808">
        <dgm:presLayoutVars>
          <dgm:chMax val="0"/>
          <dgm:chPref val="0"/>
          <dgm:bulletEnabled val="1"/>
        </dgm:presLayoutVars>
      </dgm:prSet>
      <dgm:spPr/>
    </dgm:pt>
    <dgm:pt modelId="{D1607E37-1725-427F-B704-8CAB2DBD3894}" type="pres">
      <dgm:prSet presAssocID="{DB0EDB35-526C-4EF9-BB31-123F9303D84E}" presName="parentText4" presStyleLbl="node1" presStyleIdx="3" presStyleCnt="5" custScaleX="154534" custLinFactNeighborX="14543" custLinFactNeighborY="9560">
        <dgm:presLayoutVars>
          <dgm:chMax/>
          <dgm:chPref val="3"/>
          <dgm:bulletEnabled val="1"/>
        </dgm:presLayoutVars>
      </dgm:prSet>
      <dgm:spPr/>
    </dgm:pt>
    <dgm:pt modelId="{AABA5E2A-2777-4079-9E5B-DBDA6E621320}" type="pres">
      <dgm:prSet presAssocID="{A59DEEB5-1EB6-4331-87BD-BD3BCB6D2BA6}" presName="parentText5" presStyleLbl="node1" presStyleIdx="4" presStyleCnt="5" custScaleX="143761" custLinFactNeighborX="47490" custLinFactNeighborY="20768">
        <dgm:presLayoutVars>
          <dgm:chMax/>
          <dgm:chPref val="3"/>
          <dgm:bulletEnabled val="1"/>
        </dgm:presLayoutVars>
      </dgm:prSet>
      <dgm:spPr/>
    </dgm:pt>
  </dgm:ptLst>
  <dgm:cxnLst>
    <dgm:cxn modelId="{65DD4E0F-8974-497A-8716-8B59B8CE5642}" srcId="{55976380-1B57-4A6E-AAD0-F7B0C80E2D37}" destId="{1B336EDD-8AD5-44A4-A3E2-18B8E0A0E586}" srcOrd="0" destOrd="0" parTransId="{E343FCE0-79A6-4D48-9464-5A39ED8CF30E}" sibTransId="{BC4CCD54-9041-47FE-918C-4F2142A1F856}"/>
    <dgm:cxn modelId="{4507B515-0DDC-4ACB-863A-B14BE375856C}" srcId="{F5531788-7529-46A3-B58D-F68B7364FADF}" destId="{51994078-659E-4F9A-AC3E-54629CF46CC4}" srcOrd="0" destOrd="0" parTransId="{EE0FB15E-A68B-4E55-A870-2FF63AD4B87B}" sibTransId="{7CC991D1-0C8A-4A2F-BE4B-D7C37D05690D}"/>
    <dgm:cxn modelId="{41C5B72A-8F2D-44F5-861E-FB88E7BA4AF7}" type="presOf" srcId="{0D780142-93EA-4D82-AD6D-EF5751309AA6}" destId="{6E0D98D9-62DD-4C05-94F9-EDF444247457}" srcOrd="0" destOrd="0" presId="urn:microsoft.com/office/officeart/2009/3/layout/IncreasingArrowsProcess"/>
    <dgm:cxn modelId="{41125933-BE6F-40E4-A340-4860D8F4563F}" type="presOf" srcId="{1B336EDD-8AD5-44A4-A3E2-18B8E0A0E586}" destId="{BE10E069-5BC2-4516-AF28-5A0033D95E60}" srcOrd="0" destOrd="0" presId="urn:microsoft.com/office/officeart/2009/3/layout/IncreasingArrowsProcess"/>
    <dgm:cxn modelId="{D369085B-62D8-45C1-A6B0-764239AB928C}" srcId="{90656773-8921-49EB-B661-A34F8D5BDBAF}" destId="{F5531788-7529-46A3-B58D-F68B7364FADF}" srcOrd="1" destOrd="0" parTransId="{AFF9A101-79B4-47DA-B5AD-4098B5125D11}" sibTransId="{971AC1F9-D00A-45D8-9C87-11FE57500755}"/>
    <dgm:cxn modelId="{556B6043-A287-42C2-893A-6059E6DCCF43}" type="presOf" srcId="{F5531788-7529-46A3-B58D-F68B7364FADF}" destId="{9077E86A-F83B-42B1-B19F-84C606ABFBF9}" srcOrd="0" destOrd="0" presId="urn:microsoft.com/office/officeart/2009/3/layout/IncreasingArrowsProcess"/>
    <dgm:cxn modelId="{A78ACB43-486A-4376-8CCE-84E73DC21186}" type="presOf" srcId="{DB0EDB35-526C-4EF9-BB31-123F9303D84E}" destId="{D1607E37-1725-427F-B704-8CAB2DBD3894}" srcOrd="0" destOrd="0" presId="urn:microsoft.com/office/officeart/2009/3/layout/IncreasingArrowsProcess"/>
    <dgm:cxn modelId="{DC365E69-CCC2-4ED5-9F54-62D9B28CDD86}" srcId="{90656773-8921-49EB-B661-A34F8D5BDBAF}" destId="{55976380-1B57-4A6E-AAD0-F7B0C80E2D37}" srcOrd="2" destOrd="0" parTransId="{25D45CFA-9AFC-46AD-AF89-6213C116ACC2}" sibTransId="{933EF15E-B0DA-437C-B18C-4FCC2E77246E}"/>
    <dgm:cxn modelId="{6A32546A-3E1E-40BB-A268-02CB01557F28}" srcId="{90656773-8921-49EB-B661-A34F8D5BDBAF}" destId="{4D10E696-1B62-4C38-81B4-DD1CE978FBA3}" srcOrd="0" destOrd="0" parTransId="{50B58BA1-4360-4308-8A1C-0244B3384DE3}" sibTransId="{9999493B-2C29-421E-9BB3-6C7BA6C1AA12}"/>
    <dgm:cxn modelId="{35E8E371-959E-46F0-8259-ECE2E7D47051}" type="presOf" srcId="{4D10E696-1B62-4C38-81B4-DD1CE978FBA3}" destId="{867AF634-A677-4146-8FAE-5547FFC2CA25}" srcOrd="0" destOrd="0" presId="urn:microsoft.com/office/officeart/2009/3/layout/IncreasingArrowsProcess"/>
    <dgm:cxn modelId="{76891352-0FA2-4BFE-94DC-2EEFB9C4D396}" srcId="{90656773-8921-49EB-B661-A34F8D5BDBAF}" destId="{A59DEEB5-1EB6-4331-87BD-BD3BCB6D2BA6}" srcOrd="4" destOrd="0" parTransId="{63189331-3FCF-45B4-A169-ADC1C20CC794}" sibTransId="{C2828189-E83F-42EC-B411-45FAFC07CBCF}"/>
    <dgm:cxn modelId="{E3296D7A-7BB4-4566-8A38-9C5D3C07FB54}" srcId="{90656773-8921-49EB-B661-A34F8D5BDBAF}" destId="{DB0EDB35-526C-4EF9-BB31-123F9303D84E}" srcOrd="3" destOrd="0" parTransId="{5469BEC1-8C39-41E5-9CDF-B1402EEED820}" sibTransId="{38FCEC46-8B91-4692-8180-C5DC5A95B065}"/>
    <dgm:cxn modelId="{C822E588-F04E-489C-B14B-6714C43609ED}" type="presOf" srcId="{55976380-1B57-4A6E-AAD0-F7B0C80E2D37}" destId="{D3B3D5B2-ADAC-408E-9EB1-74FE135200F2}" srcOrd="0" destOrd="0" presId="urn:microsoft.com/office/officeart/2009/3/layout/IncreasingArrowsProcess"/>
    <dgm:cxn modelId="{5232DB9E-114A-490A-8231-CA428C25E0A6}" srcId="{4D10E696-1B62-4C38-81B4-DD1CE978FBA3}" destId="{0D780142-93EA-4D82-AD6D-EF5751309AA6}" srcOrd="0" destOrd="0" parTransId="{006332A5-436C-4D7D-A826-066C2C3FAB7A}" sibTransId="{74AD298D-7E80-4E18-B93E-77D1F339004F}"/>
    <dgm:cxn modelId="{6BA5FDCE-B008-4C63-A7FE-3EDA71626633}" type="presOf" srcId="{A59DEEB5-1EB6-4331-87BD-BD3BCB6D2BA6}" destId="{AABA5E2A-2777-4079-9E5B-DBDA6E621320}" srcOrd="0" destOrd="0" presId="urn:microsoft.com/office/officeart/2009/3/layout/IncreasingArrowsProcess"/>
    <dgm:cxn modelId="{682116D3-C16E-4C1A-A4BF-8B9AE63CA0AC}" type="presOf" srcId="{90656773-8921-49EB-B661-A34F8D5BDBAF}" destId="{9C35EED1-51BB-48E7-B455-93EAAC57B479}" srcOrd="0" destOrd="0" presId="urn:microsoft.com/office/officeart/2009/3/layout/IncreasingArrowsProcess"/>
    <dgm:cxn modelId="{7B33A2EA-4C6B-4BA0-A9F0-C312B2E757C7}" type="presOf" srcId="{51994078-659E-4F9A-AC3E-54629CF46CC4}" destId="{49FCE5F5-66D5-45A9-A74D-B4D9648FBE33}" srcOrd="0" destOrd="0" presId="urn:microsoft.com/office/officeart/2009/3/layout/IncreasingArrowsProcess"/>
    <dgm:cxn modelId="{DAF58CAB-0C58-4AA4-9024-4BC427AABBA7}" type="presParOf" srcId="{9C35EED1-51BB-48E7-B455-93EAAC57B479}" destId="{867AF634-A677-4146-8FAE-5547FFC2CA25}" srcOrd="0" destOrd="0" presId="urn:microsoft.com/office/officeart/2009/3/layout/IncreasingArrowsProcess"/>
    <dgm:cxn modelId="{7E155F4D-6728-4104-95A5-891D1D1BD0BE}" type="presParOf" srcId="{9C35EED1-51BB-48E7-B455-93EAAC57B479}" destId="{6E0D98D9-62DD-4C05-94F9-EDF444247457}" srcOrd="1" destOrd="0" presId="urn:microsoft.com/office/officeart/2009/3/layout/IncreasingArrowsProcess"/>
    <dgm:cxn modelId="{076FD568-4DF3-4C4A-8CB4-323AA77A082C}" type="presParOf" srcId="{9C35EED1-51BB-48E7-B455-93EAAC57B479}" destId="{9077E86A-F83B-42B1-B19F-84C606ABFBF9}" srcOrd="2" destOrd="0" presId="urn:microsoft.com/office/officeart/2009/3/layout/IncreasingArrowsProcess"/>
    <dgm:cxn modelId="{C8801D2C-8FD2-4832-B29D-094971920092}" type="presParOf" srcId="{9C35EED1-51BB-48E7-B455-93EAAC57B479}" destId="{49FCE5F5-66D5-45A9-A74D-B4D9648FBE33}" srcOrd="3" destOrd="0" presId="urn:microsoft.com/office/officeart/2009/3/layout/IncreasingArrowsProcess"/>
    <dgm:cxn modelId="{AB29F73E-6F69-4661-959A-3066732ABC20}" type="presParOf" srcId="{9C35EED1-51BB-48E7-B455-93EAAC57B479}" destId="{D3B3D5B2-ADAC-408E-9EB1-74FE135200F2}" srcOrd="4" destOrd="0" presId="urn:microsoft.com/office/officeart/2009/3/layout/IncreasingArrowsProcess"/>
    <dgm:cxn modelId="{0DBAFD74-63B3-4E51-9EE4-D0AAA14C29BF}" type="presParOf" srcId="{9C35EED1-51BB-48E7-B455-93EAAC57B479}" destId="{BE10E069-5BC2-4516-AF28-5A0033D95E60}" srcOrd="5" destOrd="0" presId="urn:microsoft.com/office/officeart/2009/3/layout/IncreasingArrowsProcess"/>
    <dgm:cxn modelId="{213B86F5-5B94-4377-B475-7E6B7E3A97B0}" type="presParOf" srcId="{9C35EED1-51BB-48E7-B455-93EAAC57B479}" destId="{D1607E37-1725-427F-B704-8CAB2DBD3894}" srcOrd="6" destOrd="0" presId="urn:microsoft.com/office/officeart/2009/3/layout/IncreasingArrowsProcess"/>
    <dgm:cxn modelId="{520FCC25-06A7-41A5-83C4-CDC0668F6DEE}" type="presParOf" srcId="{9C35EED1-51BB-48E7-B455-93EAAC57B479}" destId="{AABA5E2A-2777-4079-9E5B-DBDA6E621320}"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27475" y="300521"/>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Excel	</a:t>
          </a:r>
        </a:p>
      </dsp:txBody>
      <dsp:txXfrm>
        <a:off x="427475" y="300521"/>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PowerBI</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Data</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4086AF-F069-4B42-BF01-A334E7A9F2EC}">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SQL</a:t>
          </a:r>
        </a:p>
      </dsp:txBody>
      <dsp:txXfrm>
        <a:off x="404618" y="2741666"/>
        <a:ext cx="6402340" cy="548276"/>
      </dsp:txXfrm>
    </dsp:sp>
    <dsp:sp modelId="{3785C205-4943-4E9F-A184-5DE6EEEE4445}">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3C7ED-B6F1-4B50-B9BB-D936484564E2}">
      <dsp:nvSpPr>
        <dsp:cNvPr id="0" name=""/>
        <dsp:cNvSpPr/>
      </dsp:nvSpPr>
      <dsp:spPr>
        <a:xfrm>
          <a:off x="2571"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Data</a:t>
          </a:r>
        </a:p>
      </dsp:txBody>
      <dsp:txXfrm>
        <a:off x="2571" y="1471295"/>
        <a:ext cx="2695551" cy="1471295"/>
      </dsp:txXfrm>
    </dsp:sp>
    <dsp:sp modelId="{3B8988DD-915C-479E-8CC3-55E712B28A79}">
      <dsp:nvSpPr>
        <dsp:cNvPr id="0" name=""/>
        <dsp:cNvSpPr/>
      </dsp:nvSpPr>
      <dsp:spPr>
        <a:xfrm>
          <a:off x="737920" y="220694"/>
          <a:ext cx="1224853" cy="12248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CA49E-E1BF-4C75-8106-54F327E3820D}">
      <dsp:nvSpPr>
        <dsp:cNvPr id="0" name=""/>
        <dsp:cNvSpPr/>
      </dsp:nvSpPr>
      <dsp:spPr>
        <a:xfrm>
          <a:off x="2819423"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Reports</a:t>
          </a:r>
        </a:p>
      </dsp:txBody>
      <dsp:txXfrm>
        <a:off x="2819423" y="1471295"/>
        <a:ext cx="2695551" cy="1471295"/>
      </dsp:txXfrm>
    </dsp:sp>
    <dsp:sp modelId="{D2BA0EB3-DC8A-495F-900B-E553A816F42E}">
      <dsp:nvSpPr>
        <dsp:cNvPr id="0" name=""/>
        <dsp:cNvSpPr/>
      </dsp:nvSpPr>
      <dsp:spPr>
        <a:xfrm>
          <a:off x="3496591" y="202933"/>
          <a:ext cx="1224853" cy="122485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670DE-DE56-4DC0-9A53-6733F25B643D}">
      <dsp:nvSpPr>
        <dsp:cNvPr id="0" name=""/>
        <dsp:cNvSpPr/>
      </dsp:nvSpPr>
      <dsp:spPr>
        <a:xfrm>
          <a:off x="5555408"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Gauge</a:t>
          </a:r>
          <a:r>
            <a:rPr lang="en-IN" sz="3600" kern="1200" dirty="0"/>
            <a:t> </a:t>
          </a:r>
          <a:r>
            <a:rPr lang="en-IN" sz="2800" kern="1200" dirty="0">
              <a:latin typeface="Times New Roman" panose="02020603050405020304" pitchFamily="18" charset="0"/>
              <a:cs typeface="Times New Roman" panose="02020603050405020304" pitchFamily="18" charset="0"/>
            </a:rPr>
            <a:t>Chart</a:t>
          </a:r>
        </a:p>
      </dsp:txBody>
      <dsp:txXfrm>
        <a:off x="5555408" y="1471295"/>
        <a:ext cx="2695551" cy="1471295"/>
      </dsp:txXfrm>
    </dsp:sp>
    <dsp:sp modelId="{9DA78837-06C8-451B-B37E-046ACC0A7C73}">
      <dsp:nvSpPr>
        <dsp:cNvPr id="0" name=""/>
        <dsp:cNvSpPr/>
      </dsp:nvSpPr>
      <dsp:spPr>
        <a:xfrm>
          <a:off x="6290757" y="220694"/>
          <a:ext cx="1224853" cy="122485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8000" r="-48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2CB81-6416-49DA-AD42-AF56D3611913}">
      <dsp:nvSpPr>
        <dsp:cNvPr id="0" name=""/>
        <dsp:cNvSpPr/>
      </dsp:nvSpPr>
      <dsp:spPr>
        <a:xfrm>
          <a:off x="8331826"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Stacked Bar Chart</a:t>
          </a:r>
        </a:p>
      </dsp:txBody>
      <dsp:txXfrm>
        <a:off x="8331826" y="1471295"/>
        <a:ext cx="2695551" cy="1471295"/>
      </dsp:txXfrm>
    </dsp:sp>
    <dsp:sp modelId="{B265C520-863A-4271-96D0-4ADC26683928}">
      <dsp:nvSpPr>
        <dsp:cNvPr id="0" name=""/>
        <dsp:cNvSpPr/>
      </dsp:nvSpPr>
      <dsp:spPr>
        <a:xfrm>
          <a:off x="9067175" y="220694"/>
          <a:ext cx="1224853" cy="122485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7000" r="-57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75CE7-C8E5-49F6-87F3-22D1EAB4B1CF}">
      <dsp:nvSpPr>
        <dsp:cNvPr id="0" name=""/>
        <dsp:cNvSpPr/>
      </dsp:nvSpPr>
      <dsp:spPr>
        <a:xfrm>
          <a:off x="441197" y="2942590"/>
          <a:ext cx="10147554" cy="551735"/>
        </a:xfrm>
        <a:prstGeom prst="leftRight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CBD58-ECAC-49C2-A1BC-C7F3D2170A0F}">
      <dsp:nvSpPr>
        <dsp:cNvPr id="0" name=""/>
        <dsp:cNvSpPr/>
      </dsp:nvSpPr>
      <dsp:spPr>
        <a:xfrm>
          <a:off x="10"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Pie Chart</a:t>
          </a:r>
        </a:p>
      </dsp:txBody>
      <dsp:txXfrm>
        <a:off x="10" y="1471295"/>
        <a:ext cx="2695551" cy="1471295"/>
      </dsp:txXfrm>
    </dsp:sp>
    <dsp:sp modelId="{5A327682-BD5C-4C36-9812-1A3A8DED2344}">
      <dsp:nvSpPr>
        <dsp:cNvPr id="0" name=""/>
        <dsp:cNvSpPr/>
      </dsp:nvSpPr>
      <dsp:spPr>
        <a:xfrm>
          <a:off x="737920" y="220694"/>
          <a:ext cx="1224853" cy="12248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775FA-3F60-44DA-B3E3-C18EDBE05762}">
      <dsp:nvSpPr>
        <dsp:cNvPr id="0" name=""/>
        <dsp:cNvSpPr/>
      </dsp:nvSpPr>
      <dsp:spPr>
        <a:xfrm>
          <a:off x="2778989"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Decomposition Tree</a:t>
          </a:r>
        </a:p>
      </dsp:txBody>
      <dsp:txXfrm>
        <a:off x="2778989" y="1471295"/>
        <a:ext cx="2695551" cy="1471295"/>
      </dsp:txXfrm>
    </dsp:sp>
    <dsp:sp modelId="{76B3CFCF-1BED-456F-B5E3-0F2658EC4894}">
      <dsp:nvSpPr>
        <dsp:cNvPr id="0" name=""/>
        <dsp:cNvSpPr/>
      </dsp:nvSpPr>
      <dsp:spPr>
        <a:xfrm>
          <a:off x="3514339" y="220694"/>
          <a:ext cx="1224853" cy="122485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ACE12A-5EA1-4036-AB94-3D1AB0F1131C}">
      <dsp:nvSpPr>
        <dsp:cNvPr id="0" name=""/>
        <dsp:cNvSpPr/>
      </dsp:nvSpPr>
      <dsp:spPr>
        <a:xfrm>
          <a:off x="5555408"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Ribbon Chart</a:t>
          </a:r>
        </a:p>
      </dsp:txBody>
      <dsp:txXfrm>
        <a:off x="5555408" y="1471295"/>
        <a:ext cx="2695551" cy="1471295"/>
      </dsp:txXfrm>
    </dsp:sp>
    <dsp:sp modelId="{B6D0DEC4-848A-4E3E-A747-84443E426776}">
      <dsp:nvSpPr>
        <dsp:cNvPr id="0" name=""/>
        <dsp:cNvSpPr/>
      </dsp:nvSpPr>
      <dsp:spPr>
        <a:xfrm>
          <a:off x="6290757" y="220694"/>
          <a:ext cx="1224853" cy="122485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EB7AC3-79F8-4B57-90F1-7C3CFF75500C}">
      <dsp:nvSpPr>
        <dsp:cNvPr id="0" name=""/>
        <dsp:cNvSpPr/>
      </dsp:nvSpPr>
      <dsp:spPr>
        <a:xfrm>
          <a:off x="8331826" y="0"/>
          <a:ext cx="2695551" cy="36782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Map(Filled Map or Bubble map)</a:t>
          </a:r>
        </a:p>
      </dsp:txBody>
      <dsp:txXfrm>
        <a:off x="8331826" y="1471295"/>
        <a:ext cx="2695551" cy="1471295"/>
      </dsp:txXfrm>
    </dsp:sp>
    <dsp:sp modelId="{A8CDF41C-B61F-45BE-9C71-734851D31A31}">
      <dsp:nvSpPr>
        <dsp:cNvPr id="0" name=""/>
        <dsp:cNvSpPr/>
      </dsp:nvSpPr>
      <dsp:spPr>
        <a:xfrm>
          <a:off x="9067175" y="220694"/>
          <a:ext cx="1224853" cy="122485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18D789-717F-49C7-96CF-0E38A8A00ADC}">
      <dsp:nvSpPr>
        <dsp:cNvPr id="0" name=""/>
        <dsp:cNvSpPr/>
      </dsp:nvSpPr>
      <dsp:spPr>
        <a:xfrm>
          <a:off x="441197" y="2942590"/>
          <a:ext cx="10147554" cy="551735"/>
        </a:xfrm>
        <a:prstGeom prst="leftRight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5ED69-6B6B-426C-A109-6D506B6D5EF8}">
      <dsp:nvSpPr>
        <dsp:cNvPr id="0" name=""/>
        <dsp:cNvSpPr/>
      </dsp:nvSpPr>
      <dsp:spPr>
        <a:xfrm>
          <a:off x="0" y="0"/>
          <a:ext cx="11029950" cy="1655207"/>
        </a:xfrm>
        <a:prstGeom prst="roundRect">
          <a:avLst>
            <a:gd name="adj" fmla="val 1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11C8BA-6CDB-40E4-99E3-92F058CE5BA1}">
      <dsp:nvSpPr>
        <dsp:cNvPr id="0" name=""/>
        <dsp:cNvSpPr/>
      </dsp:nvSpPr>
      <dsp:spPr>
        <a:xfrm>
          <a:off x="332164" y="220694"/>
          <a:ext cx="1594711" cy="12138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55399B-043D-40C7-A34C-5DE82B6AF4ED}">
      <dsp:nvSpPr>
        <dsp:cNvPr id="0" name=""/>
        <dsp:cNvSpPr/>
      </dsp:nvSpPr>
      <dsp:spPr>
        <a:xfrm rot="10800000">
          <a:off x="332164"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Gauge Chart</a:t>
          </a:r>
        </a:p>
      </dsp:txBody>
      <dsp:txXfrm rot="10800000">
        <a:off x="381207" y="1655207"/>
        <a:ext cx="1496625" cy="1973987"/>
      </dsp:txXfrm>
    </dsp:sp>
    <dsp:sp modelId="{04B0FF83-B5A9-4080-BA3A-4F15EBA492D6}">
      <dsp:nvSpPr>
        <dsp:cNvPr id="0" name=""/>
        <dsp:cNvSpPr/>
      </dsp:nvSpPr>
      <dsp:spPr>
        <a:xfrm>
          <a:off x="2086346" y="220694"/>
          <a:ext cx="1594711" cy="121381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544148-ABD1-4260-9AA8-8A83EF00B3E6}">
      <dsp:nvSpPr>
        <dsp:cNvPr id="0" name=""/>
        <dsp:cNvSpPr/>
      </dsp:nvSpPr>
      <dsp:spPr>
        <a:xfrm rot="10800000">
          <a:off x="2086346"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Pie Chart</a:t>
          </a:r>
        </a:p>
      </dsp:txBody>
      <dsp:txXfrm rot="10800000">
        <a:off x="2135389" y="1655207"/>
        <a:ext cx="1496625" cy="1973987"/>
      </dsp:txXfrm>
    </dsp:sp>
    <dsp:sp modelId="{EF402830-93B2-4794-9D9D-43AB96E254AD}">
      <dsp:nvSpPr>
        <dsp:cNvPr id="0" name=""/>
        <dsp:cNvSpPr/>
      </dsp:nvSpPr>
      <dsp:spPr>
        <a:xfrm>
          <a:off x="3809000" y="199670"/>
          <a:ext cx="1594711" cy="121381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A145CA-8E03-48BE-8240-57D905041D6A}">
      <dsp:nvSpPr>
        <dsp:cNvPr id="0" name=""/>
        <dsp:cNvSpPr/>
      </dsp:nvSpPr>
      <dsp:spPr>
        <a:xfrm rot="10800000">
          <a:off x="3840528"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Decomposition Tree</a:t>
          </a:r>
        </a:p>
      </dsp:txBody>
      <dsp:txXfrm rot="10800000">
        <a:off x="3889571" y="1655207"/>
        <a:ext cx="1496625" cy="1973987"/>
      </dsp:txXfrm>
    </dsp:sp>
    <dsp:sp modelId="{A01601FA-B956-437D-B636-4B996C222C9E}">
      <dsp:nvSpPr>
        <dsp:cNvPr id="0" name=""/>
        <dsp:cNvSpPr/>
      </dsp:nvSpPr>
      <dsp:spPr>
        <a:xfrm>
          <a:off x="5594710" y="220694"/>
          <a:ext cx="1594711" cy="121381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2000" r="-3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E651AD-D210-4B8F-9FC5-18C771A53176}">
      <dsp:nvSpPr>
        <dsp:cNvPr id="0" name=""/>
        <dsp:cNvSpPr/>
      </dsp:nvSpPr>
      <dsp:spPr>
        <a:xfrm rot="10800000">
          <a:off x="5594710"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Bar &amp; Column Chart</a:t>
          </a:r>
        </a:p>
      </dsp:txBody>
      <dsp:txXfrm rot="10800000">
        <a:off x="5643753" y="1655207"/>
        <a:ext cx="1496625" cy="1973987"/>
      </dsp:txXfrm>
    </dsp:sp>
    <dsp:sp modelId="{AE94538B-FD98-4E30-9AD7-05BF878F1269}">
      <dsp:nvSpPr>
        <dsp:cNvPr id="0" name=""/>
        <dsp:cNvSpPr/>
      </dsp:nvSpPr>
      <dsp:spPr>
        <a:xfrm>
          <a:off x="7348892" y="220694"/>
          <a:ext cx="1594711" cy="121381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5000" r="-1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D59CE-6C9C-4150-93C8-8983DFD60923}">
      <dsp:nvSpPr>
        <dsp:cNvPr id="0" name=""/>
        <dsp:cNvSpPr/>
      </dsp:nvSpPr>
      <dsp:spPr>
        <a:xfrm rot="10800000">
          <a:off x="7348892"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Ribbon Chart</a:t>
          </a:r>
        </a:p>
      </dsp:txBody>
      <dsp:txXfrm rot="10800000">
        <a:off x="7397935" y="1655207"/>
        <a:ext cx="1496625" cy="1973987"/>
      </dsp:txXfrm>
    </dsp:sp>
    <dsp:sp modelId="{0CFF8783-9112-4DF7-B86E-629B02596B32}">
      <dsp:nvSpPr>
        <dsp:cNvPr id="0" name=""/>
        <dsp:cNvSpPr/>
      </dsp:nvSpPr>
      <dsp:spPr>
        <a:xfrm>
          <a:off x="9103074" y="220694"/>
          <a:ext cx="1594711" cy="1213818"/>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9000" r="-9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FCB1B6-2015-45E2-B82F-16E3BFA20BAC}">
      <dsp:nvSpPr>
        <dsp:cNvPr id="0" name=""/>
        <dsp:cNvSpPr/>
      </dsp:nvSpPr>
      <dsp:spPr>
        <a:xfrm rot="10800000">
          <a:off x="9103074" y="1655207"/>
          <a:ext cx="1594711" cy="2023030"/>
        </a:xfrm>
        <a:prstGeom prst="round2SameRect">
          <a:avLst>
            <a:gd name="adj1" fmla="val 10500"/>
            <a:gd name="adj2" fmla="val 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Map( Filled Map or Bubble chart)</a:t>
          </a:r>
        </a:p>
      </dsp:txBody>
      <dsp:txXfrm rot="10800000">
        <a:off x="9152117" y="1655207"/>
        <a:ext cx="1496625" cy="19739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3AE0-7D8A-47EF-96D9-032B25FD183F}">
      <dsp:nvSpPr>
        <dsp:cNvPr id="0" name=""/>
        <dsp:cNvSpPr/>
      </dsp:nvSpPr>
      <dsp:spPr>
        <a:xfrm rot="10800000">
          <a:off x="2022751" y="2585"/>
          <a:ext cx="7334916" cy="700937"/>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094"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Enables real-time analysis with quick navigation</a:t>
          </a:r>
        </a:p>
      </dsp:txBody>
      <dsp:txXfrm rot="10800000">
        <a:off x="2197985" y="2585"/>
        <a:ext cx="7159682" cy="700937"/>
      </dsp:txXfrm>
    </dsp:sp>
    <dsp:sp modelId="{D31B2959-BB40-45CE-BA37-7A4A06DA6B0D}">
      <dsp:nvSpPr>
        <dsp:cNvPr id="0" name=""/>
        <dsp:cNvSpPr/>
      </dsp:nvSpPr>
      <dsp:spPr>
        <a:xfrm>
          <a:off x="1672282" y="2585"/>
          <a:ext cx="700937" cy="70093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tx1"/>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dsp:style>
    </dsp:sp>
    <dsp:sp modelId="{CA636CAA-62C4-4666-BE56-B8058FACFE59}">
      <dsp:nvSpPr>
        <dsp:cNvPr id="0" name=""/>
        <dsp:cNvSpPr/>
      </dsp:nvSpPr>
      <dsp:spPr>
        <a:xfrm rot="10800000">
          <a:off x="2022751" y="908944"/>
          <a:ext cx="7334916" cy="700937"/>
        </a:xfrm>
        <a:prstGeom prst="homePlate">
          <a:avLst/>
        </a:prstGeom>
        <a:solidFill>
          <a:schemeClr val="accent1">
            <a:shade val="80000"/>
            <a:hueOff val="117098"/>
            <a:satOff val="-12658"/>
            <a:lumOff val="1019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094"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Improves decision making</a:t>
          </a:r>
        </a:p>
      </dsp:txBody>
      <dsp:txXfrm rot="10800000">
        <a:off x="2197985" y="908944"/>
        <a:ext cx="7159682" cy="700937"/>
      </dsp:txXfrm>
    </dsp:sp>
    <dsp:sp modelId="{D356ACC0-4400-4C5E-8A80-F3413EDB3FEB}">
      <dsp:nvSpPr>
        <dsp:cNvPr id="0" name=""/>
        <dsp:cNvSpPr/>
      </dsp:nvSpPr>
      <dsp:spPr>
        <a:xfrm>
          <a:off x="1672282" y="908944"/>
          <a:ext cx="700937" cy="70093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solidFill>
            <a:schemeClr val="tx1"/>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dsp:style>
    </dsp:sp>
    <dsp:sp modelId="{1033539D-A020-4036-944D-9F6294AC07D5}">
      <dsp:nvSpPr>
        <dsp:cNvPr id="0" name=""/>
        <dsp:cNvSpPr/>
      </dsp:nvSpPr>
      <dsp:spPr>
        <a:xfrm rot="10800000">
          <a:off x="2022751" y="1815302"/>
          <a:ext cx="7334916" cy="700937"/>
        </a:xfrm>
        <a:prstGeom prst="homePlate">
          <a:avLst/>
        </a:prstGeom>
        <a:solidFill>
          <a:schemeClr val="accent1">
            <a:shade val="80000"/>
            <a:hueOff val="234196"/>
            <a:satOff val="-25317"/>
            <a:lumOff val="2038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094"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Reports can be accessed across multiple platforms</a:t>
          </a:r>
        </a:p>
      </dsp:txBody>
      <dsp:txXfrm rot="10800000">
        <a:off x="2197985" y="1815302"/>
        <a:ext cx="7159682" cy="700937"/>
      </dsp:txXfrm>
    </dsp:sp>
    <dsp:sp modelId="{05D074E5-DF58-42F1-B689-B9C2D9986201}">
      <dsp:nvSpPr>
        <dsp:cNvPr id="0" name=""/>
        <dsp:cNvSpPr/>
      </dsp:nvSpPr>
      <dsp:spPr>
        <a:xfrm>
          <a:off x="1672282" y="1815302"/>
          <a:ext cx="700937" cy="70093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solidFill>
            <a:schemeClr val="tx1"/>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dsp:style>
    </dsp:sp>
    <dsp:sp modelId="{C5E2E96F-410B-47DC-A3DF-31769E268E7A}">
      <dsp:nvSpPr>
        <dsp:cNvPr id="0" name=""/>
        <dsp:cNvSpPr/>
      </dsp:nvSpPr>
      <dsp:spPr>
        <a:xfrm rot="10800000">
          <a:off x="2022751" y="2721660"/>
          <a:ext cx="7334916" cy="700937"/>
        </a:xfrm>
        <a:prstGeom prst="homePlate">
          <a:avLst/>
        </a:prstGeom>
        <a:solidFill>
          <a:schemeClr val="accent1">
            <a:shade val="80000"/>
            <a:hueOff val="351294"/>
            <a:satOff val="-37975"/>
            <a:lumOff val="3057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094"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Access to real-time information</a:t>
          </a:r>
        </a:p>
      </dsp:txBody>
      <dsp:txXfrm rot="10800000">
        <a:off x="2197985" y="2721660"/>
        <a:ext cx="7159682" cy="700937"/>
      </dsp:txXfrm>
    </dsp:sp>
    <dsp:sp modelId="{89409BA1-41C5-40CF-B5E3-E267884E542D}">
      <dsp:nvSpPr>
        <dsp:cNvPr id="0" name=""/>
        <dsp:cNvSpPr/>
      </dsp:nvSpPr>
      <dsp:spPr>
        <a:xfrm>
          <a:off x="1672282" y="2721660"/>
          <a:ext cx="700937" cy="700937"/>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solidFill>
            <a:schemeClr val="tx1"/>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dsp:style>
    </dsp:sp>
    <dsp:sp modelId="{6075A8A9-D4D7-4A98-92EC-0B7E90E3CBD7}">
      <dsp:nvSpPr>
        <dsp:cNvPr id="0" name=""/>
        <dsp:cNvSpPr/>
      </dsp:nvSpPr>
      <dsp:spPr>
        <a:xfrm rot="10800000">
          <a:off x="2022751" y="3628018"/>
          <a:ext cx="7334916" cy="700937"/>
        </a:xfrm>
        <a:prstGeom prst="homePlate">
          <a:avLst/>
        </a:prstGeom>
        <a:solidFill>
          <a:schemeClr val="accent1">
            <a:shade val="80000"/>
            <a:hueOff val="468392"/>
            <a:satOff val="-50633"/>
            <a:lumOff val="4077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094" tIns="95250" rIns="17780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Personalized dashboards</a:t>
          </a:r>
        </a:p>
      </dsp:txBody>
      <dsp:txXfrm rot="10800000">
        <a:off x="2197985" y="3628018"/>
        <a:ext cx="7159682" cy="700937"/>
      </dsp:txXfrm>
    </dsp:sp>
    <dsp:sp modelId="{CDA0DB24-04ED-4C0B-A22D-012AFB4EF392}">
      <dsp:nvSpPr>
        <dsp:cNvPr id="0" name=""/>
        <dsp:cNvSpPr/>
      </dsp:nvSpPr>
      <dsp:spPr>
        <a:xfrm>
          <a:off x="1672282" y="3628018"/>
          <a:ext cx="700937" cy="700937"/>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solidFill>
            <a:schemeClr val="tx1"/>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6D798-91F6-4C30-8635-BED1F85F4649}">
      <dsp:nvSpPr>
        <dsp:cNvPr id="0" name=""/>
        <dsp:cNvSpPr/>
      </dsp:nvSpPr>
      <dsp:spPr>
        <a:xfrm rot="16200000">
          <a:off x="-1304673"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Enhanced Data Visibility</a:t>
          </a:r>
        </a:p>
        <a:p>
          <a:pPr marL="114300" lvl="1" indent="-114300" algn="l" defTabSz="577850">
            <a:lnSpc>
              <a:spcPct val="90000"/>
            </a:lnSpc>
            <a:spcBef>
              <a:spcPct val="0"/>
            </a:spcBef>
            <a:spcAft>
              <a:spcPct val="15000"/>
            </a:spcAft>
            <a:buChar char="•"/>
          </a:pPr>
          <a:r>
            <a:rPr lang="en-IN" sz="1300" kern="1200" dirty="0"/>
            <a:t>The University Dashboard can provide a centralized data and real time view of critical data such as academic performance, faculty workload, financials and resource allocation.</a:t>
          </a:r>
        </a:p>
      </dsp:txBody>
      <dsp:txXfrm rot="5400000">
        <a:off x="4599" y="887073"/>
        <a:ext cx="1816821" cy="2661220"/>
      </dsp:txXfrm>
    </dsp:sp>
    <dsp:sp modelId="{B1265043-D746-43CF-84A5-EBAE8932A2AB}">
      <dsp:nvSpPr>
        <dsp:cNvPr id="0" name=""/>
        <dsp:cNvSpPr/>
      </dsp:nvSpPr>
      <dsp:spPr>
        <a:xfrm rot="16200000">
          <a:off x="648409"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3978" bIns="0" numCol="1" spcCol="1270" anchor="t"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Driven Decision Making</a:t>
          </a:r>
        </a:p>
        <a:p>
          <a:pPr marL="114300" lvl="1" indent="-114300" algn="l" defTabSz="622300">
            <a:lnSpc>
              <a:spcPct val="90000"/>
            </a:lnSpc>
            <a:spcBef>
              <a:spcPct val="0"/>
            </a:spcBef>
            <a:spcAft>
              <a:spcPct val="15000"/>
            </a:spcAft>
            <a:buChar char="•"/>
          </a:pPr>
          <a:r>
            <a:rPr lang="en-IN" sz="1400" kern="1200" dirty="0"/>
            <a:t>With access to comprehensive data and analytics through the university dashboard, administrators, faculty and staff can make data-driven decisions.</a:t>
          </a:r>
        </a:p>
      </dsp:txBody>
      <dsp:txXfrm rot="5400000">
        <a:off x="1957681" y="887073"/>
        <a:ext cx="1816821" cy="2661220"/>
      </dsp:txXfrm>
    </dsp:sp>
    <dsp:sp modelId="{438917D9-F1CE-4595-9623-77358EE3CF18}">
      <dsp:nvSpPr>
        <dsp:cNvPr id="0" name=""/>
        <dsp:cNvSpPr/>
      </dsp:nvSpPr>
      <dsp:spPr>
        <a:xfrm rot="16200000">
          <a:off x="2601492"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Performance Monitoring</a:t>
          </a:r>
        </a:p>
        <a:p>
          <a:pPr marL="57150" lvl="1" indent="-57150" algn="l" defTabSz="400050">
            <a:lnSpc>
              <a:spcPct val="90000"/>
            </a:lnSpc>
            <a:spcBef>
              <a:spcPct val="0"/>
            </a:spcBef>
            <a:spcAft>
              <a:spcPct val="15000"/>
            </a:spcAft>
            <a:buChar char="•"/>
          </a:pPr>
          <a:endParaRPr lang="en-IN" sz="900" kern="1200" dirty="0"/>
        </a:p>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The dashboard can enable monitoring and evaluation of various performance indicators such as student retention, graduation rates, faculty productivity and research output.</a:t>
          </a:r>
        </a:p>
      </dsp:txBody>
      <dsp:txXfrm rot="5400000">
        <a:off x="3910764" y="887073"/>
        <a:ext cx="1816821" cy="2661220"/>
      </dsp:txXfrm>
    </dsp:sp>
    <dsp:sp modelId="{B72862F1-B533-4861-A5B5-4CDA6A8DFF54}">
      <dsp:nvSpPr>
        <dsp:cNvPr id="0" name=""/>
        <dsp:cNvSpPr/>
      </dsp:nvSpPr>
      <dsp:spPr>
        <a:xfrm rot="16200000">
          <a:off x="4554574"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Proactive Intervention and Support</a:t>
          </a:r>
        </a:p>
        <a:p>
          <a:pPr marL="0" lvl="0" indent="0" algn="l" defTabSz="800100">
            <a:lnSpc>
              <a:spcPct val="90000"/>
            </a:lnSpc>
            <a:spcBef>
              <a:spcPct val="0"/>
            </a:spcBef>
            <a:spcAft>
              <a:spcPct val="35000"/>
            </a:spcAft>
            <a:buNone/>
          </a:pPr>
          <a:r>
            <a:rPr lang="en-US" sz="1400" b="0" i="0" kern="1200" dirty="0"/>
            <a:t>The availability of timely data and analytics can enable the identification of at-risk students or areas that require attention</a:t>
          </a:r>
          <a:r>
            <a:rPr lang="en-US" sz="1600" b="0" i="0" kern="1200" dirty="0"/>
            <a:t>.</a:t>
          </a:r>
          <a:endParaRPr lang="en-IN" sz="1600" kern="1200" dirty="0"/>
        </a:p>
      </dsp:txBody>
      <dsp:txXfrm rot="5400000">
        <a:off x="5863846" y="887073"/>
        <a:ext cx="1816821" cy="2661220"/>
      </dsp:txXfrm>
    </dsp:sp>
    <dsp:sp modelId="{C9DD5560-1F7A-4623-80E4-C5D40020B74D}">
      <dsp:nvSpPr>
        <dsp:cNvPr id="0" name=""/>
        <dsp:cNvSpPr/>
      </dsp:nvSpPr>
      <dsp:spPr>
        <a:xfrm rot="16200000">
          <a:off x="6507657"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Stakeholder Engagement</a:t>
          </a:r>
        </a:p>
        <a:p>
          <a:pPr marL="0" lvl="0" indent="0" algn="l" defTabSz="8001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The University Dashboard can facilitate better communication and engagement with various stakeholders, including parents, faculty and alumni.</a:t>
          </a:r>
          <a:endParaRPr lang="en-IN" sz="1400" kern="1200" dirty="0"/>
        </a:p>
      </dsp:txBody>
      <dsp:txXfrm rot="5400000">
        <a:off x="7816929" y="887073"/>
        <a:ext cx="1816821" cy="2661220"/>
      </dsp:txXfrm>
    </dsp:sp>
    <dsp:sp modelId="{D1DB7EBC-16D5-416D-B846-58F61C746480}">
      <dsp:nvSpPr>
        <dsp:cNvPr id="0" name=""/>
        <dsp:cNvSpPr/>
      </dsp:nvSpPr>
      <dsp:spPr>
        <a:xfrm rot="16200000">
          <a:off x="8460740" y="1309272"/>
          <a:ext cx="4435366" cy="1816821"/>
        </a:xfrm>
        <a:prstGeom prst="flowChartManualOperation">
          <a:avLst/>
        </a:prstGeom>
        <a:gradFill rotWithShape="0">
          <a:gsLst>
            <a:gs pos="0">
              <a:schemeClr val="accent1">
                <a:hueOff val="0"/>
                <a:satOff val="0"/>
                <a:lumOff val="0"/>
                <a:alphaOff val="0"/>
                <a:tint val="68000"/>
                <a:alpha val="90000"/>
                <a:lumMod val="100000"/>
              </a:schemeClr>
            </a:gs>
            <a:gs pos="100000">
              <a:schemeClr val="accen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Institution Accountability and Accreditation</a:t>
          </a:r>
        </a:p>
        <a:p>
          <a:pPr marL="0" lvl="0" indent="0" algn="l" defTabSz="8001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It can help demonstrate compliance with standards, benchmarks, and performance metrics set by accrediting bodies, thereby enhancing the reputation and credibility of the institution</a:t>
          </a:r>
          <a:r>
            <a:rPr lang="en-US" sz="1300" b="0" i="0" kern="1200" dirty="0"/>
            <a:t>.</a:t>
          </a:r>
          <a:endParaRPr lang="en-IN" sz="1300" kern="1200" dirty="0"/>
        </a:p>
      </dsp:txBody>
      <dsp:txXfrm rot="5400000">
        <a:off x="9770012" y="887073"/>
        <a:ext cx="1816821" cy="2661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927E7-A81E-4D00-9F74-046BECF4202C}">
      <dsp:nvSpPr>
        <dsp:cNvPr id="0" name=""/>
        <dsp:cNvSpPr/>
      </dsp:nvSpPr>
      <dsp:spPr>
        <a:xfrm>
          <a:off x="0" y="1994"/>
          <a:ext cx="2757487"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Advanced Analytics &amp; Predictive Modeling</a:t>
          </a:r>
        </a:p>
      </dsp:txBody>
      <dsp:txXfrm>
        <a:off x="0" y="1994"/>
        <a:ext cx="2757487" cy="792000"/>
      </dsp:txXfrm>
    </dsp:sp>
    <dsp:sp modelId="{64065985-00C6-4BE8-98A1-8D15454ACA5F}">
      <dsp:nvSpPr>
        <dsp:cNvPr id="0" name=""/>
        <dsp:cNvSpPr/>
      </dsp:nvSpPr>
      <dsp:spPr>
        <a:xfrm>
          <a:off x="2757487" y="1994"/>
          <a:ext cx="551497" cy="792000"/>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32ADE6-0D4F-458A-BD6F-CE9AB330CC9D}">
      <dsp:nvSpPr>
        <dsp:cNvPr id="0" name=""/>
        <dsp:cNvSpPr/>
      </dsp:nvSpPr>
      <dsp:spPr>
        <a:xfrm>
          <a:off x="3529583" y="1994"/>
          <a:ext cx="7500366" cy="7920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University Dashboard can incorporate advanced analytic techniques and predictive modelling to generate valuable insights</a:t>
          </a:r>
        </a:p>
      </dsp:txBody>
      <dsp:txXfrm>
        <a:off x="3529583" y="1994"/>
        <a:ext cx="7500366" cy="792000"/>
      </dsp:txXfrm>
    </dsp:sp>
    <dsp:sp modelId="{CE659893-6AB0-4B3C-952D-27F45C5BD84D}">
      <dsp:nvSpPr>
        <dsp:cNvPr id="0" name=""/>
        <dsp:cNvSpPr/>
      </dsp:nvSpPr>
      <dsp:spPr>
        <a:xfrm>
          <a:off x="0" y="975119"/>
          <a:ext cx="2757487"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AI &amp; ML systems</a:t>
          </a:r>
        </a:p>
      </dsp:txBody>
      <dsp:txXfrm>
        <a:off x="0" y="975119"/>
        <a:ext cx="2757487" cy="792000"/>
      </dsp:txXfrm>
    </dsp:sp>
    <dsp:sp modelId="{74B6B81C-1717-41F1-999A-CB3A57083AB2}">
      <dsp:nvSpPr>
        <dsp:cNvPr id="0" name=""/>
        <dsp:cNvSpPr/>
      </dsp:nvSpPr>
      <dsp:spPr>
        <a:xfrm>
          <a:off x="2757487" y="937994"/>
          <a:ext cx="551497" cy="866250"/>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EE6D0-887D-47A7-B08B-EBA7FAB4E8BD}">
      <dsp:nvSpPr>
        <dsp:cNvPr id="0" name=""/>
        <dsp:cNvSpPr/>
      </dsp:nvSpPr>
      <dsp:spPr>
        <a:xfrm>
          <a:off x="3529583" y="937994"/>
          <a:ext cx="7500366" cy="86625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With the integration of artificial intelligence(AI) &amp; machine learning algorithms(ML), future University Dashboards can track individual progress &amp; suggest tailored content.</a:t>
          </a:r>
        </a:p>
      </dsp:txBody>
      <dsp:txXfrm>
        <a:off x="3529583" y="937994"/>
        <a:ext cx="7500366" cy="866250"/>
      </dsp:txXfrm>
    </dsp:sp>
    <dsp:sp modelId="{05B3ED82-78FC-4677-9246-EFFE3084DC55}">
      <dsp:nvSpPr>
        <dsp:cNvPr id="0" name=""/>
        <dsp:cNvSpPr/>
      </dsp:nvSpPr>
      <dsp:spPr>
        <a:xfrm>
          <a:off x="0" y="1948244"/>
          <a:ext cx="2757487"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Mobile &amp; Cloud Based Access</a:t>
          </a:r>
        </a:p>
      </dsp:txBody>
      <dsp:txXfrm>
        <a:off x="0" y="1948244"/>
        <a:ext cx="2757487" cy="792000"/>
      </dsp:txXfrm>
    </dsp:sp>
    <dsp:sp modelId="{6606D4B3-9551-471C-81C1-B7430B169BE3}">
      <dsp:nvSpPr>
        <dsp:cNvPr id="0" name=""/>
        <dsp:cNvSpPr/>
      </dsp:nvSpPr>
      <dsp:spPr>
        <a:xfrm>
          <a:off x="2757487" y="1948244"/>
          <a:ext cx="551497" cy="792000"/>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378E1A-C8DF-467D-A654-CCB051BFCCBA}">
      <dsp:nvSpPr>
        <dsp:cNvPr id="0" name=""/>
        <dsp:cNvSpPr/>
      </dsp:nvSpPr>
      <dsp:spPr>
        <a:xfrm>
          <a:off x="0" y="2884244"/>
          <a:ext cx="2757487"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Integration of Alumni and Employer data</a:t>
          </a:r>
        </a:p>
      </dsp:txBody>
      <dsp:txXfrm>
        <a:off x="0" y="2884244"/>
        <a:ext cx="2757487" cy="792000"/>
      </dsp:txXfrm>
    </dsp:sp>
    <dsp:sp modelId="{F5C90C43-3B02-490E-8DC9-BC6C8FD848B8}">
      <dsp:nvSpPr>
        <dsp:cNvPr id="0" name=""/>
        <dsp:cNvSpPr/>
      </dsp:nvSpPr>
      <dsp:spPr>
        <a:xfrm>
          <a:off x="2757487" y="2884244"/>
          <a:ext cx="551497" cy="792000"/>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634-A677-4146-8FAE-5547FFC2CA25}">
      <dsp:nvSpPr>
        <dsp:cNvPr id="0" name=""/>
        <dsp:cNvSpPr/>
      </dsp:nvSpPr>
      <dsp:spPr>
        <a:xfrm>
          <a:off x="118557" y="356855"/>
          <a:ext cx="10389085" cy="1058287"/>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68003"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June</a:t>
          </a:r>
        </a:p>
      </dsp:txBody>
      <dsp:txXfrm>
        <a:off x="118557" y="621427"/>
        <a:ext cx="10124513" cy="529143"/>
      </dsp:txXfrm>
    </dsp:sp>
    <dsp:sp modelId="{6E0D98D9-62DD-4C05-94F9-EDF444247457}">
      <dsp:nvSpPr>
        <dsp:cNvPr id="0" name=""/>
        <dsp:cNvSpPr/>
      </dsp:nvSpPr>
      <dsp:spPr>
        <a:xfrm>
          <a:off x="1857370" y="1508897"/>
          <a:ext cx="1789691" cy="186506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CIC Group discussion</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Given Data set</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Created wireframe model &amp; demo charts</a:t>
          </a:r>
        </a:p>
      </dsp:txBody>
      <dsp:txXfrm>
        <a:off x="1857370" y="1508897"/>
        <a:ext cx="1789691" cy="1865069"/>
      </dsp:txXfrm>
    </dsp:sp>
    <dsp:sp modelId="{9077E86A-F83B-42B1-B19F-84C606ABFBF9}">
      <dsp:nvSpPr>
        <dsp:cNvPr id="0" name=""/>
        <dsp:cNvSpPr/>
      </dsp:nvSpPr>
      <dsp:spPr>
        <a:xfrm>
          <a:off x="1850017" y="723373"/>
          <a:ext cx="8614878" cy="1058287"/>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68003"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May</a:t>
          </a:r>
        </a:p>
      </dsp:txBody>
      <dsp:txXfrm>
        <a:off x="1850017" y="987945"/>
        <a:ext cx="8350306" cy="529143"/>
      </dsp:txXfrm>
    </dsp:sp>
    <dsp:sp modelId="{49FCE5F5-66D5-45A9-A74D-B4D9648FBE33}">
      <dsp:nvSpPr>
        <dsp:cNvPr id="0" name=""/>
        <dsp:cNvSpPr/>
      </dsp:nvSpPr>
      <dsp:spPr>
        <a:xfrm>
          <a:off x="3522051" y="1937570"/>
          <a:ext cx="1956222" cy="1771311"/>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Submitted Technical report</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Learning SQL, Power BI &amp; software skills</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Software Handling perceptions</a:t>
          </a:r>
        </a:p>
      </dsp:txBody>
      <dsp:txXfrm>
        <a:off x="3522051" y="1937570"/>
        <a:ext cx="1956222" cy="1771311"/>
      </dsp:txXfrm>
    </dsp:sp>
    <dsp:sp modelId="{D3B3D5B2-ADAC-408E-9EB1-74FE135200F2}">
      <dsp:nvSpPr>
        <dsp:cNvPr id="0" name=""/>
        <dsp:cNvSpPr/>
      </dsp:nvSpPr>
      <dsp:spPr>
        <a:xfrm>
          <a:off x="3662494" y="1130975"/>
          <a:ext cx="6800809" cy="1058287"/>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68003"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April</a:t>
          </a:r>
        </a:p>
      </dsp:txBody>
      <dsp:txXfrm>
        <a:off x="3662494" y="1395547"/>
        <a:ext cx="6536237" cy="529143"/>
      </dsp:txXfrm>
    </dsp:sp>
    <dsp:sp modelId="{BE10E069-5BC2-4516-AF28-5A0033D95E60}">
      <dsp:nvSpPr>
        <dsp:cNvPr id="0" name=""/>
        <dsp:cNvSpPr/>
      </dsp:nvSpPr>
      <dsp:spPr>
        <a:xfrm>
          <a:off x="5479534" y="2303653"/>
          <a:ext cx="2248384" cy="169336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Submitted workplan</a:t>
          </a:r>
        </a:p>
        <a:p>
          <a:pPr marL="0" lvl="0" indent="0" algn="l" defTabSz="711200">
            <a:lnSpc>
              <a:spcPct val="90000"/>
            </a:lnSpc>
            <a:spcBef>
              <a:spcPct val="0"/>
            </a:spcBef>
            <a:spcAft>
              <a:spcPct val="3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Understood the importance of project</a:t>
          </a:r>
        </a:p>
        <a:p>
          <a:pPr marL="0" lvl="0" indent="0" algn="l" defTabSz="711200">
            <a:lnSpc>
              <a:spcPct val="90000"/>
            </a:lnSpc>
            <a:spcBef>
              <a:spcPct val="0"/>
            </a:spcBef>
            <a:spcAft>
              <a:spcPct val="3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Started gaining technical knowledge requirements</a:t>
          </a:r>
        </a:p>
      </dsp:txBody>
      <dsp:txXfrm>
        <a:off x="5479534" y="2303653"/>
        <a:ext cx="2248384" cy="1693369"/>
      </dsp:txXfrm>
    </dsp:sp>
    <dsp:sp modelId="{D1607E37-1725-427F-B704-8CAB2DBD3894}">
      <dsp:nvSpPr>
        <dsp:cNvPr id="0" name=""/>
        <dsp:cNvSpPr/>
      </dsp:nvSpPr>
      <dsp:spPr>
        <a:xfrm>
          <a:off x="5469153" y="1530343"/>
          <a:ext cx="5009880" cy="1058287"/>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68003"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March</a:t>
          </a:r>
        </a:p>
      </dsp:txBody>
      <dsp:txXfrm>
        <a:off x="5469153" y="1794915"/>
        <a:ext cx="4745308" cy="529143"/>
      </dsp:txXfrm>
    </dsp:sp>
    <dsp:sp modelId="{AABA5E2A-2777-4079-9E5B-DBDA6E621320}">
      <dsp:nvSpPr>
        <dsp:cNvPr id="0" name=""/>
        <dsp:cNvSpPr/>
      </dsp:nvSpPr>
      <dsp:spPr>
        <a:xfrm>
          <a:off x="7712300" y="2001854"/>
          <a:ext cx="2727330" cy="1058287"/>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68003" numCol="1" spcCol="1270" anchor="ctr"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February</a:t>
          </a:r>
        </a:p>
      </dsp:txBody>
      <dsp:txXfrm>
        <a:off x="7712300" y="2266426"/>
        <a:ext cx="2462758" cy="52914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jpg"/><Relationship Id="rId4" Type="http://schemas.openxmlformats.org/officeDocument/2006/relationships/diagramLayout" Target="../diagrams/layout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latin typeface="Times New Roman" panose="02020603050405020304" pitchFamily="18" charset="0"/>
                <a:cs typeface="Times New Roman" panose="02020603050405020304" pitchFamily="18" charset="0"/>
              </a:rPr>
              <a:t>Seminar Report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13653" y="5444082"/>
            <a:ext cx="10993546" cy="484822"/>
          </a:xfrm>
        </p:spPr>
        <p:txBody>
          <a:bodyPr>
            <a:normAutofit fontScale="25000" lnSpcReduction="20000"/>
          </a:bodyPr>
          <a:lstStyle/>
          <a:p>
            <a:r>
              <a:rPr lang="en-US" sz="7200" dirty="0">
                <a:solidFill>
                  <a:srgbClr val="7CEBFF"/>
                </a:solidFill>
                <a:latin typeface="Times New Roman" panose="02020603050405020304" pitchFamily="18" charset="0"/>
                <a:cs typeface="Times New Roman" panose="02020603050405020304" pitchFamily="18" charset="0"/>
              </a:rPr>
              <a:t>University Dashboard by Power BI</a:t>
            </a:r>
          </a:p>
          <a:p>
            <a:endParaRPr lang="en-US" dirty="0">
              <a:solidFill>
                <a:srgbClr val="7CEBFF"/>
              </a:solidFill>
            </a:endParaRPr>
          </a:p>
          <a:p>
            <a:r>
              <a:rPr lang="en-US" sz="4000" dirty="0">
                <a:solidFill>
                  <a:srgbClr val="7CEBFF"/>
                </a:solidFill>
                <a:latin typeface="Times New Roman" panose="02020603050405020304" pitchFamily="18" charset="0"/>
                <a:cs typeface="Times New Roman" panose="02020603050405020304" pitchFamily="18" charset="0"/>
              </a:rPr>
              <a:t>Name:  Surya deep Das</a:t>
            </a:r>
          </a:p>
          <a:p>
            <a:r>
              <a:rPr lang="en-US" sz="4000" dirty="0">
                <a:solidFill>
                  <a:srgbClr val="7CEBFF"/>
                </a:solidFill>
                <a:latin typeface="Times New Roman" panose="02020603050405020304" pitchFamily="18" charset="0"/>
                <a:cs typeface="Times New Roman" panose="02020603050405020304" pitchFamily="18" charset="0"/>
              </a:rPr>
              <a:t>Enroll: MS19GCS059</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B844-E3E8-A109-4EE8-0A6D4AF57D8B}"/>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Value added to University</a:t>
            </a:r>
            <a:endParaRPr lang="en-IN" sz="4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3424910-BA5F-4F39-3AD5-9C94D3CD8C55}"/>
              </a:ext>
            </a:extLst>
          </p:cNvPr>
          <p:cNvGraphicFramePr>
            <a:graphicFrameLocks noGrp="1"/>
          </p:cNvGraphicFramePr>
          <p:nvPr>
            <p:ph idx="1"/>
            <p:extLst>
              <p:ext uri="{D42A27DB-BD31-4B8C-83A1-F6EECF244321}">
                <p14:modId xmlns:p14="http://schemas.microsoft.com/office/powerpoint/2010/main" val="3509029613"/>
              </p:ext>
            </p:extLst>
          </p:nvPr>
        </p:nvGraphicFramePr>
        <p:xfrm>
          <a:off x="442912" y="2228194"/>
          <a:ext cx="11591433" cy="4435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B4AAEB99-7706-6CB8-613D-B264F045B7C8}"/>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185131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2363-2A93-AAC6-E636-CF9FF14D530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Future Scope</a:t>
            </a:r>
            <a:endParaRPr lang="en-IN" sz="4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243FCCF-1B08-6633-D641-FC370A9B5E13}"/>
              </a:ext>
            </a:extLst>
          </p:cNvPr>
          <p:cNvGraphicFramePr>
            <a:graphicFrameLocks noGrp="1"/>
          </p:cNvGraphicFramePr>
          <p:nvPr>
            <p:ph idx="1"/>
            <p:extLst>
              <p:ext uri="{D42A27DB-BD31-4B8C-83A1-F6EECF244321}">
                <p14:modId xmlns:p14="http://schemas.microsoft.com/office/powerpoint/2010/main" val="370991699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08A15B8-2614-D46E-0492-8EAE3E020B9D}"/>
              </a:ext>
            </a:extLst>
          </p:cNvPr>
          <p:cNvSpPr/>
          <p:nvPr/>
        </p:nvSpPr>
        <p:spPr>
          <a:xfrm>
            <a:off x="4109545" y="4183117"/>
            <a:ext cx="7501263" cy="68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Cloud Based infrastructure can enable seamless collaboration and data sharing across different devices and locations</a:t>
            </a:r>
          </a:p>
        </p:txBody>
      </p:sp>
      <p:sp>
        <p:nvSpPr>
          <p:cNvPr id="6" name="Rectangle 5">
            <a:extLst>
              <a:ext uri="{FF2B5EF4-FFF2-40B4-BE49-F238E27FC236}">
                <a16:creationId xmlns:a16="http://schemas.microsoft.com/office/drawing/2014/main" id="{47E885B9-CC23-32CC-A476-2E4243177A18}"/>
              </a:ext>
            </a:extLst>
          </p:cNvPr>
          <p:cNvSpPr/>
          <p:nvPr/>
        </p:nvSpPr>
        <p:spPr>
          <a:xfrm>
            <a:off x="4109378" y="5107799"/>
            <a:ext cx="7501263" cy="68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university dashboards can integrate alumni and employer data to track graduate outcomes, career progression and industry trends.</a:t>
            </a:r>
          </a:p>
        </p:txBody>
      </p:sp>
      <p:pic>
        <p:nvPicPr>
          <p:cNvPr id="7" name="Picture 6">
            <a:extLst>
              <a:ext uri="{FF2B5EF4-FFF2-40B4-BE49-F238E27FC236}">
                <a16:creationId xmlns:a16="http://schemas.microsoft.com/office/drawing/2014/main" id="{ABBB8A13-0D23-83D7-7653-53B5649E8B8D}"/>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416866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Timeline (Feb,2023 to June,2023)</a:t>
            </a:r>
          </a:p>
        </p:txBody>
      </p:sp>
      <p:graphicFrame>
        <p:nvGraphicFramePr>
          <p:cNvPr id="7" name="Content Placeholder 6">
            <a:extLst>
              <a:ext uri="{FF2B5EF4-FFF2-40B4-BE49-F238E27FC236}">
                <a16:creationId xmlns:a16="http://schemas.microsoft.com/office/drawing/2014/main" id="{4EE7AC34-AE83-A6A5-A898-C4DE9587B23D}"/>
              </a:ext>
            </a:extLst>
          </p:cNvPr>
          <p:cNvGraphicFramePr>
            <a:graphicFrameLocks noGrp="1"/>
          </p:cNvGraphicFramePr>
          <p:nvPr>
            <p:ph sz="half" idx="1"/>
            <p:extLst>
              <p:ext uri="{D42A27DB-BD31-4B8C-83A1-F6EECF244321}">
                <p14:modId xmlns:p14="http://schemas.microsoft.com/office/powerpoint/2010/main" val="3670283366"/>
              </p:ext>
            </p:extLst>
          </p:nvPr>
        </p:nvGraphicFramePr>
        <p:xfrm>
          <a:off x="581024" y="2227263"/>
          <a:ext cx="10970114" cy="4079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47D3FF01-332A-0052-3491-BB003230D2B2}"/>
              </a:ext>
            </a:extLst>
          </p:cNvPr>
          <p:cNvSpPr/>
          <p:nvPr/>
        </p:nvSpPr>
        <p:spPr>
          <a:xfrm>
            <a:off x="719015" y="3411598"/>
            <a:ext cx="1727201" cy="1711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Seminar Report Submission</a:t>
            </a:r>
          </a:p>
          <a:p>
            <a:pPr algn="ctr"/>
            <a:r>
              <a:rPr lang="en-IN" dirty="0">
                <a:solidFill>
                  <a:schemeClr val="tx1"/>
                </a:solidFill>
              </a:rPr>
              <a:t> </a:t>
            </a:r>
          </a:p>
        </p:txBody>
      </p:sp>
      <p:sp>
        <p:nvSpPr>
          <p:cNvPr id="9" name="Rectangle 8">
            <a:extLst>
              <a:ext uri="{FF2B5EF4-FFF2-40B4-BE49-F238E27FC236}">
                <a16:creationId xmlns:a16="http://schemas.microsoft.com/office/drawing/2014/main" id="{213F83A2-3732-7595-C159-6405C82616C4}"/>
              </a:ext>
            </a:extLst>
          </p:cNvPr>
          <p:cNvSpPr/>
          <p:nvPr/>
        </p:nvSpPr>
        <p:spPr>
          <a:xfrm>
            <a:off x="8331201" y="4987974"/>
            <a:ext cx="2180492" cy="1711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Started Project on 5</a:t>
            </a:r>
            <a:r>
              <a:rPr lang="en-IN" sz="1600" baseline="30000" dirty="0">
                <a:solidFill>
                  <a:schemeClr val="tx1"/>
                </a:solidFill>
                <a:latin typeface="Times New Roman" panose="02020603050405020304" pitchFamily="18" charset="0"/>
                <a:cs typeface="Times New Roman" panose="02020603050405020304" pitchFamily="18" charset="0"/>
              </a:rPr>
              <a:t>th</a:t>
            </a:r>
            <a:r>
              <a:rPr lang="en-IN" sz="1600" dirty="0">
                <a:solidFill>
                  <a:schemeClr val="tx1"/>
                </a:solidFill>
                <a:latin typeface="Times New Roman" panose="02020603050405020304" pitchFamily="18" charset="0"/>
                <a:cs typeface="Times New Roman" panose="02020603050405020304" pitchFamily="18" charset="0"/>
              </a:rPr>
              <a:t> Feb, 2023</a:t>
            </a:r>
          </a:p>
          <a:p>
            <a:pPr marL="285750" indent="-28575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Submitted KYO report </a:t>
            </a:r>
          </a:p>
        </p:txBody>
      </p:sp>
      <p:pic>
        <p:nvPicPr>
          <p:cNvPr id="10" name="Picture 9">
            <a:extLst>
              <a:ext uri="{FF2B5EF4-FFF2-40B4-BE49-F238E27FC236}">
                <a16:creationId xmlns:a16="http://schemas.microsoft.com/office/drawing/2014/main" id="{96E64BF9-B6AA-E445-4A66-DDCD748C4311}"/>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05A4-83FA-CA00-1F90-712A414576BE}"/>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Video </a:t>
            </a:r>
            <a:r>
              <a:rPr lang="en-US" sz="4400" dirty="0">
                <a:latin typeface="Times New Roman" panose="02020603050405020304" pitchFamily="18" charset="0"/>
                <a:cs typeface="Times New Roman" panose="02020603050405020304" pitchFamily="18" charset="0"/>
              </a:rPr>
              <a:t>Presentation</a:t>
            </a:r>
            <a:endParaRPr lang="en-IN" sz="4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BCE8BE3-DB10-40E1-2F61-FF150428D113}"/>
              </a:ext>
            </a:extLst>
          </p:cNvPr>
          <p:cNvSpPr>
            <a:spLocks noGrp="1"/>
          </p:cNvSpPr>
          <p:nvPr>
            <p:ph sz="half" idx="1"/>
          </p:nvPr>
        </p:nvSpPr>
        <p:spPr>
          <a:xfrm>
            <a:off x="1812834" y="2181350"/>
            <a:ext cx="8357534" cy="3633047"/>
          </a:xfrm>
        </p:spPr>
        <p:txBody>
          <a:bodyPr/>
          <a:lstStyle/>
          <a:p>
            <a:r>
              <a:rPr lang="en-US" dirty="0">
                <a:latin typeface="Times New Roman" panose="02020603050405020304" pitchFamily="18" charset="0"/>
                <a:cs typeface="Times New Roman" panose="02020603050405020304" pitchFamily="18" charset="0"/>
              </a:rPr>
              <a:t>The link of the video presentation is provided below with the help of Google Drive link: </a:t>
            </a:r>
          </a:p>
          <a:p>
            <a:pPr marL="0" indent="0" algn="ctr">
              <a:buNone/>
            </a:pPr>
            <a:r>
              <a:rPr lang="en-US" dirty="0">
                <a:latin typeface="Times New Roman" panose="02020603050405020304" pitchFamily="18" charset="0"/>
                <a:cs typeface="Times New Roman" panose="02020603050405020304" pitchFamily="18" charset="0"/>
              </a:rPr>
              <a:t>https://drive.google.com/file/d/1Q3FbrwZmac_aI8EP6w4qH-dNGggYfOfV/view?usp=sharing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6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3" name="Picture 2">
            <a:extLst>
              <a:ext uri="{FF2B5EF4-FFF2-40B4-BE49-F238E27FC236}">
                <a16:creationId xmlns:a16="http://schemas.microsoft.com/office/drawing/2014/main" id="{5571A4A1-489D-66D4-DA41-821528113B32}"/>
              </a:ext>
            </a:extLst>
          </p:cNvPr>
          <p:cNvPicPr>
            <a:picLocks noChangeAspect="1"/>
          </p:cNvPicPr>
          <p:nvPr/>
        </p:nvPicPr>
        <p:blipFill>
          <a:blip r:embed="rId4"/>
          <a:stretch>
            <a:fillRect/>
          </a:stretch>
        </p:blipFill>
        <p:spPr>
          <a:xfrm>
            <a:off x="10787918" y="-12972"/>
            <a:ext cx="822890" cy="581746"/>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68C-8218-3058-DCAE-A36C77F182D5}"/>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Acknowledgement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D4124-7B0A-94D6-32E4-B76CEA00C89C}"/>
              </a:ext>
            </a:extLst>
          </p:cNvPr>
          <p:cNvSpPr>
            <a:spLocks noGrp="1"/>
          </p:cNvSpPr>
          <p:nvPr>
            <p:ph idx="1"/>
          </p:nvPr>
        </p:nvSpPr>
        <p:spPr/>
        <p:txBody>
          <a:bodyPr>
            <a:normAutofit lnSpcReduction="10000"/>
          </a:bodyPr>
          <a:lstStyle/>
          <a:p>
            <a:pPr marL="0" indent="0">
              <a:buNone/>
            </a:pPr>
            <a:r>
              <a:rPr lang="en-IN" dirty="0">
                <a:solidFill>
                  <a:schemeClr val="tx1"/>
                </a:solidFill>
                <a:latin typeface="Times New Roman" panose="02020603050405020304" pitchFamily="18" charset="0"/>
                <a:cs typeface="Times New Roman" panose="02020603050405020304" pitchFamily="18" charset="0"/>
              </a:rPr>
              <a:t>I would like to express my heartfelt gratitude and extend my sincere acknowledgement to Sir Debasish for his exceptional guidance and mentorship. His extensive knowledge and expertise un the field have been instrumental in shaping my understanding and growth. </a:t>
            </a:r>
          </a:p>
          <a:p>
            <a:pPr marL="0" indent="0">
              <a:buNone/>
            </a:pPr>
            <a:r>
              <a:rPr lang="en-IN" dirty="0">
                <a:solidFill>
                  <a:schemeClr val="tx1"/>
                </a:solidFill>
                <a:latin typeface="Times New Roman" panose="02020603050405020304" pitchFamily="18" charset="0"/>
                <a:cs typeface="Times New Roman" panose="02020603050405020304" pitchFamily="18" charset="0"/>
              </a:rPr>
              <a:t>Secondly, I would like to acknowledge Sir Supratik for his invaluable support and encouragement throughout my journey.  His profound insights and unique perspectives have challenged and inspired me to push beyond the limits. His unwavering belief in my abilities has been a constant source of motivation for me.</a:t>
            </a:r>
          </a:p>
          <a:p>
            <a:pPr marL="0" indent="0">
              <a:buNone/>
            </a:pPr>
            <a:r>
              <a:rPr lang="en-IN" dirty="0">
                <a:solidFill>
                  <a:schemeClr val="tx1"/>
                </a:solidFill>
                <a:latin typeface="Times New Roman" panose="02020603050405020304" pitchFamily="18" charset="0"/>
                <a:cs typeface="Times New Roman" panose="02020603050405020304" pitchFamily="18" charset="0"/>
              </a:rPr>
              <a:t>Lastly, I would like extend my appreciation to the CIC team. They played a pivotal role in upholding the principles of transparency and accountability and their commitment to ensuring access to information has been commendable</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In conclusion, I am deeply indebted to Sir Debasish, Sir Supratik, and the CIC for their invaluable contributions, guidance, and support. Their mentorship and expertise have played an instrumental role in shaping my personal and professional development. I am truly grateful for their unwavering support, and I will carry the lessons I have learned from them throughout my life and career.</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8F71BF-65BB-F5B9-21A7-AF4741D0C4E4}"/>
              </a:ext>
            </a:extLst>
          </p:cNvPr>
          <p:cNvPicPr>
            <a:picLocks noChangeAspect="1"/>
          </p:cNvPicPr>
          <p:nvPr/>
        </p:nvPicPr>
        <p:blipFill>
          <a:blip r:embed="rId2"/>
          <a:stretch>
            <a:fillRect/>
          </a:stretch>
        </p:blipFill>
        <p:spPr>
          <a:xfrm>
            <a:off x="10787918" y="-12972"/>
            <a:ext cx="822890" cy="581746"/>
          </a:xfrm>
          <a:prstGeom prst="rect">
            <a:avLst/>
          </a:prstGeom>
        </p:spPr>
      </p:pic>
    </p:spTree>
    <p:extLst>
      <p:ext uri="{BB962C8B-B14F-4D97-AF65-F5344CB8AC3E}">
        <p14:creationId xmlns:p14="http://schemas.microsoft.com/office/powerpoint/2010/main" val="255749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04DC-D147-C4C2-57A2-65EEE48D0331}"/>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Index</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99F37E-C62E-B2C0-A25E-DABC129C598C}"/>
              </a:ext>
            </a:extLst>
          </p:cNvPr>
          <p:cNvPicPr>
            <a:picLocks noChangeAspect="1"/>
          </p:cNvPicPr>
          <p:nvPr/>
        </p:nvPicPr>
        <p:blipFill>
          <a:blip r:embed="rId2"/>
          <a:stretch>
            <a:fillRect/>
          </a:stretch>
        </p:blipFill>
        <p:spPr>
          <a:xfrm>
            <a:off x="10787918" y="-12972"/>
            <a:ext cx="822890" cy="581746"/>
          </a:xfrm>
          <a:prstGeom prst="rect">
            <a:avLst/>
          </a:prstGeom>
        </p:spPr>
      </p:pic>
      <p:graphicFrame>
        <p:nvGraphicFramePr>
          <p:cNvPr id="9" name="Table 9">
            <a:extLst>
              <a:ext uri="{FF2B5EF4-FFF2-40B4-BE49-F238E27FC236}">
                <a16:creationId xmlns:a16="http://schemas.microsoft.com/office/drawing/2014/main" id="{3FC3547B-8818-B6A0-2AEA-0194ECE42459}"/>
              </a:ext>
            </a:extLst>
          </p:cNvPr>
          <p:cNvGraphicFramePr>
            <a:graphicFrameLocks noGrp="1"/>
          </p:cNvGraphicFramePr>
          <p:nvPr>
            <p:ph idx="1"/>
            <p:extLst>
              <p:ext uri="{D42A27DB-BD31-4B8C-83A1-F6EECF244321}">
                <p14:modId xmlns:p14="http://schemas.microsoft.com/office/powerpoint/2010/main" val="1588091505"/>
              </p:ext>
            </p:extLst>
          </p:nvPr>
        </p:nvGraphicFramePr>
        <p:xfrm>
          <a:off x="581025" y="2181224"/>
          <a:ext cx="11187642" cy="3974616"/>
        </p:xfrm>
        <a:graphic>
          <a:graphicData uri="http://schemas.openxmlformats.org/drawingml/2006/table">
            <a:tbl>
              <a:tblPr firstRow="1" bandRow="1">
                <a:tableStyleId>{5C22544A-7EE6-4342-B048-85BDC9FD1C3A}</a:tableStyleId>
              </a:tblPr>
              <a:tblGrid>
                <a:gridCol w="5593821">
                  <a:extLst>
                    <a:ext uri="{9D8B030D-6E8A-4147-A177-3AD203B41FA5}">
                      <a16:colId xmlns:a16="http://schemas.microsoft.com/office/drawing/2014/main" val="1814953219"/>
                    </a:ext>
                  </a:extLst>
                </a:gridCol>
                <a:gridCol w="5593821">
                  <a:extLst>
                    <a:ext uri="{9D8B030D-6E8A-4147-A177-3AD203B41FA5}">
                      <a16:colId xmlns:a16="http://schemas.microsoft.com/office/drawing/2014/main" val="1750775650"/>
                    </a:ext>
                  </a:extLst>
                </a:gridCol>
              </a:tblGrid>
              <a:tr h="441624">
                <a:tc>
                  <a:txBody>
                    <a:bodyPr/>
                    <a:lstStyle/>
                    <a:p>
                      <a:pPr algn="ctr"/>
                      <a:r>
                        <a:rPr lang="en-IN" dirty="0">
                          <a:latin typeface="Times New Roman" panose="02020603050405020304" pitchFamily="18" charset="0"/>
                          <a:cs typeface="Times New Roman" panose="02020603050405020304" pitchFamily="18" charset="0"/>
                        </a:rPr>
                        <a:t>Contents</a:t>
                      </a:r>
                    </a:p>
                  </a:txBody>
                  <a:tcPr/>
                </a:tc>
                <a:tc>
                  <a:txBody>
                    <a:bodyPr/>
                    <a:lstStyle/>
                    <a:p>
                      <a:pPr algn="ctr"/>
                      <a:r>
                        <a:rPr lang="en-IN"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val="2236171347"/>
                  </a:ext>
                </a:extLst>
              </a:tr>
              <a:tr h="441624">
                <a:tc>
                  <a:txBody>
                    <a:bodyPr/>
                    <a:lstStyle/>
                    <a:p>
                      <a:r>
                        <a:rPr lang="en-IN" dirty="0"/>
                        <a:t>About NIIT UNIVERSITY</a:t>
                      </a:r>
                    </a:p>
                  </a:txBody>
                  <a:tcPr/>
                </a:tc>
                <a:tc>
                  <a:txBody>
                    <a:bodyPr/>
                    <a:lstStyle/>
                    <a:p>
                      <a:pPr algn="ctr"/>
                      <a:r>
                        <a:rPr lang="en-IN" dirty="0"/>
                        <a:t>4</a:t>
                      </a:r>
                    </a:p>
                  </a:txBody>
                  <a:tcPr/>
                </a:tc>
                <a:extLst>
                  <a:ext uri="{0D108BD9-81ED-4DB2-BD59-A6C34878D82A}">
                    <a16:rowId xmlns:a16="http://schemas.microsoft.com/office/drawing/2014/main" val="386577081"/>
                  </a:ext>
                </a:extLst>
              </a:tr>
              <a:tr h="441624">
                <a:tc>
                  <a:txBody>
                    <a:bodyPr/>
                    <a:lstStyle/>
                    <a:p>
                      <a:r>
                        <a:rPr lang="en-IN" dirty="0"/>
                        <a:t>Tech Stack Requirements</a:t>
                      </a:r>
                    </a:p>
                  </a:txBody>
                  <a:tcPr/>
                </a:tc>
                <a:tc>
                  <a:txBody>
                    <a:bodyPr/>
                    <a:lstStyle/>
                    <a:p>
                      <a:pPr algn="ctr"/>
                      <a:r>
                        <a:rPr lang="en-IN" dirty="0"/>
                        <a:t>5</a:t>
                      </a:r>
                    </a:p>
                  </a:txBody>
                  <a:tcPr/>
                </a:tc>
                <a:extLst>
                  <a:ext uri="{0D108BD9-81ED-4DB2-BD59-A6C34878D82A}">
                    <a16:rowId xmlns:a16="http://schemas.microsoft.com/office/drawing/2014/main" val="219049143"/>
                  </a:ext>
                </a:extLst>
              </a:tr>
              <a:tr h="4416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Deliverables</a:t>
                      </a:r>
                    </a:p>
                  </a:txBody>
                  <a:tcPr/>
                </a:tc>
                <a:tc>
                  <a:txBody>
                    <a:bodyPr/>
                    <a:lstStyle/>
                    <a:p>
                      <a:pPr algn="ctr"/>
                      <a:r>
                        <a:rPr lang="en-IN" dirty="0"/>
                        <a:t>6</a:t>
                      </a:r>
                    </a:p>
                  </a:txBody>
                  <a:tcPr/>
                </a:tc>
                <a:extLst>
                  <a:ext uri="{0D108BD9-81ED-4DB2-BD59-A6C34878D82A}">
                    <a16:rowId xmlns:a16="http://schemas.microsoft.com/office/drawing/2014/main" val="1141243560"/>
                  </a:ext>
                </a:extLst>
              </a:tr>
              <a:tr h="441624">
                <a:tc>
                  <a:txBody>
                    <a:bodyPr/>
                    <a:lstStyle/>
                    <a:p>
                      <a:r>
                        <a:rPr lang="en-IN" dirty="0"/>
                        <a:t>KPI (Key Performance Indicators)</a:t>
                      </a:r>
                    </a:p>
                  </a:txBody>
                  <a:tcPr/>
                </a:tc>
                <a:tc>
                  <a:txBody>
                    <a:bodyPr/>
                    <a:lstStyle/>
                    <a:p>
                      <a:pPr algn="ctr"/>
                      <a:r>
                        <a:rPr lang="en-IN" dirty="0"/>
                        <a:t>8</a:t>
                      </a:r>
                    </a:p>
                  </a:txBody>
                  <a:tcPr/>
                </a:tc>
                <a:extLst>
                  <a:ext uri="{0D108BD9-81ED-4DB2-BD59-A6C34878D82A}">
                    <a16:rowId xmlns:a16="http://schemas.microsoft.com/office/drawing/2014/main" val="2904838462"/>
                  </a:ext>
                </a:extLst>
              </a:tr>
              <a:tr h="441624">
                <a:tc>
                  <a:txBody>
                    <a:bodyPr/>
                    <a:lstStyle/>
                    <a:p>
                      <a:r>
                        <a:rPr lang="en-IN" dirty="0"/>
                        <a:t>Benefits</a:t>
                      </a:r>
                    </a:p>
                  </a:txBody>
                  <a:tcPr/>
                </a:tc>
                <a:tc>
                  <a:txBody>
                    <a:bodyPr/>
                    <a:lstStyle/>
                    <a:p>
                      <a:pPr algn="ctr"/>
                      <a:r>
                        <a:rPr lang="en-IN" dirty="0"/>
                        <a:t>9</a:t>
                      </a:r>
                    </a:p>
                  </a:txBody>
                  <a:tcPr/>
                </a:tc>
                <a:extLst>
                  <a:ext uri="{0D108BD9-81ED-4DB2-BD59-A6C34878D82A}">
                    <a16:rowId xmlns:a16="http://schemas.microsoft.com/office/drawing/2014/main" val="116490704"/>
                  </a:ext>
                </a:extLst>
              </a:tr>
              <a:tr h="441624">
                <a:tc>
                  <a:txBody>
                    <a:bodyPr/>
                    <a:lstStyle/>
                    <a:p>
                      <a:r>
                        <a:rPr lang="en-IN" dirty="0"/>
                        <a:t>Value added to University</a:t>
                      </a:r>
                    </a:p>
                  </a:txBody>
                  <a:tcPr/>
                </a:tc>
                <a:tc>
                  <a:txBody>
                    <a:bodyPr/>
                    <a:lstStyle/>
                    <a:p>
                      <a:pPr algn="ctr"/>
                      <a:r>
                        <a:rPr lang="en-IN" dirty="0"/>
                        <a:t>10</a:t>
                      </a:r>
                    </a:p>
                  </a:txBody>
                  <a:tcPr/>
                </a:tc>
                <a:extLst>
                  <a:ext uri="{0D108BD9-81ED-4DB2-BD59-A6C34878D82A}">
                    <a16:rowId xmlns:a16="http://schemas.microsoft.com/office/drawing/2014/main" val="2139265575"/>
                  </a:ext>
                </a:extLst>
              </a:tr>
              <a:tr h="441624">
                <a:tc>
                  <a:txBody>
                    <a:bodyPr/>
                    <a:lstStyle/>
                    <a:p>
                      <a:r>
                        <a:rPr lang="en-IN" dirty="0"/>
                        <a:t>Future Scope</a:t>
                      </a:r>
                    </a:p>
                  </a:txBody>
                  <a:tcPr/>
                </a:tc>
                <a:tc>
                  <a:txBody>
                    <a:bodyPr/>
                    <a:lstStyle/>
                    <a:p>
                      <a:pPr algn="ctr"/>
                      <a:r>
                        <a:rPr lang="en-IN" dirty="0"/>
                        <a:t>11</a:t>
                      </a:r>
                    </a:p>
                  </a:txBody>
                  <a:tcPr/>
                </a:tc>
                <a:extLst>
                  <a:ext uri="{0D108BD9-81ED-4DB2-BD59-A6C34878D82A}">
                    <a16:rowId xmlns:a16="http://schemas.microsoft.com/office/drawing/2014/main" val="3800089345"/>
                  </a:ext>
                </a:extLst>
              </a:tr>
              <a:tr h="441624">
                <a:tc>
                  <a:txBody>
                    <a:bodyPr/>
                    <a:lstStyle/>
                    <a:p>
                      <a:r>
                        <a:rPr lang="en-IN" dirty="0"/>
                        <a:t>Timeline</a:t>
                      </a:r>
                    </a:p>
                  </a:txBody>
                  <a:tcPr/>
                </a:tc>
                <a:tc>
                  <a:txBody>
                    <a:bodyPr/>
                    <a:lstStyle/>
                    <a:p>
                      <a:pPr algn="ctr"/>
                      <a:r>
                        <a:rPr lang="en-IN" dirty="0"/>
                        <a:t>12</a:t>
                      </a:r>
                    </a:p>
                  </a:txBody>
                  <a:tcPr/>
                </a:tc>
                <a:extLst>
                  <a:ext uri="{0D108BD9-81ED-4DB2-BD59-A6C34878D82A}">
                    <a16:rowId xmlns:a16="http://schemas.microsoft.com/office/drawing/2014/main" val="3325945810"/>
                  </a:ext>
                </a:extLst>
              </a:tr>
            </a:tbl>
          </a:graphicData>
        </a:graphic>
      </p:graphicFrame>
    </p:spTree>
    <p:extLst>
      <p:ext uri="{BB962C8B-B14F-4D97-AF65-F5344CB8AC3E}">
        <p14:creationId xmlns:p14="http://schemas.microsoft.com/office/powerpoint/2010/main" val="420609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599E-7E00-F094-B592-CA46DD41A6AE}"/>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About  NIIT  University</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1BF9E8-3FE9-64B5-2DEF-1FE85CF6BCE6}"/>
              </a:ext>
            </a:extLst>
          </p:cNvPr>
          <p:cNvSpPr>
            <a:spLocks noGrp="1"/>
          </p:cNvSpPr>
          <p:nvPr>
            <p:ph idx="1"/>
          </p:nvPr>
        </p:nvSpPr>
        <p:spPr>
          <a:xfrm>
            <a:off x="264134" y="3068262"/>
            <a:ext cx="8231796" cy="3678303"/>
          </a:xfrm>
        </p:spPr>
        <p:txBody>
          <a:bodyPr>
            <a:normAutofit fontScale="25000" lnSpcReduction="20000"/>
          </a:bodyPr>
          <a:lstStyle/>
          <a:p>
            <a:r>
              <a:rPr lang="en-US" sz="6400" dirty="0">
                <a:latin typeface="Times New Roman" panose="02020603050405020304" pitchFamily="18" charset="0"/>
                <a:cs typeface="Times New Roman" panose="02020603050405020304" pitchFamily="18" charset="0"/>
              </a:rPr>
              <a:t>NIIT, formerly known as the National Institute of Information Technology, is a global skills and talent development company. It was founded in 1981 in India and has since expanded its operations to several countries worldwide.</a:t>
            </a:r>
          </a:p>
          <a:p>
            <a:r>
              <a:rPr lang="en-US" sz="6400" dirty="0">
                <a:latin typeface="Times New Roman" panose="02020603050405020304" pitchFamily="18" charset="0"/>
                <a:cs typeface="Times New Roman" panose="02020603050405020304" pitchFamily="18" charset="0"/>
              </a:rPr>
              <a:t>NIIT offers a wide range of training and educational programs in various fields, including information technology, digital marketing, banking, finance, and management. The company focuses on providing industry-relevant skills and transforming individuals into competent professionals. The training programs are designed to cater to different segments of learners, including individuals, corporations, and institutions. They offer courses and certifications at various levels, from foundational to advanced, to meet the diverse needs of learners.  In addition to its training programs, NIIT also provides learning solutions and services to businesses and institutions. This includes corporate training, learning management systems, and other customized learning solutions to help organizations enhance their workforce capabilities.</a:t>
            </a:r>
          </a:p>
          <a:p>
            <a:r>
              <a:rPr lang="en-US" sz="6400" dirty="0">
                <a:latin typeface="Times New Roman" panose="02020603050405020304" pitchFamily="18" charset="0"/>
                <a:cs typeface="Times New Roman" panose="02020603050405020304" pitchFamily="18" charset="0"/>
              </a:rPr>
              <a:t>Over the years, NIIT has established partnerships with leading technology companies, academic institutions, and government organizations to deliver high-quality training and education. These collaborations enable NIIT to stay updated with the latest industry trends and offer relevant programs that align with market demands. It's worth noting that while this information is accurate as of my knowledge cutoff in September 2021, please visit NIIT's official website or contact them directly for the most up-to-date and detailed information about their programs and services.</a:t>
            </a:r>
          </a:p>
          <a:p>
            <a:endParaRPr lang="en-US" sz="5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80751F-2A39-82DD-6BC9-35E832F5475D}"/>
              </a:ext>
            </a:extLst>
          </p:cNvPr>
          <p:cNvPicPr>
            <a:picLocks noChangeAspect="1"/>
          </p:cNvPicPr>
          <p:nvPr/>
        </p:nvPicPr>
        <p:blipFill>
          <a:blip r:embed="rId2"/>
          <a:stretch>
            <a:fillRect/>
          </a:stretch>
        </p:blipFill>
        <p:spPr>
          <a:xfrm>
            <a:off x="10787918" y="-12972"/>
            <a:ext cx="822890" cy="581746"/>
          </a:xfrm>
          <a:prstGeom prst="rect">
            <a:avLst/>
          </a:prstGeom>
        </p:spPr>
      </p:pic>
      <p:pic>
        <p:nvPicPr>
          <p:cNvPr id="8" name="Picture 7">
            <a:extLst>
              <a:ext uri="{FF2B5EF4-FFF2-40B4-BE49-F238E27FC236}">
                <a16:creationId xmlns:a16="http://schemas.microsoft.com/office/drawing/2014/main" id="{92320818-F758-F562-6F66-49E7690A2A82}"/>
              </a:ext>
            </a:extLst>
          </p:cNvPr>
          <p:cNvPicPr>
            <a:picLocks noChangeAspect="1"/>
          </p:cNvPicPr>
          <p:nvPr/>
        </p:nvPicPr>
        <p:blipFill>
          <a:blip r:embed="rId3"/>
          <a:stretch>
            <a:fillRect/>
          </a:stretch>
        </p:blipFill>
        <p:spPr>
          <a:xfrm>
            <a:off x="8582470" y="3068262"/>
            <a:ext cx="3485243" cy="1993036"/>
          </a:xfrm>
          <a:prstGeom prst="rect">
            <a:avLst/>
          </a:prstGeom>
        </p:spPr>
      </p:pic>
    </p:spTree>
    <p:extLst>
      <p:ext uri="{BB962C8B-B14F-4D97-AF65-F5344CB8AC3E}">
        <p14:creationId xmlns:p14="http://schemas.microsoft.com/office/powerpoint/2010/main" val="210914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Autofit/>
          </a:bodyPr>
          <a:lstStyle/>
          <a:p>
            <a:pPr algn="ctr"/>
            <a:r>
              <a:rPr lang="en-US" sz="4800" dirty="0">
                <a:latin typeface="Times New Roman" panose="02020603050405020304" pitchFamily="18" charset="0"/>
                <a:cs typeface="Times New Roman" panose="02020603050405020304" pitchFamily="18" charset="0"/>
              </a:rPr>
              <a:t>Tech Stack Requirements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32492886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C74D99B-DB81-E664-045D-90497AD13E29}"/>
              </a:ext>
            </a:extLst>
          </p:cNvPr>
          <p:cNvPicPr>
            <a:picLocks noChangeAspect="1"/>
          </p:cNvPicPr>
          <p:nvPr/>
        </p:nvPicPr>
        <p:blipFill>
          <a:blip r:embed="rId8"/>
          <a:stretch>
            <a:fillRect/>
          </a:stretch>
        </p:blipFill>
        <p:spPr>
          <a:xfrm>
            <a:off x="946840" y="3312844"/>
            <a:ext cx="890306" cy="500797"/>
          </a:xfrm>
          <a:prstGeom prst="rect">
            <a:avLst/>
          </a:prstGeom>
        </p:spPr>
      </p:pic>
      <p:pic>
        <p:nvPicPr>
          <p:cNvPr id="7" name="Picture 6">
            <a:extLst>
              <a:ext uri="{FF2B5EF4-FFF2-40B4-BE49-F238E27FC236}">
                <a16:creationId xmlns:a16="http://schemas.microsoft.com/office/drawing/2014/main" id="{947AC441-B525-D568-6506-3D49AC323E0D}"/>
              </a:ext>
            </a:extLst>
          </p:cNvPr>
          <p:cNvPicPr>
            <a:picLocks noChangeAspect="1"/>
          </p:cNvPicPr>
          <p:nvPr/>
        </p:nvPicPr>
        <p:blipFill>
          <a:blip r:embed="rId9"/>
          <a:stretch>
            <a:fillRect/>
          </a:stretch>
        </p:blipFill>
        <p:spPr>
          <a:xfrm>
            <a:off x="898940" y="2525628"/>
            <a:ext cx="497785" cy="469799"/>
          </a:xfrm>
          <a:prstGeom prst="rect">
            <a:avLst/>
          </a:prstGeom>
        </p:spPr>
      </p:pic>
      <p:pic>
        <p:nvPicPr>
          <p:cNvPr id="10" name="Picture 9">
            <a:extLst>
              <a:ext uri="{FF2B5EF4-FFF2-40B4-BE49-F238E27FC236}">
                <a16:creationId xmlns:a16="http://schemas.microsoft.com/office/drawing/2014/main" id="{E4906F8C-BE6E-E28F-A6E9-E19E31B0642E}"/>
              </a:ext>
            </a:extLst>
          </p:cNvPr>
          <p:cNvPicPr>
            <a:picLocks noChangeAspect="1"/>
          </p:cNvPicPr>
          <p:nvPr/>
        </p:nvPicPr>
        <p:blipFill>
          <a:blip r:embed="rId10"/>
          <a:stretch>
            <a:fillRect/>
          </a:stretch>
        </p:blipFill>
        <p:spPr>
          <a:xfrm>
            <a:off x="1131700" y="4110017"/>
            <a:ext cx="581689" cy="5474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AB8026CF-5EF9-D6B3-8C07-0E5733F2830E}"/>
              </a:ext>
            </a:extLst>
          </p:cNvPr>
          <p:cNvPicPr>
            <a:picLocks noChangeAspect="1"/>
          </p:cNvPicPr>
          <p:nvPr/>
        </p:nvPicPr>
        <p:blipFill>
          <a:blip r:embed="rId11"/>
          <a:stretch>
            <a:fillRect/>
          </a:stretch>
        </p:blipFill>
        <p:spPr>
          <a:xfrm>
            <a:off x="787206" y="5049269"/>
            <a:ext cx="688020" cy="321076"/>
          </a:xfrm>
          <a:prstGeom prst="rect">
            <a:avLst/>
          </a:prstGeom>
        </p:spPr>
      </p:pic>
      <p:pic>
        <p:nvPicPr>
          <p:cNvPr id="25" name="Picture 24">
            <a:extLst>
              <a:ext uri="{FF2B5EF4-FFF2-40B4-BE49-F238E27FC236}">
                <a16:creationId xmlns:a16="http://schemas.microsoft.com/office/drawing/2014/main" id="{724B908E-4623-ED41-9DB6-FEFD09B3EE04}"/>
              </a:ext>
            </a:extLst>
          </p:cNvPr>
          <p:cNvPicPr>
            <a:picLocks noChangeAspect="1"/>
          </p:cNvPicPr>
          <p:nvPr/>
        </p:nvPicPr>
        <p:blipFill>
          <a:blip r:embed="rId12"/>
          <a:stretch>
            <a:fillRect/>
          </a:stretch>
        </p:blipFill>
        <p:spPr>
          <a:xfrm>
            <a:off x="8042174" y="502920"/>
            <a:ext cx="3963559" cy="5889412"/>
          </a:xfrm>
          <a:prstGeom prst="rect">
            <a:avLst/>
          </a:prstGeom>
        </p:spPr>
      </p:pic>
      <p:pic>
        <p:nvPicPr>
          <p:cNvPr id="26" name="Picture 25">
            <a:extLst>
              <a:ext uri="{FF2B5EF4-FFF2-40B4-BE49-F238E27FC236}">
                <a16:creationId xmlns:a16="http://schemas.microsoft.com/office/drawing/2014/main" id="{D3CAF791-600E-96EF-2D03-B3C67E3FDF7D}"/>
              </a:ext>
            </a:extLst>
          </p:cNvPr>
          <p:cNvPicPr>
            <a:picLocks noChangeAspect="1"/>
          </p:cNvPicPr>
          <p:nvPr/>
        </p:nvPicPr>
        <p:blipFill>
          <a:blip r:embed="rId13"/>
          <a:stretch>
            <a:fillRect/>
          </a:stretch>
        </p:blipFill>
        <p:spPr>
          <a:xfrm>
            <a:off x="10787918" y="-12972"/>
            <a:ext cx="822890" cy="581746"/>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C136-CDDE-F82D-4F29-B015A1AC60F6}"/>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Deliverables</a:t>
            </a:r>
            <a:endParaRPr lang="en-IN" sz="4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7C0BDC3-DAA0-9A69-2823-C29950D03B7C}"/>
              </a:ext>
            </a:extLst>
          </p:cNvPr>
          <p:cNvGraphicFramePr>
            <a:graphicFrameLocks noGrp="1"/>
          </p:cNvGraphicFramePr>
          <p:nvPr>
            <p:ph idx="1"/>
            <p:extLst>
              <p:ext uri="{D42A27DB-BD31-4B8C-83A1-F6EECF244321}">
                <p14:modId xmlns:p14="http://schemas.microsoft.com/office/powerpoint/2010/main" val="392982657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B6F2BE1-7DBE-0C66-8211-85CDDB2BD179}"/>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86911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975A-27AA-79D2-C427-7108EA54A8F4}"/>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Deliverables Cont.</a:t>
            </a:r>
            <a:r>
              <a:rPr lang="en-IN" dirty="0">
                <a:latin typeface="Times New Roman" panose="02020603050405020304" pitchFamily="18" charset="0"/>
                <a:cs typeface="Times New Roman" panose="02020603050405020304" pitchFamily="18" charset="0"/>
              </a:rPr>
              <a:t>…</a:t>
            </a:r>
          </a:p>
        </p:txBody>
      </p:sp>
      <p:graphicFrame>
        <p:nvGraphicFramePr>
          <p:cNvPr id="4" name="Content Placeholder 3">
            <a:extLst>
              <a:ext uri="{FF2B5EF4-FFF2-40B4-BE49-F238E27FC236}">
                <a16:creationId xmlns:a16="http://schemas.microsoft.com/office/drawing/2014/main" id="{585A4C2D-D484-38E4-AEED-77B73E5F434D}"/>
              </a:ext>
            </a:extLst>
          </p:cNvPr>
          <p:cNvGraphicFramePr>
            <a:graphicFrameLocks noGrp="1"/>
          </p:cNvGraphicFramePr>
          <p:nvPr>
            <p:ph idx="1"/>
            <p:extLst>
              <p:ext uri="{D42A27DB-BD31-4B8C-83A1-F6EECF244321}">
                <p14:modId xmlns:p14="http://schemas.microsoft.com/office/powerpoint/2010/main" val="17089904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985D804-158F-6247-4597-4506E788F411}"/>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268685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48AA-2687-0A7A-EF6A-3FB6000FF766}"/>
              </a:ext>
            </a:extLst>
          </p:cNvPr>
          <p:cNvSpPr>
            <a:spLocks noGrp="1"/>
          </p:cNvSpPr>
          <p:nvPr>
            <p:ph type="title"/>
          </p:nvPr>
        </p:nvSpPr>
        <p:spPr/>
        <p:txBody>
          <a:bodyPr/>
          <a:lstStyle/>
          <a:p>
            <a:r>
              <a:rPr lang="en-US" dirty="0"/>
              <a:t>Key Performance Indicators</a:t>
            </a:r>
            <a:endParaRPr lang="en-IN" dirty="0"/>
          </a:p>
        </p:txBody>
      </p:sp>
      <p:graphicFrame>
        <p:nvGraphicFramePr>
          <p:cNvPr id="4" name="Content Placeholder 3">
            <a:extLst>
              <a:ext uri="{FF2B5EF4-FFF2-40B4-BE49-F238E27FC236}">
                <a16:creationId xmlns:a16="http://schemas.microsoft.com/office/drawing/2014/main" id="{9D636D3C-1E9D-35FD-9043-201B96F54483}"/>
              </a:ext>
            </a:extLst>
          </p:cNvPr>
          <p:cNvGraphicFramePr>
            <a:graphicFrameLocks noGrp="1"/>
          </p:cNvGraphicFramePr>
          <p:nvPr>
            <p:ph idx="1"/>
            <p:extLst>
              <p:ext uri="{D42A27DB-BD31-4B8C-83A1-F6EECF244321}">
                <p14:modId xmlns:p14="http://schemas.microsoft.com/office/powerpoint/2010/main" val="259336387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9B4051-CE5D-04D2-BA5B-27239C0E3A75}"/>
              </a:ext>
            </a:extLst>
          </p:cNvPr>
          <p:cNvSpPr txBox="1"/>
          <p:nvPr/>
        </p:nvSpPr>
        <p:spPr>
          <a:xfrm>
            <a:off x="1093076" y="4733386"/>
            <a:ext cx="1324303" cy="738664"/>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for analysing CGPA</a:t>
            </a:r>
          </a:p>
        </p:txBody>
      </p:sp>
      <p:sp>
        <p:nvSpPr>
          <p:cNvPr id="6" name="TextBox 5">
            <a:extLst>
              <a:ext uri="{FF2B5EF4-FFF2-40B4-BE49-F238E27FC236}">
                <a16:creationId xmlns:a16="http://schemas.microsoft.com/office/drawing/2014/main" id="{953EBE6F-16F2-170A-73C2-39240A42883A}"/>
              </a:ext>
            </a:extLst>
          </p:cNvPr>
          <p:cNvSpPr txBox="1"/>
          <p:nvPr/>
        </p:nvSpPr>
        <p:spPr>
          <a:xfrm>
            <a:off x="2766235" y="4751467"/>
            <a:ext cx="1324303" cy="738664"/>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to highlight various patterns</a:t>
            </a:r>
          </a:p>
        </p:txBody>
      </p:sp>
      <p:sp>
        <p:nvSpPr>
          <p:cNvPr id="7" name="TextBox 6">
            <a:extLst>
              <a:ext uri="{FF2B5EF4-FFF2-40B4-BE49-F238E27FC236}">
                <a16:creationId xmlns:a16="http://schemas.microsoft.com/office/drawing/2014/main" id="{E1736392-7BEB-A7A8-AF96-FBE83FEABC78}"/>
              </a:ext>
            </a:extLst>
          </p:cNvPr>
          <p:cNvSpPr txBox="1"/>
          <p:nvPr/>
        </p:nvSpPr>
        <p:spPr>
          <a:xfrm rot="10800000" flipH="1" flipV="1">
            <a:off x="4614863" y="4536023"/>
            <a:ext cx="1324301" cy="1169551"/>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to make a data hierarchy and difference step wise</a:t>
            </a:r>
          </a:p>
        </p:txBody>
      </p:sp>
      <p:sp>
        <p:nvSpPr>
          <p:cNvPr id="8" name="TextBox 7">
            <a:extLst>
              <a:ext uri="{FF2B5EF4-FFF2-40B4-BE49-F238E27FC236}">
                <a16:creationId xmlns:a16="http://schemas.microsoft.com/office/drawing/2014/main" id="{F24C2372-2446-A377-2903-03CC4306238C}"/>
              </a:ext>
            </a:extLst>
          </p:cNvPr>
          <p:cNvSpPr txBox="1"/>
          <p:nvPr/>
        </p:nvSpPr>
        <p:spPr>
          <a:xfrm>
            <a:off x="6288021" y="4684565"/>
            <a:ext cx="1377923" cy="95410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for primary analysis &amp; visualization of data</a:t>
            </a:r>
          </a:p>
        </p:txBody>
      </p:sp>
      <p:sp>
        <p:nvSpPr>
          <p:cNvPr id="9" name="TextBox 8">
            <a:extLst>
              <a:ext uri="{FF2B5EF4-FFF2-40B4-BE49-F238E27FC236}">
                <a16:creationId xmlns:a16="http://schemas.microsoft.com/office/drawing/2014/main" id="{6FEC00C2-807B-34D1-DB74-047E32BFEE14}"/>
              </a:ext>
            </a:extLst>
          </p:cNvPr>
          <p:cNvSpPr txBox="1"/>
          <p:nvPr/>
        </p:nvSpPr>
        <p:spPr>
          <a:xfrm>
            <a:off x="8086108" y="4441393"/>
            <a:ext cx="1377923" cy="1169551"/>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for colourful patterns &amp; visualization of multiple data</a:t>
            </a:r>
          </a:p>
        </p:txBody>
      </p:sp>
      <p:sp>
        <p:nvSpPr>
          <p:cNvPr id="10" name="TextBox 9">
            <a:extLst>
              <a:ext uri="{FF2B5EF4-FFF2-40B4-BE49-F238E27FC236}">
                <a16:creationId xmlns:a16="http://schemas.microsoft.com/office/drawing/2014/main" id="{696958D8-B4A7-18ED-1C8C-E06636997D21}"/>
              </a:ext>
            </a:extLst>
          </p:cNvPr>
          <p:cNvSpPr txBox="1"/>
          <p:nvPr/>
        </p:nvSpPr>
        <p:spPr>
          <a:xfrm>
            <a:off x="9777705" y="4687614"/>
            <a:ext cx="1468364" cy="738664"/>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Applied for the prediction of location </a:t>
            </a:r>
          </a:p>
        </p:txBody>
      </p:sp>
      <p:pic>
        <p:nvPicPr>
          <p:cNvPr id="11" name="Picture 10">
            <a:extLst>
              <a:ext uri="{FF2B5EF4-FFF2-40B4-BE49-F238E27FC236}">
                <a16:creationId xmlns:a16="http://schemas.microsoft.com/office/drawing/2014/main" id="{23EA6A1C-9B03-1487-B692-A8AF7F4D448D}"/>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327893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57A6-6E3C-52F3-4E0D-491BA4450D3A}"/>
              </a:ext>
            </a:extLst>
          </p:cNvPr>
          <p:cNvSpPr>
            <a:spLocks noGrp="1"/>
          </p:cNvSpPr>
          <p:nvPr>
            <p:ph type="title"/>
          </p:nvPr>
        </p:nvSpPr>
        <p:spPr>
          <a:xfrm>
            <a:off x="367961" y="915220"/>
            <a:ext cx="11029616" cy="101380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Benefits</a:t>
            </a:r>
            <a:br>
              <a:rPr lang="en-US" dirty="0"/>
            </a:br>
            <a:endParaRPr lang="en-IN" dirty="0"/>
          </a:p>
        </p:txBody>
      </p:sp>
      <p:graphicFrame>
        <p:nvGraphicFramePr>
          <p:cNvPr id="7" name="Content Placeholder 6">
            <a:extLst>
              <a:ext uri="{FF2B5EF4-FFF2-40B4-BE49-F238E27FC236}">
                <a16:creationId xmlns:a16="http://schemas.microsoft.com/office/drawing/2014/main" id="{38A2AB3C-2689-4C0B-E128-4114D5B76BFE}"/>
              </a:ext>
            </a:extLst>
          </p:cNvPr>
          <p:cNvGraphicFramePr>
            <a:graphicFrameLocks noGrp="1"/>
          </p:cNvGraphicFramePr>
          <p:nvPr>
            <p:ph idx="1"/>
            <p:extLst>
              <p:ext uri="{D42A27DB-BD31-4B8C-83A1-F6EECF244321}">
                <p14:modId xmlns:p14="http://schemas.microsoft.com/office/powerpoint/2010/main" val="2050882735"/>
              </p:ext>
            </p:extLst>
          </p:nvPr>
        </p:nvGraphicFramePr>
        <p:xfrm>
          <a:off x="581025" y="2181225"/>
          <a:ext cx="11029950" cy="4331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39BB933-1FF6-DA45-33BF-EBA0695C3954}"/>
              </a:ext>
            </a:extLst>
          </p:cNvPr>
          <p:cNvPicPr>
            <a:picLocks noChangeAspect="1"/>
          </p:cNvPicPr>
          <p:nvPr/>
        </p:nvPicPr>
        <p:blipFill>
          <a:blip r:embed="rId7"/>
          <a:stretch>
            <a:fillRect/>
          </a:stretch>
        </p:blipFill>
        <p:spPr>
          <a:xfrm>
            <a:off x="10787918" y="-12972"/>
            <a:ext cx="822890" cy="581746"/>
          </a:xfrm>
          <a:prstGeom prst="rect">
            <a:avLst/>
          </a:prstGeom>
        </p:spPr>
      </p:pic>
    </p:spTree>
    <p:extLst>
      <p:ext uri="{BB962C8B-B14F-4D97-AF65-F5344CB8AC3E}">
        <p14:creationId xmlns:p14="http://schemas.microsoft.com/office/powerpoint/2010/main" val="7662742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1018</TotalTime>
  <Words>1006</Words>
  <Application>Microsoft Office PowerPoint</Application>
  <PresentationFormat>Widescreen</PresentationFormat>
  <Paragraphs>120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 2</vt:lpstr>
      <vt:lpstr>Dividend</vt:lpstr>
      <vt:lpstr>Seminar Report</vt:lpstr>
      <vt:lpstr>Acknowledgement</vt:lpstr>
      <vt:lpstr>Index</vt:lpstr>
      <vt:lpstr>About  NIIT  University</vt:lpstr>
      <vt:lpstr>Tech Stack Requirements</vt:lpstr>
      <vt:lpstr>Deliverables</vt:lpstr>
      <vt:lpstr>Deliverables Cont.…</vt:lpstr>
      <vt:lpstr>Key Performance Indicators</vt:lpstr>
      <vt:lpstr>Benefits </vt:lpstr>
      <vt:lpstr>Value added to University</vt:lpstr>
      <vt:lpstr>Future Scope</vt:lpstr>
      <vt:lpstr>Timeline (Feb,2023 to June,2023)</vt:lpstr>
      <vt:lpstr>Video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molly das</dc:creator>
  <cp:lastModifiedBy>molly das</cp:lastModifiedBy>
  <cp:revision>7</cp:revision>
  <dcterms:created xsi:type="dcterms:W3CDTF">2023-06-11T07:59:44Z</dcterms:created>
  <dcterms:modified xsi:type="dcterms:W3CDTF">2023-06-19T18:39:35Z</dcterms:modified>
</cp:coreProperties>
</file>