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8E6A82-196F-4CA0-BD14-DBE67238BB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F02DD-F15E-4A4B-A356-1601197579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622FB-0A9A-433A-BEED-F4CAB5805F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932D9-20FB-4CE4-BB36-AA671410EE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B017E7-CF4B-4483-BD45-DC16EB1A89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9234C8-3B88-41CA-B97C-75E23A32A2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27916-1E0B-4FF1-A2DD-A3425E8998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FE589-2969-43E1-83AE-D5A895CE25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C1965-63FE-4B48-85EE-94C0D775A1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E7BB2F-B188-4010-BBAC-E04C5A473D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E75F0-B6D8-4514-ADF7-D3EDFF0011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F6D26A-5B4D-480C-943E-8D61E7475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4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Прямоугольник 44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F83E053-7843-47AD-AE8E-8D41B1E9789D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7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Прямоугольник 8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Овал 5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TextBox 6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DC5E708-BF1A-4DCF-81B7-67AF5BF96A76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7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Прямоугольник 8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Овал 5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0DEE724-4B0A-4868-A45F-765FAE313EAA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Platform Adventure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Разработчики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44520" y="4624560"/>
            <a:ext cx="2898720" cy="43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080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Кириченко Миша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Рисунок 2" descr="Изображение выглядит как человек, одежда, Человеческое лицо, строительство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1311840" y="1563840"/>
            <a:ext cx="2768760" cy="2769120"/>
          </a:xfrm>
          <a:prstGeom prst="rect">
            <a:avLst/>
          </a:prstGeom>
          <a:ln w="88900">
            <a:noFill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6" name="Рисунок 3" descr="Изображение выглядит как Человеческое лицо, человек, одежда, концер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5682240" y="1563840"/>
            <a:ext cx="2766960" cy="2759760"/>
          </a:xfrm>
          <a:prstGeom prst="rect">
            <a:avLst/>
          </a:prstGeom>
          <a:ln w="88900">
            <a:noFill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7" name="TextBox 4"/>
          <p:cNvSpPr/>
          <p:nvPr/>
        </p:nvSpPr>
        <p:spPr>
          <a:xfrm>
            <a:off x="5864040" y="4543560"/>
            <a:ext cx="24148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Source Sans Pro Semibold"/>
                <a:ea typeface="DejaVu Sans"/>
              </a:rPr>
              <a:t>Вовнянко Дима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Общая концепция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1640" indent="-3240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Наша игра - маленькое путешествие по чужому миру. Главный герой спасает королевство от страшных монстров. Погрузитесь в игру и спасите замок.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Технологии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75020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  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При разработке были использованы стандартные технологии модуля pygame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Такие как: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 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Pygame.sprite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Pygame.rect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Pygame.time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Pygame.surface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Рисунок 1" descr="Изображение выглядит как Графика, графический дизайн, Шрифт, мультфильм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4530240" y="2479320"/>
            <a:ext cx="5181840" cy="20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Скриншоты готового проекта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Перспективы дальнейшего развития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Игру можно сделать крупнее, увеличив карту, нарисовав собственные спрайты и текстуры, а так же добавив в игру новые возможности, которые сделают её интереснее.</a:t>
            </a:r>
            <a:endParaRPr b="0" lang="ru-RU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2954880" y="1298520"/>
            <a:ext cx="4154400" cy="63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Рисунок 1" descr="Изображение выглядит как графическая вставка, зарисовка, рисунок, иллюстрация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3705480" y="1929960"/>
            <a:ext cx="2742840" cy="33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2024-01-08T14:08:27Z</dcterms:created>
  <dc:creator/>
  <dc:description/>
  <dc:language>ru-RU</dc:language>
  <cp:lastModifiedBy/>
  <dcterms:modified xsi:type="dcterms:W3CDTF">2024-01-15T15:55:10Z</dcterms:modified>
  <cp:revision>89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7</vt:i4>
  </property>
</Properties>
</file>