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497FA-7776-4A57-9DCA-8FC4A484CF66}" v="482" dt="2024-01-14T17:15:0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110CC4-772D-4B61-AFE6-FB3F104EA0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740046-A7D5-4055-94BE-2620384B2D3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EC103D-715D-4853-861A-091D91DC281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7B0E8A-20D5-4499-B205-B99AF8B1D31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F148E12-C08D-4F5F-94BA-53D8543D6C5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46C122-49E2-4A44-ABC8-B89134E120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F4F9B0D-56DB-435C-9662-7333F117A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337B9DB-C7C2-4647-95F0-ACFA6D5E5F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F93705-3365-4C4A-8893-B69A2F3866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9B72C6-7145-4ED9-AD18-F99A6262425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62E5DA1-5A27-4C5A-8430-88F47A5B031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E8EE042-DCE0-4B1A-BF50-7CC162FB48E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13C282C-7DFA-4F4C-B780-E4DA06E7496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E647372-8A6D-47BF-A869-F508FF9FD90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7BDA1D3-18D0-41FA-97CC-BB0FDAB2F60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E098062-67F3-43FA-A108-1CE6A7045F0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7FA712B-A892-4BB7-A271-EA55594D8F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07936F4-E951-434A-9670-1E63E593D4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D213420-CEAD-498C-83A7-49925EF225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1DB3B7A-FEA2-4B49-8FA7-44F834BEB2D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F542945-1BDF-4ED1-95E2-6955C28383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1E89FD2-8E95-4ADD-A152-9D936E54C1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D567EF0-AC0B-4C3C-856C-7CCFDAAD62C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6CEFD01-26D5-40AA-8BA9-A18792CEECC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27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trike="noStrike" spc="-1">
                <a:solidFill>
                  <a:srgbClr val="2C3E50"/>
                </a:solidFill>
                <a:latin typeface="Source Sans Pro Semibold"/>
              </a:rPr>
              <a:t>Для правки структуры щёлкните мышью</a:t>
            </a:r>
          </a:p>
          <a:p>
            <a:pPr marL="864000" lvl="1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solidFill>
                  <a:srgbClr val="2C3E50"/>
                </a:solidFill>
                <a:latin typeface="Source Sans Pro"/>
              </a:rPr>
              <a:t>Второй уровень структуры</a:t>
            </a:r>
          </a:p>
          <a:p>
            <a:pPr marL="1296000" lvl="2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2C3E50"/>
                </a:solidFill>
                <a:latin typeface="Source Sans Pro"/>
              </a:rPr>
              <a:t>Третий уровень структуры</a:t>
            </a:r>
          </a:p>
          <a:p>
            <a:pPr marL="1728000" lvl="3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Четвёртый уровень структуры</a:t>
            </a:r>
          </a:p>
          <a:p>
            <a:pPr marL="2160000" lvl="4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Пятый уровень структуры</a:t>
            </a:r>
          </a:p>
          <a:p>
            <a:pPr marL="2592000" lvl="5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Шестой уровень структуры</a:t>
            </a:r>
          </a:p>
          <a:p>
            <a:pPr marL="3024000" lvl="6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2C3E50"/>
                </a:solidFill>
                <a:latin typeface="Source Sans Pro"/>
              </a:rPr>
              <a:t>Седьмой уровень структуры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&lt;дата/время&gt;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</a:p>
        </p:txBody>
      </p:sp>
      <p:sp>
        <p:nvSpPr>
          <p:cNvPr id="6" name="Овал 5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fld id="{98E859D5-E168-4FF2-8185-2818E7E83E88}" type="slidenum"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ru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000"/>
          </a:bodyPr>
          <a:lstStyle/>
          <a:p>
            <a:pPr marL="432000" indent="0">
              <a:spcAft>
                <a:spcPts val="65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Для правки структуры щёлкните мышью</a:t>
            </a:r>
          </a:p>
          <a:p>
            <a:pPr marL="864000" lvl="1" indent="0">
              <a:spcAft>
                <a:spcPts val="850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Второй уровень структуры</a:t>
            </a:r>
          </a:p>
          <a:p>
            <a:pPr marL="1296000" lvl="2" indent="0">
              <a:spcAft>
                <a:spcPts val="63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Третий уровень структуры</a:t>
            </a:r>
          </a:p>
          <a:p>
            <a:pPr marL="1728000" lvl="3" indent="0">
              <a:spcAft>
                <a:spcPts val="42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Четвёртый уровень структуры</a:t>
            </a:r>
          </a:p>
          <a:p>
            <a:pPr marL="2160000" lvl="4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Пятый уровень структуры</a:t>
            </a:r>
          </a:p>
          <a:p>
            <a:pPr marL="2592000" lvl="5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Шестой уровень структуры</a:t>
            </a:r>
          </a:p>
          <a:p>
            <a:pPr marL="3024000" lvl="6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Седьмой уровень структуры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&lt;дата/время&gt;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8200A1EE-5BC1-4829-806B-DEC11235D3CC}" type="slidenum"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ru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86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Облачко с текстом: прямоугольное 87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600" tIns="75600" rIns="120600" bIns="75600" anchor="ctr">
            <a:noAutofit/>
          </a:bodyPr>
          <a:lstStyle/>
          <a:p>
            <a:pPr algn="ctr"/>
            <a:endParaRPr lang="ru-RU" sz="1800" b="0" strike="noStrike" spc="-1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r>
              <a:rPr lang="ru-RU" sz="2700" b="1" strike="noStrike" spc="-1">
                <a:solidFill>
                  <a:srgbClr val="2C3E50"/>
                </a:solidFill>
                <a:latin typeface="Source Sans Pro Black"/>
              </a:rPr>
              <a:t>Для правки текста заглавия щёлкните мышью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8000"/>
          </a:bodyPr>
          <a:lstStyle/>
          <a:p>
            <a:pPr marL="432000" indent="0">
              <a:spcAft>
                <a:spcPts val="65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Для правки структуры щёлкните мышью</a:t>
            </a:r>
          </a:p>
          <a:p>
            <a:pPr marL="864000" lvl="1" indent="0">
              <a:spcAft>
                <a:spcPts val="850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Второй уровень структуры</a:t>
            </a:r>
          </a:p>
          <a:p>
            <a:pPr marL="1296000" lvl="2" indent="0">
              <a:spcAft>
                <a:spcPts val="63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Третий уровень структуры</a:t>
            </a:r>
          </a:p>
          <a:p>
            <a:pPr marL="1728000" lvl="3" indent="0">
              <a:spcAft>
                <a:spcPts val="425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Четвёртый уровень структуры</a:t>
            </a:r>
          </a:p>
          <a:p>
            <a:pPr marL="2160000" lvl="4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Пятый уровень структуры</a:t>
            </a:r>
          </a:p>
          <a:p>
            <a:pPr marL="2592000" lvl="5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Шестой уровень структуры</a:t>
            </a:r>
          </a:p>
          <a:p>
            <a:pPr marL="3024000" lvl="6" indent="0">
              <a:spcAft>
                <a:spcPts val="213"/>
              </a:spcAft>
            </a:pPr>
            <a:r>
              <a:rPr lang="ru-RU" sz="1500" b="0" strike="noStrike" spc="-1">
                <a:solidFill>
                  <a:srgbClr val="FFFFFF"/>
                </a:solidFill>
                <a:latin typeface="Source Sans Pro"/>
              </a:rPr>
              <a:t>Седьмой уровень структуры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&lt;дата/время&gt;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ru-RU" sz="1800" b="1" strike="noStrike" spc="-1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3A6EBF9A-E7FB-49EC-B0CC-46CB031E9C76}" type="slidenum">
              <a:rPr lang="ru-RU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ru-RU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700" b="1" spc="-1" dirty="0">
                <a:solidFill>
                  <a:srgbClr val="FFFFFF"/>
                </a:solidFill>
                <a:latin typeface="Source Sans Pro Black"/>
              </a:rPr>
              <a:t>Platform </a:t>
            </a:r>
            <a:r>
              <a:rPr lang="ru-RU" sz="2700" b="1" spc="-1" dirty="0" err="1">
                <a:solidFill>
                  <a:srgbClr val="FFFFFF"/>
                </a:solidFill>
                <a:latin typeface="Source Sans Pro Black"/>
              </a:rPr>
              <a:t>Adventure</a:t>
            </a:r>
            <a:endParaRPr lang="ru-RU" sz="2700" b="1" strike="noStrike" spc="-1" dirty="0" err="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2200" b="0" strike="noStrike" spc="-1" dirty="0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Разработчики</a:t>
            </a: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244409" y="4624482"/>
            <a:ext cx="2899236" cy="4363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7950">
              <a:spcAft>
                <a:spcPts val="1057"/>
              </a:spcAft>
              <a:buClr>
                <a:srgbClr val="2C3E50"/>
              </a:buClr>
              <a:buSzPct val="45000"/>
            </a:pPr>
            <a:r>
              <a:rPr lang="ru-RU" sz="2400" b="1" spc="-1">
                <a:solidFill>
                  <a:srgbClr val="2C3E50"/>
                </a:solidFill>
                <a:latin typeface="Source Sans Pro Semibold"/>
              </a:rPr>
              <a:t>Кириченко Миша</a:t>
            </a:r>
            <a:endParaRPr lang="ru-RU"/>
          </a:p>
        </p:txBody>
      </p:sp>
      <p:pic>
        <p:nvPicPr>
          <p:cNvPr id="3" name="Рисунок 2" descr="Изображение выглядит как человек, одежда, Человеческое лицо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47068449-6737-8AE6-4C80-12A39622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82" y="1563811"/>
            <a:ext cx="2769085" cy="2769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Рисунок 3" descr="Изображение выглядит как Человеческое лицо, человек, одежда, концерт&#10;&#10;Автоматически созданное описание">
            <a:extLst>
              <a:ext uri="{FF2B5EF4-FFF2-40B4-BE49-F238E27FC236}">
                <a16:creationId xmlns:a16="http://schemas.microsoft.com/office/drawing/2014/main" id="{02147270-1F24-DE2B-55B2-08AF26FB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4" y="1563810"/>
            <a:ext cx="2767335" cy="2760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84A4B-EFE1-F326-BE1E-84B4F39AA3D0}"/>
              </a:ext>
            </a:extLst>
          </p:cNvPr>
          <p:cNvSpPr txBox="1"/>
          <p:nvPr/>
        </p:nvSpPr>
        <p:spPr>
          <a:xfrm>
            <a:off x="5864005" y="4543424"/>
            <a:ext cx="24151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/>
              </a:rPr>
              <a:t>Вовнянко Дима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Общая концепция</a:t>
            </a: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400" b="1" spc="-1" dirty="0">
                <a:solidFill>
                  <a:srgbClr val="2C3E50"/>
                </a:solidFill>
                <a:latin typeface="Source Sans Pro Semibold"/>
              </a:rPr>
              <a:t>Наша игра - маленькое путешествие по чужому миру. Главный герой спасает королевство от страшных монстров. Погрузитесь в игру и спасите замок.</a:t>
            </a:r>
          </a:p>
          <a:p>
            <a:pPr marL="431800" indent="-32385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ru-RU" sz="2400" b="1" spc="-1" dirty="0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Технологии</a:t>
            </a: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750406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spcAft>
                <a:spcPts val="1057"/>
              </a:spcAft>
            </a:pPr>
            <a:r>
              <a:rPr lang="ru-RU" sz="2400" b="1" spc="-1" dirty="0">
                <a:solidFill>
                  <a:srgbClr val="2C3E50"/>
                </a:solidFill>
                <a:latin typeface="Source Sans Pro Semibold"/>
              </a:rPr>
              <a:t>  При разработке были использованы стандартные технологии модуля </a:t>
            </a:r>
            <a:r>
              <a:rPr lang="ru-RU" sz="2400" b="1" spc="-1" err="1">
                <a:solidFill>
                  <a:srgbClr val="2C3E50"/>
                </a:solidFill>
                <a:latin typeface="Source Sans Pro Semibold"/>
              </a:rPr>
              <a:t>pygame</a:t>
            </a:r>
            <a:endParaRPr lang="ru-RU" sz="2400" b="1" spc="-1" dirty="0" err="1">
              <a:solidFill>
                <a:srgbClr val="2C3E50"/>
              </a:solidFill>
              <a:latin typeface="Source Sans Pro Semibold"/>
            </a:endParaRPr>
          </a:p>
          <a:p>
            <a:pPr>
              <a:spcAft>
                <a:spcPts val="1057"/>
              </a:spcAft>
            </a:pPr>
            <a:r>
              <a:rPr lang="ru-RU" sz="2400" b="1" spc="-1" dirty="0">
                <a:solidFill>
                  <a:srgbClr val="2C3E50"/>
                </a:solidFill>
                <a:latin typeface="Source Sans Pro Semibold"/>
              </a:rPr>
              <a:t>Такие как:</a:t>
            </a:r>
          </a:p>
          <a:p>
            <a:pPr marL="342900" indent="-342900">
              <a:spcAft>
                <a:spcPts val="1057"/>
              </a:spcAft>
              <a:buFont typeface="Arial"/>
              <a:buChar char="•"/>
            </a:pPr>
            <a:r>
              <a:rPr lang="ru-RU" sz="2400" b="1" spc="-1" dirty="0">
                <a:solidFill>
                  <a:srgbClr val="2C3E50"/>
                </a:solidFill>
                <a:latin typeface="Source Sans Pro Semibold"/>
              </a:rPr>
              <a:t> </a:t>
            </a:r>
            <a:r>
              <a:rPr lang="ru-RU" sz="2400" b="1" spc="-1" dirty="0" err="1">
                <a:solidFill>
                  <a:srgbClr val="2C3E50"/>
                </a:solidFill>
                <a:latin typeface="Source Sans Pro Semibold"/>
              </a:rPr>
              <a:t>Pygame.sprite</a:t>
            </a:r>
          </a:p>
          <a:p>
            <a:pPr marL="342900" indent="-342900">
              <a:spcAft>
                <a:spcPts val="1057"/>
              </a:spcAft>
              <a:buFont typeface="Arial"/>
              <a:buChar char="•"/>
            </a:pPr>
            <a:r>
              <a:rPr lang="ru-RU" sz="2400" b="1" spc="-1" err="1">
                <a:solidFill>
                  <a:srgbClr val="2C3E50"/>
                </a:solidFill>
                <a:latin typeface="Source Sans Pro Semibold"/>
              </a:rPr>
              <a:t>Pygame.rect</a:t>
            </a:r>
            <a:endParaRPr lang="ru-RU" sz="2400" b="1" spc="-1" dirty="0" err="1">
              <a:solidFill>
                <a:srgbClr val="2C3E50"/>
              </a:solidFill>
              <a:latin typeface="Source Sans Pro Semibold"/>
            </a:endParaRPr>
          </a:p>
          <a:p>
            <a:pPr marL="342900" indent="-342900">
              <a:spcAft>
                <a:spcPts val="1057"/>
              </a:spcAft>
              <a:buFont typeface="Arial"/>
              <a:buChar char="•"/>
            </a:pPr>
            <a:r>
              <a:rPr lang="ru-RU" sz="2400" b="1" spc="-1" dirty="0" err="1">
                <a:solidFill>
                  <a:srgbClr val="2C3E50"/>
                </a:solidFill>
                <a:latin typeface="Source Sans Pro Semibold"/>
              </a:rPr>
              <a:t>Pygame.time</a:t>
            </a:r>
            <a:endParaRPr lang="ru-RU" sz="2400" b="1" spc="-1">
              <a:solidFill>
                <a:srgbClr val="2C3E50"/>
              </a:solidFill>
              <a:latin typeface="Source Sans Pro Semibold"/>
            </a:endParaRPr>
          </a:p>
          <a:p>
            <a:pPr marL="342900" indent="-342900">
              <a:spcAft>
                <a:spcPts val="1057"/>
              </a:spcAft>
              <a:buFont typeface="Arial"/>
              <a:buChar char="•"/>
            </a:pPr>
            <a:r>
              <a:rPr lang="ru-RU" sz="2400" b="1" spc="-1" dirty="0" err="1">
                <a:solidFill>
                  <a:srgbClr val="2C3E50"/>
                </a:solidFill>
                <a:latin typeface="Source Sans Pro Semibold"/>
              </a:rPr>
              <a:t>Pygame.surface</a:t>
            </a:r>
            <a:endParaRPr lang="ru-RU" sz="2400" b="1" spc="-1">
              <a:solidFill>
                <a:srgbClr val="2C3E50"/>
              </a:solidFill>
              <a:latin typeface="Source Sans Pro Semibold"/>
            </a:endParaRPr>
          </a:p>
          <a:p>
            <a:pPr>
              <a:spcAft>
                <a:spcPts val="1057"/>
              </a:spcAft>
            </a:pPr>
            <a:endParaRPr lang="ru-RU" sz="2400" b="1" spc="-1" dirty="0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2" name="Рисунок 1" descr="Изображение выглядит как Графика, графический дизайн, Шрифт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E6D85F8B-1A63-8D37-44BB-C6789845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392" y="2479445"/>
            <a:ext cx="5182210" cy="2051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Скриншоты готового проекта</a:t>
            </a: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700" b="1" strike="noStrike" spc="-1">
                <a:solidFill>
                  <a:srgbClr val="FFFFFF"/>
                </a:solidFill>
                <a:latin typeface="Source Sans Pro Black"/>
              </a:rPr>
              <a:t>Перспективы дальнейшего развития</a:t>
            </a: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ru-RU" sz="2400" b="1" strike="noStrike" spc="-1">
              <a:solidFill>
                <a:srgbClr val="2C3E5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2954932" y="1298449"/>
            <a:ext cx="4154732" cy="63151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0" indent="0" algn="ctr">
              <a:buNone/>
            </a:pPr>
            <a:r>
              <a:rPr lang="ru-RU" sz="3200" b="0" strike="noStrike" spc="-1">
                <a:solidFill>
                  <a:srgbClr val="2C3E50"/>
                </a:solidFill>
                <a:latin typeface="Source Sans Pro"/>
              </a:rPr>
              <a:t>Спасибо за внимание!</a:t>
            </a:r>
            <a:endParaRPr lang="ru-RU"/>
          </a:p>
        </p:txBody>
      </p:sp>
      <p:pic>
        <p:nvPicPr>
          <p:cNvPr id="2" name="Рисунок 1" descr="Изображение выглядит как графическая вставка, зарисовка, рисуно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971F4A80-B45A-FA48-BAA4-38EE98A7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48" y="1930104"/>
            <a:ext cx="2743200" cy="33024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Microsoft Office PowerPoint</Application>
  <PresentationFormat>Произвольный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Office Theme</vt:lpstr>
      <vt:lpstr>Office Theme</vt:lpstr>
      <vt:lpstr>Office Theme</vt:lpstr>
      <vt:lpstr>Platform Adventure</vt:lpstr>
      <vt:lpstr>Разработчики</vt:lpstr>
      <vt:lpstr>Общая концепция</vt:lpstr>
      <vt:lpstr>Технологии</vt:lpstr>
      <vt:lpstr>Скриншоты готового проекта</vt:lpstr>
      <vt:lpstr>Перспективы дальнейшего развития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/>
  <cp:revision>88</cp:revision>
  <dcterms:created xsi:type="dcterms:W3CDTF">2024-01-08T14:08:27Z</dcterms:created>
  <dcterms:modified xsi:type="dcterms:W3CDTF">2024-01-14T17:15:08Z</dcterms:modified>
  <dc:language>ru-RU</dc:language>
</cp:coreProperties>
</file>